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7"/>
  </p:notesMasterIdLst>
  <p:sldIdLst>
    <p:sldId id="256" r:id="rId2"/>
    <p:sldId id="257" r:id="rId3"/>
    <p:sldId id="261" r:id="rId4"/>
    <p:sldId id="264" r:id="rId5"/>
    <p:sldId id="265" r:id="rId6"/>
    <p:sldId id="266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6" r:id="rId20"/>
    <p:sldId id="287" r:id="rId21"/>
    <p:sldId id="288" r:id="rId22"/>
    <p:sldId id="262" r:id="rId23"/>
    <p:sldId id="289" r:id="rId24"/>
    <p:sldId id="290" r:id="rId25"/>
    <p:sldId id="291" r:id="rId26"/>
    <p:sldId id="281" r:id="rId27"/>
    <p:sldId id="282" r:id="rId28"/>
    <p:sldId id="292" r:id="rId29"/>
    <p:sldId id="293" r:id="rId30"/>
    <p:sldId id="283" r:id="rId31"/>
    <p:sldId id="285" r:id="rId32"/>
    <p:sldId id="278" r:id="rId33"/>
    <p:sldId id="279" r:id="rId34"/>
    <p:sldId id="280" r:id="rId35"/>
    <p:sldId id="284" r:id="rId36"/>
  </p:sldIdLst>
  <p:sldSz cx="24387175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286766"/>
    <a:srgbClr val="013432"/>
    <a:srgbClr val="FB5F17"/>
    <a:srgbClr val="FE803E"/>
    <a:srgbClr val="F5D4CB"/>
    <a:srgbClr val="FFFCFA"/>
    <a:srgbClr val="CAD1D6"/>
    <a:srgbClr val="FBA892"/>
    <a:srgbClr val="B54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0" autoAdjust="0"/>
    <p:restoredTop sz="94291" autoAdjust="0"/>
  </p:normalViewPr>
  <p:slideViewPr>
    <p:cSldViewPr snapToGrid="0">
      <p:cViewPr varScale="1">
        <p:scale>
          <a:sx n="33" d="100"/>
          <a:sy n="33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98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C180B-DBE0-400A-8EB0-5DDE01E7CC70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DEF65-268D-478F-AA2B-633D4212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1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DEF65-268D-478F-AA2B-633D4212BC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98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DEF65-268D-478F-AA2B-633D4212BC8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66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6DAB005-A44D-451A-96D0-A9F03BB191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07277" y="3157673"/>
            <a:ext cx="5702373" cy="740065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6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CD9339B-5135-42DA-8355-A6D9B75812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30797" y="3671988"/>
            <a:ext cx="20294029" cy="47089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C9A87D3-8B49-48AB-B6C8-FA3DFBD499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6365" y="2957524"/>
            <a:ext cx="5756422" cy="59337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5C2BAAC-25B4-4DB2-B46C-A8B002E7AAA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756963" y="2931512"/>
            <a:ext cx="5756422" cy="59337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0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D899A4D-D49F-4D22-B102-9C88B1BD94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54376" y="5611772"/>
            <a:ext cx="6461735" cy="632466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7F65CA34-274B-44A9-B3AC-3E690C81A8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26948" y="6356710"/>
            <a:ext cx="4668412" cy="482030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80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2FF110-0694-4474-A8EE-B7A1E6D8F9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58576" y="0"/>
            <a:ext cx="14070021" cy="784614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62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2ABF310-34D3-4254-802D-503A493CDB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13569" y="4175799"/>
            <a:ext cx="5639866" cy="47089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A48821A-C1A1-4DDC-9AA0-471ED126D74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620194" y="4175799"/>
            <a:ext cx="5639866" cy="47089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2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2957B4B-6A25-476F-9E99-F6E0164223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88377" y="2169944"/>
            <a:ext cx="5605210" cy="46880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862650B2-4CD3-468D-A395-DFFDF1FDB07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5832" y="7390388"/>
            <a:ext cx="5605210" cy="46880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0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F1C2443-3A18-48CC-BBA5-55ED34140A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94538" y="2607801"/>
            <a:ext cx="13229776" cy="795509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13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E48F5DC-5816-4A53-B81E-1957C2A9BD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95653" y="2571509"/>
            <a:ext cx="7027632" cy="688780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2E59A867-D9A2-426A-BC2C-B5910789CE2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93587" y="2571509"/>
            <a:ext cx="7027632" cy="688780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16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5A66BDA-0989-46D7-9E1F-93153E75E5F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5977376"/>
            <a:ext cx="15830551" cy="784614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18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3EA3A03-383D-4A4C-ACD1-AB52E0E25B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37801" y="2416236"/>
            <a:ext cx="7662503" cy="632466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A29B93D2-D4AD-4EC4-83B1-AC4C00E14D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724672" y="2416236"/>
            <a:ext cx="7662503" cy="632466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0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26EED77-697B-412D-97A0-1EEFA7C821A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66925" y="2934929"/>
            <a:ext cx="6253316" cy="784614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35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C70CEF1-38D7-452D-BF99-824B9AC271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46601" y="2286726"/>
            <a:ext cx="9571878" cy="47089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D069997-8AA0-44CA-A2B7-5666220A52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84350" y="7823252"/>
            <a:ext cx="9571878" cy="47089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09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99AE448-FA41-4D96-9A55-D1DC6F667A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953275"/>
            <a:ext cx="9564834" cy="57627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16DBE3B-1B7A-4AB5-BEEA-F805143742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571878" y="5269672"/>
            <a:ext cx="9564834" cy="57627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22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FFF2DDA-B46A-44A3-B07E-85DB40965B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103708" y="3279989"/>
            <a:ext cx="5889840" cy="724039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F77B851-C33A-4EFB-B34D-24F5FCF3A9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67574" y="4987811"/>
            <a:ext cx="6264354" cy="3885880"/>
          </a:xfrm>
          <a:solidFill>
            <a:srgbClr val="D9D9D9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598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2816760-3155-4736-9C57-33B0DF272E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119371"/>
            <a:ext cx="6842234" cy="47089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CD332A79-FEC1-4E9A-9D52-614D2A5F1C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095387" y="2207172"/>
            <a:ext cx="5889840" cy="56440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1C8F2168-0EBD-42D1-8C21-A271ADA3F4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94230" y="4876329"/>
            <a:ext cx="7199344" cy="56440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779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B119BC-B967-4E2D-9DE2-A0A4422D17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7366" y="2246961"/>
            <a:ext cx="14831271" cy="87714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194F29C-3A43-4F67-8D6A-52A02EA63D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63916" y="7323562"/>
            <a:ext cx="8366197" cy="56440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834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FA5D8B9-14BF-453E-B233-3CB5B0BD6C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61296" y="5642609"/>
            <a:ext cx="14831271" cy="570296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01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55193AD-78C5-4E62-9FCA-F09575E507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08429" y="703385"/>
            <a:ext cx="5728048" cy="1227406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0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EEC3AB7-4848-4FFC-8924-C8BE3B96DB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5732" y="2641116"/>
            <a:ext cx="10487881" cy="700571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598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7107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74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15869FC-989C-4CE6-89A0-2F7CCFC9561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03977" y="-2"/>
            <a:ext cx="5829882" cy="510190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1C487C5E-AB7C-47F5-82C2-2E33D630C6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133859" y="-2"/>
            <a:ext cx="6253316" cy="1371600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921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9158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5004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2FF0E48-A744-4E39-951B-5B1C1569C0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89988" y="3720637"/>
            <a:ext cx="12193588" cy="632466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21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6EBADED-C8C6-40B6-A5B5-7EA174C0C2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16398" y="7391333"/>
            <a:ext cx="10685533" cy="632466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85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1EED60F-5254-4A0B-A0D1-D416A426D9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85426" y="605480"/>
            <a:ext cx="12406304" cy="58891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465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EFC2CFD-E3AB-4F4B-BA17-8BAB1172FD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33935" y="3054439"/>
            <a:ext cx="7226710" cy="737748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9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F24F597-2ADB-4C07-8BCC-EC9B754A5C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342292"/>
            <a:ext cx="12193582" cy="685752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1AA5368-1544-42A0-8CFE-93CEF74568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43350" y="4070936"/>
            <a:ext cx="7446972" cy="589455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A60334-815E-42D4-8F1A-7D8F7B856D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712208" y="5801710"/>
            <a:ext cx="6253315" cy="53118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328424A-CF51-49AE-BC53-B1B2C8B6A14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122445" y="3218854"/>
            <a:ext cx="6253316" cy="784614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3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3B1A1E-EF16-4E36-90AE-9068CB7235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138" y="3053107"/>
            <a:ext cx="14070020" cy="784614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7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624759-0769-4C36-9F5E-29DD2E50B6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29425" y="1487955"/>
            <a:ext cx="5364158" cy="632466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A9E7864-E60C-46EB-BF88-80C3EC90B00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69022" y="4143636"/>
            <a:ext cx="6461736" cy="632466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4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42CC170-1D56-424E-A306-99F3C3C37F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193588" y="7391334"/>
            <a:ext cx="12193587" cy="632466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5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F6CD7-9285-4CEC-A6C8-45F58F31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9C234-EABE-4783-9215-6D41053B6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89A4F-5E87-4963-9EFB-D72135F6F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DC993-011F-48B3-9A5E-8F8368A98D48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F046A-0E69-4205-8A39-11B15F6BA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A11BF-7375-4BB0-B7E9-C19D8CF05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C817-117B-474D-A3C9-8A07AD1F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6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3" r:id="rId2"/>
    <p:sldLayoutId id="2147483664" r:id="rId3"/>
    <p:sldLayoutId id="2147483665" r:id="rId4"/>
    <p:sldLayoutId id="2147483666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  <p:sldLayoutId id="2147483711" r:id="rId18"/>
    <p:sldLayoutId id="2147483712" r:id="rId19"/>
    <p:sldLayoutId id="2147483713" r:id="rId20"/>
    <p:sldLayoutId id="2147483714" r:id="rId21"/>
    <p:sldLayoutId id="2147483715" r:id="rId22"/>
    <p:sldLayoutId id="2147483716" r:id="rId23"/>
    <p:sldLayoutId id="2147483717" r:id="rId24"/>
    <p:sldLayoutId id="2147483718" r:id="rId25"/>
    <p:sldLayoutId id="2147483719" r:id="rId26"/>
    <p:sldLayoutId id="2147483720" r:id="rId27"/>
    <p:sldLayoutId id="2147483721" r:id="rId28"/>
    <p:sldLayoutId id="2147483722" r:id="rId29"/>
    <p:sldLayoutId id="2147483723" r:id="rId30"/>
    <p:sldLayoutId id="2147483724" r:id="rId31"/>
    <p:sldLayoutId id="2147483725" r:id="rId32"/>
    <p:sldLayoutId id="2147483726" r:id="rId33"/>
    <p:sldLayoutId id="2147483727" r:id="rId34"/>
    <p:sldLayoutId id="2147483728" r:id="rId3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D338CAE-4073-4DA9-AC11-DFF58DEE3680}"/>
              </a:ext>
            </a:extLst>
          </p:cNvPr>
          <p:cNvSpPr/>
          <p:nvPr/>
        </p:nvSpPr>
        <p:spPr>
          <a:xfrm>
            <a:off x="7571173" y="3169257"/>
            <a:ext cx="5702373" cy="9720393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DE93CA-2F62-44BA-93C7-B3E91A7A3D07}"/>
              </a:ext>
            </a:extLst>
          </p:cNvPr>
          <p:cNvSpPr txBox="1"/>
          <p:nvPr/>
        </p:nvSpPr>
        <p:spPr>
          <a:xfrm>
            <a:off x="983391" y="1129170"/>
            <a:ext cx="4208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PRESENTATION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902FC6C-8C8A-41D8-B3ED-E7A9E0CAE1E0}"/>
              </a:ext>
            </a:extLst>
          </p:cNvPr>
          <p:cNvCxnSpPr>
            <a:cxnSpLocks/>
          </p:cNvCxnSpPr>
          <p:nvPr/>
        </p:nvCxnSpPr>
        <p:spPr>
          <a:xfrm rot="5400000">
            <a:off x="906985" y="4037937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9E10E49-F1C9-4BCE-B7E3-2E79C605352A}"/>
              </a:ext>
            </a:extLst>
          </p:cNvPr>
          <p:cNvSpPr txBox="1"/>
          <p:nvPr/>
        </p:nvSpPr>
        <p:spPr>
          <a:xfrm>
            <a:off x="13523693" y="9666576"/>
            <a:ext cx="99698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Maddox 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161EE8-1EAC-4DAB-8DC7-D21CD06173BB}"/>
              </a:ext>
            </a:extLst>
          </p:cNvPr>
          <p:cNvSpPr txBox="1"/>
          <p:nvPr/>
        </p:nvSpPr>
        <p:spPr>
          <a:xfrm>
            <a:off x="20852478" y="1129170"/>
            <a:ext cx="2551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TEMPLATE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B99E3F3-C328-45B3-B256-25FB3165BE0F}"/>
              </a:ext>
            </a:extLst>
          </p:cNvPr>
          <p:cNvSpPr txBox="1"/>
          <p:nvPr/>
        </p:nvSpPr>
        <p:spPr>
          <a:xfrm>
            <a:off x="983391" y="9650801"/>
            <a:ext cx="4709486" cy="3238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spc="600" dirty="0">
                <a:solidFill>
                  <a:schemeClr val="bg1"/>
                </a:solidFill>
              </a:rPr>
              <a:t>Lorem Ipsum </a:t>
            </a:r>
            <a:r>
              <a:rPr sz="2800" spc="600" dirty="0"/>
              <a:t>has been the industry's standard dummy text ever since the 1500s, 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7C58C49C-D628-454B-A171-CC34FEF40DA9}"/>
              </a:ext>
            </a:extLst>
          </p:cNvPr>
          <p:cNvSpPr txBox="1"/>
          <p:nvPr/>
        </p:nvSpPr>
        <p:spPr>
          <a:xfrm>
            <a:off x="16762226" y="3054438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 standard dummy text ever since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A39CD91-5485-4218-8DD2-4450178AF9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208369-F74F-4E28-A394-CA7AEFD2B25B}"/>
              </a:ext>
            </a:extLst>
          </p:cNvPr>
          <p:cNvSpPr txBox="1"/>
          <p:nvPr/>
        </p:nvSpPr>
        <p:spPr>
          <a:xfrm>
            <a:off x="1418302" y="5259417"/>
            <a:ext cx="2176615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PORTOFOLIO</a:t>
            </a:r>
          </a:p>
        </p:txBody>
      </p:sp>
    </p:spTree>
    <p:extLst>
      <p:ext uri="{BB962C8B-B14F-4D97-AF65-F5344CB8AC3E}">
        <p14:creationId xmlns:p14="http://schemas.microsoft.com/office/powerpoint/2010/main" val="62408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F288D87-1978-4097-AF31-236D0D59FA5C}"/>
              </a:ext>
            </a:extLst>
          </p:cNvPr>
          <p:cNvSpPr/>
          <p:nvPr/>
        </p:nvSpPr>
        <p:spPr>
          <a:xfrm>
            <a:off x="8324193" y="2827931"/>
            <a:ext cx="3677969" cy="6790038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69F4B3-BE61-4FF8-AC43-C81A97EA3B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-1056321" y="832132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867C4B9-36E0-4AC9-AAF9-89B7550FE90C}"/>
              </a:ext>
            </a:extLst>
          </p:cNvPr>
          <p:cNvSpPr txBox="1"/>
          <p:nvPr/>
        </p:nvSpPr>
        <p:spPr>
          <a:xfrm>
            <a:off x="3906483" y="10434175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357129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CHOOUSE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1718486" y="1132874"/>
            <a:ext cx="132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19757066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COMPANY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20806192" y="10434175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Y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9376213" y="2598963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914030" y="7512289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8181EEB-E95A-4289-8629-E1EF6B9C28DF}"/>
              </a:ext>
            </a:extLst>
          </p:cNvPr>
          <p:cNvSpPr/>
          <p:nvPr/>
        </p:nvSpPr>
        <p:spPr>
          <a:xfrm>
            <a:off x="3906484" y="9919776"/>
            <a:ext cx="7334825" cy="228968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B9981E-A747-4ED1-B07C-29C8748DFB25}"/>
              </a:ext>
            </a:extLst>
          </p:cNvPr>
          <p:cNvSpPr/>
          <p:nvPr/>
        </p:nvSpPr>
        <p:spPr>
          <a:xfrm>
            <a:off x="3906483" y="9919776"/>
            <a:ext cx="5577840" cy="228968"/>
          </a:xfrm>
          <a:prstGeom prst="rect">
            <a:avLst/>
          </a:prstGeom>
          <a:solidFill>
            <a:srgbClr val="F5D4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AF443A6C-9D63-46D5-A6FA-9606D76D83EB}"/>
              </a:ext>
            </a:extLst>
          </p:cNvPr>
          <p:cNvSpPr txBox="1"/>
          <p:nvPr/>
        </p:nvSpPr>
        <p:spPr>
          <a:xfrm>
            <a:off x="3796024" y="886633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6316F6-18FB-4972-92E3-DA339F5C84C9}"/>
              </a:ext>
            </a:extLst>
          </p:cNvPr>
          <p:cNvSpPr/>
          <p:nvPr/>
        </p:nvSpPr>
        <p:spPr>
          <a:xfrm>
            <a:off x="14324387" y="9805292"/>
            <a:ext cx="7334825" cy="228968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E600C9C-16B3-4CAA-B10C-B649EE62BE16}"/>
              </a:ext>
            </a:extLst>
          </p:cNvPr>
          <p:cNvSpPr/>
          <p:nvPr/>
        </p:nvSpPr>
        <p:spPr>
          <a:xfrm>
            <a:off x="14324386" y="9805292"/>
            <a:ext cx="6766560" cy="228968"/>
          </a:xfrm>
          <a:prstGeom prst="rect">
            <a:avLst/>
          </a:prstGeom>
          <a:solidFill>
            <a:srgbClr val="F5D4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BB07BBCC-99E0-42B3-99DA-C8E5C78305D8}"/>
              </a:ext>
            </a:extLst>
          </p:cNvPr>
          <p:cNvSpPr txBox="1"/>
          <p:nvPr/>
        </p:nvSpPr>
        <p:spPr>
          <a:xfrm>
            <a:off x="14213927" y="8751850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8650408" y="5096311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H</a:t>
            </a:r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24E5E7F4-F0B5-4E5E-AF1F-0347419871E2}"/>
              </a:ext>
            </a:extLst>
          </p:cNvPr>
          <p:cNvGrpSpPr/>
          <p:nvPr/>
        </p:nvGrpSpPr>
        <p:grpSpPr>
          <a:xfrm>
            <a:off x="12856869" y="8858680"/>
            <a:ext cx="859013" cy="859013"/>
            <a:chOff x="15631718" y="5512074"/>
            <a:chExt cx="859013" cy="859013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078C426-B6F1-474A-A69A-341F9705585A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1214CC5-68F8-4747-947C-FA55D700B5B2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286766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286766"/>
                </a:solidFill>
              </a:endParaRPr>
            </a:p>
          </p:txBody>
        </p:sp>
      </p:grpSp>
      <p:grpSp>
        <p:nvGrpSpPr>
          <p:cNvPr id="11" name="Graphic 5">
            <a:extLst>
              <a:ext uri="{FF2B5EF4-FFF2-40B4-BE49-F238E27FC236}">
                <a16:creationId xmlns:a16="http://schemas.microsoft.com/office/drawing/2014/main" id="{95445AA5-4252-456E-BEBE-51D0D9808529}"/>
              </a:ext>
            </a:extLst>
          </p:cNvPr>
          <p:cNvGrpSpPr/>
          <p:nvPr/>
        </p:nvGrpSpPr>
        <p:grpSpPr>
          <a:xfrm>
            <a:off x="2438966" y="8866334"/>
            <a:ext cx="859013" cy="859013"/>
            <a:chOff x="15631718" y="3755207"/>
            <a:chExt cx="859013" cy="85901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4EDF547-CFC2-47CA-B88A-D753D6A71B8B}"/>
                </a:ext>
              </a:extLst>
            </p:cNvPr>
            <p:cNvSpPr/>
            <p:nvPr/>
          </p:nvSpPr>
          <p:spPr>
            <a:xfrm>
              <a:off x="15631718" y="3755207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B2A62FE-1CE7-4877-98A7-D0E689E23CC5}"/>
                </a:ext>
              </a:extLst>
            </p:cNvPr>
            <p:cNvSpPr/>
            <p:nvPr/>
          </p:nvSpPr>
          <p:spPr>
            <a:xfrm>
              <a:off x="15676319" y="3816797"/>
              <a:ext cx="769811" cy="690045"/>
            </a:xfrm>
            <a:custGeom>
              <a:avLst/>
              <a:gdLst>
                <a:gd name="connsiteX0" fmla="*/ 55617 w 769811"/>
                <a:gd name="connsiteY0" fmla="*/ 124529 h 690045"/>
                <a:gd name="connsiteX1" fmla="*/ 205944 w 769811"/>
                <a:gd name="connsiteY1" fmla="*/ 224747 h 690045"/>
                <a:gd name="connsiteX2" fmla="*/ 355771 w 769811"/>
                <a:gd name="connsiteY2" fmla="*/ 15005 h 690045"/>
                <a:gd name="connsiteX3" fmla="*/ 405696 w 769811"/>
                <a:gd name="connsiteY3" fmla="*/ 6660 h 690045"/>
                <a:gd name="connsiteX4" fmla="*/ 414040 w 769811"/>
                <a:gd name="connsiteY4" fmla="*/ 15005 h 690045"/>
                <a:gd name="connsiteX5" fmla="*/ 563866 w 769811"/>
                <a:gd name="connsiteY5" fmla="*/ 224747 h 690045"/>
                <a:gd name="connsiteX6" fmla="*/ 714194 w 769811"/>
                <a:gd name="connsiteY6" fmla="*/ 124529 h 690045"/>
                <a:gd name="connsiteX7" fmla="*/ 763819 w 769811"/>
                <a:gd name="connsiteY7" fmla="*/ 134502 h 690045"/>
                <a:gd name="connsiteX8" fmla="*/ 769564 w 769811"/>
                <a:gd name="connsiteY8" fmla="*/ 158531 h 690045"/>
                <a:gd name="connsiteX9" fmla="*/ 710758 w 769811"/>
                <a:gd name="connsiteY9" fmla="*/ 658441 h 690045"/>
                <a:gd name="connsiteX10" fmla="*/ 675216 w 769811"/>
                <a:gd name="connsiteY10" fmla="*/ 690046 h 690045"/>
                <a:gd name="connsiteX11" fmla="*/ 94595 w 769811"/>
                <a:gd name="connsiteY11" fmla="*/ 690046 h 690045"/>
                <a:gd name="connsiteX12" fmla="*/ 59053 w 769811"/>
                <a:gd name="connsiteY12" fmla="*/ 658441 h 690045"/>
                <a:gd name="connsiteX13" fmla="*/ 246 w 769811"/>
                <a:gd name="connsiteY13" fmla="*/ 158496 h 690045"/>
                <a:gd name="connsiteX14" fmla="*/ 31631 w 769811"/>
                <a:gd name="connsiteY14" fmla="*/ 118782 h 690045"/>
                <a:gd name="connsiteX15" fmla="*/ 55617 w 769811"/>
                <a:gd name="connsiteY15" fmla="*/ 124529 h 690045"/>
                <a:gd name="connsiteX16" fmla="*/ 384905 w 769811"/>
                <a:gd name="connsiteY16" fmla="*/ 475292 h 690045"/>
                <a:gd name="connsiteX17" fmla="*/ 456490 w 769811"/>
                <a:gd name="connsiteY17" fmla="*/ 403708 h 690045"/>
                <a:gd name="connsiteX18" fmla="*/ 384905 w 769811"/>
                <a:gd name="connsiteY18" fmla="*/ 332124 h 690045"/>
                <a:gd name="connsiteX19" fmla="*/ 313321 w 769811"/>
                <a:gd name="connsiteY19" fmla="*/ 403708 h 690045"/>
                <a:gd name="connsiteX20" fmla="*/ 384905 w 769811"/>
                <a:gd name="connsiteY20" fmla="*/ 475292 h 690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9811" h="690045">
                  <a:moveTo>
                    <a:pt x="55617" y="124529"/>
                  </a:moveTo>
                  <a:lnTo>
                    <a:pt x="205944" y="224747"/>
                  </a:lnTo>
                  <a:lnTo>
                    <a:pt x="355771" y="15005"/>
                  </a:lnTo>
                  <a:cubicBezTo>
                    <a:pt x="367253" y="-1086"/>
                    <a:pt x="389605" y="-4822"/>
                    <a:pt x="405696" y="6660"/>
                  </a:cubicBezTo>
                  <a:cubicBezTo>
                    <a:pt x="408920" y="8961"/>
                    <a:pt x="411740" y="11781"/>
                    <a:pt x="414040" y="15005"/>
                  </a:cubicBezTo>
                  <a:lnTo>
                    <a:pt x="563866" y="224747"/>
                  </a:lnTo>
                  <a:lnTo>
                    <a:pt x="714194" y="124529"/>
                  </a:lnTo>
                  <a:cubicBezTo>
                    <a:pt x="730652" y="113579"/>
                    <a:pt x="752870" y="118044"/>
                    <a:pt x="763819" y="134502"/>
                  </a:cubicBezTo>
                  <a:cubicBezTo>
                    <a:pt x="768526" y="141576"/>
                    <a:pt x="770562" y="150094"/>
                    <a:pt x="769564" y="158531"/>
                  </a:cubicBezTo>
                  <a:lnTo>
                    <a:pt x="710758" y="658441"/>
                  </a:lnTo>
                  <a:cubicBezTo>
                    <a:pt x="708635" y="676462"/>
                    <a:pt x="693362" y="690043"/>
                    <a:pt x="675216" y="690046"/>
                  </a:cubicBezTo>
                  <a:lnTo>
                    <a:pt x="94595" y="690046"/>
                  </a:lnTo>
                  <a:cubicBezTo>
                    <a:pt x="76449" y="690043"/>
                    <a:pt x="61176" y="676462"/>
                    <a:pt x="59053" y="658441"/>
                  </a:cubicBezTo>
                  <a:lnTo>
                    <a:pt x="246" y="158496"/>
                  </a:lnTo>
                  <a:cubicBezTo>
                    <a:pt x="-2053" y="138862"/>
                    <a:pt x="11998" y="121082"/>
                    <a:pt x="31631" y="118782"/>
                  </a:cubicBezTo>
                  <a:cubicBezTo>
                    <a:pt x="40055" y="117795"/>
                    <a:pt x="48555" y="119832"/>
                    <a:pt x="55617" y="124529"/>
                  </a:cubicBezTo>
                  <a:close/>
                  <a:moveTo>
                    <a:pt x="384905" y="475292"/>
                  </a:moveTo>
                  <a:cubicBezTo>
                    <a:pt x="424440" y="475292"/>
                    <a:pt x="456490" y="443243"/>
                    <a:pt x="456490" y="403708"/>
                  </a:cubicBezTo>
                  <a:cubicBezTo>
                    <a:pt x="456490" y="364173"/>
                    <a:pt x="424440" y="332124"/>
                    <a:pt x="384905" y="332124"/>
                  </a:cubicBezTo>
                  <a:cubicBezTo>
                    <a:pt x="345370" y="332124"/>
                    <a:pt x="313321" y="364173"/>
                    <a:pt x="313321" y="403708"/>
                  </a:cubicBezTo>
                  <a:cubicBezTo>
                    <a:pt x="313321" y="443243"/>
                    <a:pt x="345370" y="475292"/>
                    <a:pt x="384905" y="475292"/>
                  </a:cubicBezTo>
                  <a:close/>
                </a:path>
              </a:pathLst>
            </a:custGeom>
            <a:solidFill>
              <a:srgbClr val="286766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6" name="TextBox 5">
            <a:extLst>
              <a:ext uri="{FF2B5EF4-FFF2-40B4-BE49-F238E27FC236}">
                <a16:creationId xmlns:a16="http://schemas.microsoft.com/office/drawing/2014/main" id="{2BA7F722-AA48-471B-8AA9-3B157FF30279}"/>
              </a:ext>
            </a:extLst>
          </p:cNvPr>
          <p:cNvSpPr txBox="1"/>
          <p:nvPr/>
        </p:nvSpPr>
        <p:spPr>
          <a:xfrm>
            <a:off x="14324386" y="10434176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</p:spTree>
    <p:extLst>
      <p:ext uri="{BB962C8B-B14F-4D97-AF65-F5344CB8AC3E}">
        <p14:creationId xmlns:p14="http://schemas.microsoft.com/office/powerpoint/2010/main" val="4731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E9F4BC65-91CD-47D5-998B-79F7FC361BD9}"/>
              </a:ext>
            </a:extLst>
          </p:cNvPr>
          <p:cNvSpPr/>
          <p:nvPr/>
        </p:nvSpPr>
        <p:spPr>
          <a:xfrm>
            <a:off x="1504462" y="2957523"/>
            <a:ext cx="5230813" cy="9426963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C757BDD-42EE-4282-81B2-2D884E9F5859}"/>
              </a:ext>
            </a:extLst>
          </p:cNvPr>
          <p:cNvSpPr/>
          <p:nvPr/>
        </p:nvSpPr>
        <p:spPr>
          <a:xfrm>
            <a:off x="11245061" y="2927808"/>
            <a:ext cx="11125749" cy="3588210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7842666" y="6516508"/>
            <a:ext cx="6544509" cy="7199492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3974990" y="-1022978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016365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THEY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1808011" y="1132874"/>
            <a:ext cx="132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ARE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514400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SAYING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6128219" y="9007018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Y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2016365" y="9176608"/>
            <a:ext cx="4296663" cy="32078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</a:rPr>
              <a:t> standard dummy text ever since</a:t>
            </a: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lang="en-US" sz="2300" spc="600" dirty="0"/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spc="600" dirty="0">
                <a:solidFill>
                  <a:srgbClr val="FB5F17"/>
                </a:solidFill>
              </a:rPr>
              <a:t>--Christie--</a:t>
            </a:r>
            <a:endParaRPr sz="2300" spc="600" dirty="0">
              <a:solidFill>
                <a:srgbClr val="FB5F17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7525967" y="10116253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7986084" y="5093759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H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8B5A9EF9-F263-47E3-B7C8-304C56433035}"/>
              </a:ext>
            </a:extLst>
          </p:cNvPr>
          <p:cNvSpPr txBox="1"/>
          <p:nvPr/>
        </p:nvSpPr>
        <p:spPr>
          <a:xfrm>
            <a:off x="17806663" y="2931512"/>
            <a:ext cx="4296663" cy="32078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</a:rPr>
              <a:t> standard dummy text ever since</a:t>
            </a: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lang="en-US" sz="2300" spc="600" dirty="0"/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spc="600" dirty="0">
                <a:solidFill>
                  <a:srgbClr val="FB5F17"/>
                </a:solidFill>
              </a:rPr>
              <a:t>--Christie--</a:t>
            </a:r>
            <a:endParaRPr sz="2300" spc="600" dirty="0">
              <a:solidFill>
                <a:srgbClr val="FB5F17"/>
              </a:solidFill>
            </a:endParaRP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867C4B9-36E0-4AC9-AAF9-89B7550FE90C}"/>
              </a:ext>
            </a:extLst>
          </p:cNvPr>
          <p:cNvSpPr txBox="1"/>
          <p:nvPr/>
        </p:nvSpPr>
        <p:spPr>
          <a:xfrm>
            <a:off x="18624380" y="7450485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821F4CC-E618-433E-AE12-D78666C882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021094-7AC0-4F2E-ADC5-40DDEDCDF5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42699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5800017" y="1"/>
            <a:ext cx="8587158" cy="13716000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4698864" y="902791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253755" y="1029994"/>
            <a:ext cx="132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12517781" y="102629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AWARDS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9681501" y="10146505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Y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253755" y="3047305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13534765" y="7264736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9623038" y="2585252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H</a:t>
            </a:r>
          </a:p>
        </p:txBody>
      </p:sp>
      <p:sp>
        <p:nvSpPr>
          <p:cNvPr id="26" name="Google Shape;1068;p32">
            <a:extLst>
              <a:ext uri="{FF2B5EF4-FFF2-40B4-BE49-F238E27FC236}">
                <a16:creationId xmlns:a16="http://schemas.microsoft.com/office/drawing/2014/main" id="{1B396641-1270-483B-B4B7-912188574B5E}"/>
              </a:ext>
            </a:extLst>
          </p:cNvPr>
          <p:cNvSpPr txBox="1"/>
          <p:nvPr/>
        </p:nvSpPr>
        <p:spPr>
          <a:xfrm>
            <a:off x="19112213" y="3323958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27" name="Google Shape;1069;p32">
            <a:extLst>
              <a:ext uri="{FF2B5EF4-FFF2-40B4-BE49-F238E27FC236}">
                <a16:creationId xmlns:a16="http://schemas.microsoft.com/office/drawing/2014/main" id="{87E0DE4C-F3A9-4ACA-BFD0-5AC45EB9D754}"/>
              </a:ext>
            </a:extLst>
          </p:cNvPr>
          <p:cNvSpPr txBox="1"/>
          <p:nvPr/>
        </p:nvSpPr>
        <p:spPr>
          <a:xfrm>
            <a:off x="17757687" y="2461162"/>
            <a:ext cx="3598916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Awards</a:t>
            </a:r>
            <a:endParaRPr sz="4000" dirty="0">
              <a:latin typeface="Lato Black" panose="020F0A02020204030203" pitchFamily="34" charset="0"/>
            </a:endParaRPr>
          </a:p>
        </p:txBody>
      </p:sp>
      <p:sp>
        <p:nvSpPr>
          <p:cNvPr id="29" name="Google Shape;1069;p32">
            <a:extLst>
              <a:ext uri="{FF2B5EF4-FFF2-40B4-BE49-F238E27FC236}">
                <a16:creationId xmlns:a16="http://schemas.microsoft.com/office/drawing/2014/main" id="{F89150CF-2A6E-45B1-A400-ED7624E05CE6}"/>
              </a:ext>
            </a:extLst>
          </p:cNvPr>
          <p:cNvSpPr txBox="1"/>
          <p:nvPr/>
        </p:nvSpPr>
        <p:spPr>
          <a:xfrm>
            <a:off x="15800017" y="1842777"/>
            <a:ext cx="3103215" cy="153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01</a:t>
            </a:r>
            <a:endParaRPr sz="9600" dirty="0">
              <a:latin typeface="Lato Black" panose="020F0A02020204030203" pitchFamily="34" charset="0"/>
            </a:endParaRPr>
          </a:p>
        </p:txBody>
      </p:sp>
      <p:sp>
        <p:nvSpPr>
          <p:cNvPr id="35" name="Google Shape;1068;p32">
            <a:extLst>
              <a:ext uri="{FF2B5EF4-FFF2-40B4-BE49-F238E27FC236}">
                <a16:creationId xmlns:a16="http://schemas.microsoft.com/office/drawing/2014/main" id="{0A277DA6-477E-4F5A-9EF4-46854D35FDD2}"/>
              </a:ext>
            </a:extLst>
          </p:cNvPr>
          <p:cNvSpPr txBox="1"/>
          <p:nvPr/>
        </p:nvSpPr>
        <p:spPr>
          <a:xfrm>
            <a:off x="19189220" y="6858000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36" name="Google Shape;1069;p32">
            <a:extLst>
              <a:ext uri="{FF2B5EF4-FFF2-40B4-BE49-F238E27FC236}">
                <a16:creationId xmlns:a16="http://schemas.microsoft.com/office/drawing/2014/main" id="{3B3607D2-F055-4E3E-A6CA-80C68F87B090}"/>
              </a:ext>
            </a:extLst>
          </p:cNvPr>
          <p:cNvSpPr txBox="1"/>
          <p:nvPr/>
        </p:nvSpPr>
        <p:spPr>
          <a:xfrm>
            <a:off x="17834694" y="6063934"/>
            <a:ext cx="3598916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Awards</a:t>
            </a:r>
            <a:endParaRPr sz="4000" dirty="0">
              <a:latin typeface="Lato Black" panose="020F0A02020204030203" pitchFamily="34" charset="0"/>
            </a:endParaRPr>
          </a:p>
        </p:txBody>
      </p:sp>
      <p:sp>
        <p:nvSpPr>
          <p:cNvPr id="37" name="Google Shape;1069;p32">
            <a:extLst>
              <a:ext uri="{FF2B5EF4-FFF2-40B4-BE49-F238E27FC236}">
                <a16:creationId xmlns:a16="http://schemas.microsoft.com/office/drawing/2014/main" id="{23D5C372-245E-436E-B35C-8F3B02CCE524}"/>
              </a:ext>
            </a:extLst>
          </p:cNvPr>
          <p:cNvSpPr txBox="1"/>
          <p:nvPr/>
        </p:nvSpPr>
        <p:spPr>
          <a:xfrm>
            <a:off x="15877024" y="5445549"/>
            <a:ext cx="3103215" cy="153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02</a:t>
            </a:r>
            <a:endParaRPr sz="9600" dirty="0">
              <a:latin typeface="Lato Black" panose="020F0A02020204030203" pitchFamily="34" charset="0"/>
            </a:endParaRPr>
          </a:p>
        </p:txBody>
      </p:sp>
      <p:sp>
        <p:nvSpPr>
          <p:cNvPr id="38" name="Google Shape;1068;p32">
            <a:extLst>
              <a:ext uri="{FF2B5EF4-FFF2-40B4-BE49-F238E27FC236}">
                <a16:creationId xmlns:a16="http://schemas.microsoft.com/office/drawing/2014/main" id="{23E8B877-A945-4D3D-822B-8F50743D7541}"/>
              </a:ext>
            </a:extLst>
          </p:cNvPr>
          <p:cNvSpPr txBox="1"/>
          <p:nvPr/>
        </p:nvSpPr>
        <p:spPr>
          <a:xfrm>
            <a:off x="19112213" y="10481945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39" name="Google Shape;1069;p32">
            <a:extLst>
              <a:ext uri="{FF2B5EF4-FFF2-40B4-BE49-F238E27FC236}">
                <a16:creationId xmlns:a16="http://schemas.microsoft.com/office/drawing/2014/main" id="{78D7E232-FB2E-4DC0-A061-48BAD57C66E3}"/>
              </a:ext>
            </a:extLst>
          </p:cNvPr>
          <p:cNvSpPr txBox="1"/>
          <p:nvPr/>
        </p:nvSpPr>
        <p:spPr>
          <a:xfrm>
            <a:off x="17757687" y="9619149"/>
            <a:ext cx="3598916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Awards</a:t>
            </a:r>
            <a:endParaRPr sz="4000" dirty="0">
              <a:latin typeface="Lato Black" panose="020F0A02020204030203" pitchFamily="34" charset="0"/>
            </a:endParaRPr>
          </a:p>
        </p:txBody>
      </p:sp>
      <p:sp>
        <p:nvSpPr>
          <p:cNvPr id="40" name="Google Shape;1069;p32">
            <a:extLst>
              <a:ext uri="{FF2B5EF4-FFF2-40B4-BE49-F238E27FC236}">
                <a16:creationId xmlns:a16="http://schemas.microsoft.com/office/drawing/2014/main" id="{801F8944-AB0D-49EA-8251-EC74C3C6291B}"/>
              </a:ext>
            </a:extLst>
          </p:cNvPr>
          <p:cNvSpPr txBox="1"/>
          <p:nvPr/>
        </p:nvSpPr>
        <p:spPr>
          <a:xfrm>
            <a:off x="15800017" y="9000764"/>
            <a:ext cx="3103215" cy="153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03</a:t>
            </a:r>
            <a:endParaRPr sz="9600" dirty="0">
              <a:latin typeface="Lato Black" panose="020F0A02020204030203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3F21E34-3C74-4BDB-A3B5-214F77821B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7BAAC2-07CC-44B9-BD32-EFCBE31ED8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412108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" y="0"/>
            <a:ext cx="24877984" cy="13715999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42F2D2-8720-4320-96CC-5891DC4D366B}"/>
              </a:ext>
            </a:extLst>
          </p:cNvPr>
          <p:cNvSpPr/>
          <p:nvPr/>
        </p:nvSpPr>
        <p:spPr>
          <a:xfrm>
            <a:off x="6129708" y="2842584"/>
            <a:ext cx="12252885" cy="8737238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02ABC6D-CE82-4CE7-BD6A-6FFF1B698A77}"/>
              </a:ext>
            </a:extLst>
          </p:cNvPr>
          <p:cNvCxnSpPr>
            <a:cxnSpLocks/>
          </p:cNvCxnSpPr>
          <p:nvPr/>
        </p:nvCxnSpPr>
        <p:spPr>
          <a:xfrm rot="5400000">
            <a:off x="366728" y="4791751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">
            <a:extLst>
              <a:ext uri="{FF2B5EF4-FFF2-40B4-BE49-F238E27FC236}">
                <a16:creationId xmlns:a16="http://schemas.microsoft.com/office/drawing/2014/main" id="{3C397D3E-C46F-4CBE-9734-320E11595BFB}"/>
              </a:ext>
            </a:extLst>
          </p:cNvPr>
          <p:cNvSpPr txBox="1"/>
          <p:nvPr/>
        </p:nvSpPr>
        <p:spPr>
          <a:xfrm>
            <a:off x="1180928" y="6186796"/>
            <a:ext cx="2796722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rgbClr val="FB5F17"/>
                </a:solidFill>
              </a:rPr>
              <a:t>Lorem Ipsum </a:t>
            </a:r>
            <a:r>
              <a:rPr sz="2300" spc="600" dirty="0">
                <a:solidFill>
                  <a:schemeClr val="bg1"/>
                </a:solidFill>
              </a:rPr>
              <a:t>has been the industry's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13B6439-2CEF-4113-AB10-8AE4F60D9EDF}"/>
              </a:ext>
            </a:extLst>
          </p:cNvPr>
          <p:cNvSpPr txBox="1"/>
          <p:nvPr/>
        </p:nvSpPr>
        <p:spPr>
          <a:xfrm>
            <a:off x="20090509" y="391595"/>
            <a:ext cx="4296663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6618033" y="7640281"/>
            <a:ext cx="1116547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BREAK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2851BA-55C9-4B75-AA3D-EA2B0CB2D1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5C6460-441E-42CE-B979-B07890B30E83}"/>
              </a:ext>
            </a:extLst>
          </p:cNvPr>
          <p:cNvSpPr txBox="1"/>
          <p:nvPr/>
        </p:nvSpPr>
        <p:spPr>
          <a:xfrm>
            <a:off x="18565435" y="6870840"/>
            <a:ext cx="61297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i="1" dirty="0">
                <a:solidFill>
                  <a:srgbClr val="FB5F17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rgbClr val="FB5F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703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F288D87-1978-4097-AF31-236D0D59FA5C}"/>
              </a:ext>
            </a:extLst>
          </p:cNvPr>
          <p:cNvSpPr/>
          <p:nvPr/>
        </p:nvSpPr>
        <p:spPr>
          <a:xfrm>
            <a:off x="6853475" y="3539612"/>
            <a:ext cx="3677969" cy="5972351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6979847" y="4175798"/>
            <a:ext cx="29891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180147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1069555" y="1132874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MADDOX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885222" y="1129170"/>
            <a:ext cx="156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TEAM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186223" y="4175798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4306159" y="8543064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5">
            <a:extLst>
              <a:ext uri="{FF2B5EF4-FFF2-40B4-BE49-F238E27FC236}">
                <a16:creationId xmlns:a16="http://schemas.microsoft.com/office/drawing/2014/main" id="{BB07BBCC-99E0-42B3-99DA-C8E5C78305D8}"/>
              </a:ext>
            </a:extLst>
          </p:cNvPr>
          <p:cNvSpPr txBox="1"/>
          <p:nvPr/>
        </p:nvSpPr>
        <p:spPr>
          <a:xfrm>
            <a:off x="16644780" y="9959321"/>
            <a:ext cx="2386775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i="1" dirty="0">
                <a:solidFill>
                  <a:schemeClr val="bg1"/>
                </a:solidFill>
              </a:rPr>
              <a:t>Photographer</a:t>
            </a:r>
            <a:endParaRPr sz="2300" i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-806538" y="-1225321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2BA7F722-AA48-471B-8AA9-3B157FF30279}"/>
              </a:ext>
            </a:extLst>
          </p:cNvPr>
          <p:cNvSpPr txBox="1"/>
          <p:nvPr/>
        </p:nvSpPr>
        <p:spPr>
          <a:xfrm>
            <a:off x="16620194" y="10662176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A401A2B3-D78A-4096-8E5A-771CB715DB5E}"/>
              </a:ext>
            </a:extLst>
          </p:cNvPr>
          <p:cNvSpPr txBox="1"/>
          <p:nvPr/>
        </p:nvSpPr>
        <p:spPr>
          <a:xfrm>
            <a:off x="16644780" y="941174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9F52F89E-442C-4EC2-8736-B92498F67685}"/>
              </a:ext>
            </a:extLst>
          </p:cNvPr>
          <p:cNvSpPr txBox="1"/>
          <p:nvPr/>
        </p:nvSpPr>
        <p:spPr>
          <a:xfrm>
            <a:off x="10038155" y="9959321"/>
            <a:ext cx="2386775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i="1" dirty="0">
                <a:solidFill>
                  <a:schemeClr val="bg1"/>
                </a:solidFill>
              </a:rPr>
              <a:t>Photographer</a:t>
            </a:r>
            <a:endParaRPr sz="2300" i="1" dirty="0">
              <a:solidFill>
                <a:schemeClr val="bg1"/>
              </a:solidFill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02A5B70E-AC76-4514-B78A-033429DEA9AC}"/>
              </a:ext>
            </a:extLst>
          </p:cNvPr>
          <p:cNvSpPr txBox="1"/>
          <p:nvPr/>
        </p:nvSpPr>
        <p:spPr>
          <a:xfrm>
            <a:off x="10013569" y="10662176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88E01817-F7C7-4253-8C5A-6E94E23F4C08}"/>
              </a:ext>
            </a:extLst>
          </p:cNvPr>
          <p:cNvSpPr txBox="1"/>
          <p:nvPr/>
        </p:nvSpPr>
        <p:spPr>
          <a:xfrm>
            <a:off x="10038155" y="941174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8C1485E-0971-4B31-B29A-99EE62BBFE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36EB6-1F8A-439D-BD78-6898CF7027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05C4B4-FAB5-40DE-AB79-43A75D636445}"/>
              </a:ext>
            </a:extLst>
          </p:cNvPr>
          <p:cNvSpPr txBox="1"/>
          <p:nvPr/>
        </p:nvSpPr>
        <p:spPr>
          <a:xfrm>
            <a:off x="3151998" y="8584306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48D20B-6CF8-4FF1-B0C3-DDD652EDCA08}"/>
              </a:ext>
            </a:extLst>
          </p:cNvPr>
          <p:cNvSpPr txBox="1"/>
          <p:nvPr/>
        </p:nvSpPr>
        <p:spPr>
          <a:xfrm>
            <a:off x="21194011" y="9922820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759236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F3026E8-2898-4819-815B-6E57CFDA3E75}"/>
              </a:ext>
            </a:extLst>
          </p:cNvPr>
          <p:cNvSpPr/>
          <p:nvPr/>
        </p:nvSpPr>
        <p:spPr>
          <a:xfrm>
            <a:off x="0" y="7437108"/>
            <a:ext cx="7905052" cy="6310423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31CD42-F975-4ACD-AD37-D49088C93295}"/>
              </a:ext>
            </a:extLst>
          </p:cNvPr>
          <p:cNvSpPr/>
          <p:nvPr/>
        </p:nvSpPr>
        <p:spPr>
          <a:xfrm>
            <a:off x="-22293" y="0"/>
            <a:ext cx="7905052" cy="6858000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12386007" y="1202347"/>
            <a:ext cx="29891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9274850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5375179" y="1132874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MADDOX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1475509" y="1129170"/>
            <a:ext cx="156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TEAM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3041981" y="9824371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2456662" y="9814268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5">
            <a:extLst>
              <a:ext uri="{FF2B5EF4-FFF2-40B4-BE49-F238E27FC236}">
                <a16:creationId xmlns:a16="http://schemas.microsoft.com/office/drawing/2014/main" id="{9F52F89E-442C-4EC2-8736-B92498F67685}"/>
              </a:ext>
            </a:extLst>
          </p:cNvPr>
          <p:cNvSpPr txBox="1"/>
          <p:nvPr/>
        </p:nvSpPr>
        <p:spPr>
          <a:xfrm>
            <a:off x="1299139" y="2820734"/>
            <a:ext cx="2386775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i="1" dirty="0">
                <a:solidFill>
                  <a:schemeClr val="bg1"/>
                </a:solidFill>
              </a:rPr>
              <a:t>Photographer</a:t>
            </a:r>
            <a:endParaRPr sz="2300" i="1" dirty="0">
              <a:solidFill>
                <a:schemeClr val="bg1"/>
              </a:solidFill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02A5B70E-AC76-4514-B78A-033429DEA9AC}"/>
              </a:ext>
            </a:extLst>
          </p:cNvPr>
          <p:cNvSpPr txBox="1"/>
          <p:nvPr/>
        </p:nvSpPr>
        <p:spPr>
          <a:xfrm>
            <a:off x="1274553" y="3523589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88E01817-F7C7-4253-8C5A-6E94E23F4C08}"/>
              </a:ext>
            </a:extLst>
          </p:cNvPr>
          <p:cNvSpPr txBox="1"/>
          <p:nvPr/>
        </p:nvSpPr>
        <p:spPr>
          <a:xfrm>
            <a:off x="1299139" y="2273157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126CE108-6A47-4EEE-9BE8-AF5CD492CDC1}"/>
              </a:ext>
            </a:extLst>
          </p:cNvPr>
          <p:cNvSpPr txBox="1"/>
          <p:nvPr/>
        </p:nvSpPr>
        <p:spPr>
          <a:xfrm>
            <a:off x="19193164" y="2059770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sp>
        <p:nvSpPr>
          <p:cNvPr id="44" name="Google Shape;769;p22">
            <a:extLst>
              <a:ext uri="{FF2B5EF4-FFF2-40B4-BE49-F238E27FC236}">
                <a16:creationId xmlns:a16="http://schemas.microsoft.com/office/drawing/2014/main" id="{A0DD6702-1D32-4302-A3B4-C4B2ABFC2E38}"/>
              </a:ext>
            </a:extLst>
          </p:cNvPr>
          <p:cNvSpPr/>
          <p:nvPr/>
        </p:nvSpPr>
        <p:spPr>
          <a:xfrm>
            <a:off x="2856027" y="557846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770;p22">
            <a:extLst>
              <a:ext uri="{FF2B5EF4-FFF2-40B4-BE49-F238E27FC236}">
                <a16:creationId xmlns:a16="http://schemas.microsoft.com/office/drawing/2014/main" id="{878510E3-BD2E-4488-88AE-7A2EB69B2FDF}"/>
              </a:ext>
            </a:extLst>
          </p:cNvPr>
          <p:cNvSpPr/>
          <p:nvPr/>
        </p:nvSpPr>
        <p:spPr>
          <a:xfrm>
            <a:off x="1186771" y="557846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771;p22">
            <a:extLst>
              <a:ext uri="{FF2B5EF4-FFF2-40B4-BE49-F238E27FC236}">
                <a16:creationId xmlns:a16="http://schemas.microsoft.com/office/drawing/2014/main" id="{FC6B08D8-959D-453E-B0E4-90921214FDC0}"/>
              </a:ext>
            </a:extLst>
          </p:cNvPr>
          <p:cNvSpPr/>
          <p:nvPr/>
        </p:nvSpPr>
        <p:spPr>
          <a:xfrm>
            <a:off x="2021399" y="557846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DA86398F-7CBE-4BBB-9C95-36FDD3DCE802}"/>
              </a:ext>
            </a:extLst>
          </p:cNvPr>
          <p:cNvSpPr txBox="1"/>
          <p:nvPr/>
        </p:nvSpPr>
        <p:spPr>
          <a:xfrm>
            <a:off x="1299139" y="8488237"/>
            <a:ext cx="2386775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i="1" dirty="0">
                <a:solidFill>
                  <a:schemeClr val="bg1"/>
                </a:solidFill>
              </a:rPr>
              <a:t>Photographer</a:t>
            </a:r>
            <a:endParaRPr sz="2300" i="1" dirty="0">
              <a:solidFill>
                <a:schemeClr val="bg1"/>
              </a:solidFill>
            </a:endParaRP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C47599CC-CA77-4127-8E5C-CE989C5ADF42}"/>
              </a:ext>
            </a:extLst>
          </p:cNvPr>
          <p:cNvSpPr txBox="1"/>
          <p:nvPr/>
        </p:nvSpPr>
        <p:spPr>
          <a:xfrm>
            <a:off x="1274553" y="9191092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  <p:sp>
        <p:nvSpPr>
          <p:cNvPr id="49" name="TextBox 5">
            <a:extLst>
              <a:ext uri="{FF2B5EF4-FFF2-40B4-BE49-F238E27FC236}">
                <a16:creationId xmlns:a16="http://schemas.microsoft.com/office/drawing/2014/main" id="{2265D400-8B6C-4972-A123-679C60C84343}"/>
              </a:ext>
            </a:extLst>
          </p:cNvPr>
          <p:cNvSpPr txBox="1"/>
          <p:nvPr/>
        </p:nvSpPr>
        <p:spPr>
          <a:xfrm>
            <a:off x="1299139" y="7940660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50" name="Google Shape;769;p22">
            <a:extLst>
              <a:ext uri="{FF2B5EF4-FFF2-40B4-BE49-F238E27FC236}">
                <a16:creationId xmlns:a16="http://schemas.microsoft.com/office/drawing/2014/main" id="{51CCE85D-926A-4027-AEF8-F4DEE4C4C7E9}"/>
              </a:ext>
            </a:extLst>
          </p:cNvPr>
          <p:cNvSpPr/>
          <p:nvPr/>
        </p:nvSpPr>
        <p:spPr>
          <a:xfrm>
            <a:off x="2856027" y="1124596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770;p22">
            <a:extLst>
              <a:ext uri="{FF2B5EF4-FFF2-40B4-BE49-F238E27FC236}">
                <a16:creationId xmlns:a16="http://schemas.microsoft.com/office/drawing/2014/main" id="{72D045A3-7951-437F-A358-8770E87F6024}"/>
              </a:ext>
            </a:extLst>
          </p:cNvPr>
          <p:cNvSpPr/>
          <p:nvPr/>
        </p:nvSpPr>
        <p:spPr>
          <a:xfrm>
            <a:off x="1186771" y="1124596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771;p22">
            <a:extLst>
              <a:ext uri="{FF2B5EF4-FFF2-40B4-BE49-F238E27FC236}">
                <a16:creationId xmlns:a16="http://schemas.microsoft.com/office/drawing/2014/main" id="{61C18422-E22A-4CBB-B3C7-AAD4F49C54A0}"/>
              </a:ext>
            </a:extLst>
          </p:cNvPr>
          <p:cNvSpPr/>
          <p:nvPr/>
        </p:nvSpPr>
        <p:spPr>
          <a:xfrm>
            <a:off x="2021399" y="1124596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EC28109-42D1-422C-990D-8A57EF0E63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5FA5C3-9507-4FD8-A5A1-2AEAFC8E3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317E97-F290-43F7-90E6-5FA1F1D9396F}"/>
              </a:ext>
            </a:extLst>
          </p:cNvPr>
          <p:cNvSpPr txBox="1"/>
          <p:nvPr/>
        </p:nvSpPr>
        <p:spPr>
          <a:xfrm>
            <a:off x="3977189" y="-1152144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88513D-8499-4862-9E43-33BA9441FAD5}"/>
              </a:ext>
            </a:extLst>
          </p:cNvPr>
          <p:cNvSpPr txBox="1"/>
          <p:nvPr/>
        </p:nvSpPr>
        <p:spPr>
          <a:xfrm>
            <a:off x="12771727" y="5914973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28ED980-618D-40D6-B800-355CA71B0CD3}"/>
              </a:ext>
            </a:extLst>
          </p:cNvPr>
          <p:cNvSpPr txBox="1"/>
          <p:nvPr/>
        </p:nvSpPr>
        <p:spPr>
          <a:xfrm>
            <a:off x="19327384" y="9900935"/>
            <a:ext cx="42966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1261889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A31CD42-F975-4ACD-AD37-D49088C93295}"/>
              </a:ext>
            </a:extLst>
          </p:cNvPr>
          <p:cNvSpPr/>
          <p:nvPr/>
        </p:nvSpPr>
        <p:spPr>
          <a:xfrm>
            <a:off x="16482123" y="0"/>
            <a:ext cx="7905052" cy="13736924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1455154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13557367" y="1129169"/>
            <a:ext cx="156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TEAM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191672" y="9694217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5">
            <a:extLst>
              <a:ext uri="{FF2B5EF4-FFF2-40B4-BE49-F238E27FC236}">
                <a16:creationId xmlns:a16="http://schemas.microsoft.com/office/drawing/2014/main" id="{126CE108-6A47-4EEE-9BE8-AF5CD492CDC1}"/>
              </a:ext>
            </a:extLst>
          </p:cNvPr>
          <p:cNvSpPr txBox="1"/>
          <p:nvPr/>
        </p:nvSpPr>
        <p:spPr>
          <a:xfrm>
            <a:off x="3593336" y="10696434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128F04BB-8670-4F2B-A969-65D7D57F7269}"/>
              </a:ext>
            </a:extLst>
          </p:cNvPr>
          <p:cNvSpPr txBox="1"/>
          <p:nvPr/>
        </p:nvSpPr>
        <p:spPr>
          <a:xfrm>
            <a:off x="18047874" y="3862107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7B6C7FFC-1DAE-417E-A5BF-6B0957DCC571}"/>
              </a:ext>
            </a:extLst>
          </p:cNvPr>
          <p:cNvSpPr txBox="1"/>
          <p:nvPr/>
        </p:nvSpPr>
        <p:spPr>
          <a:xfrm>
            <a:off x="18047874" y="2607801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29" name="Google Shape;769;p22">
            <a:extLst>
              <a:ext uri="{FF2B5EF4-FFF2-40B4-BE49-F238E27FC236}">
                <a16:creationId xmlns:a16="http://schemas.microsoft.com/office/drawing/2014/main" id="{66CFAAFA-CE59-43FF-9590-83369B68B874}"/>
              </a:ext>
            </a:extLst>
          </p:cNvPr>
          <p:cNvSpPr/>
          <p:nvPr/>
        </p:nvSpPr>
        <p:spPr>
          <a:xfrm>
            <a:off x="19801907" y="979442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770;p22">
            <a:extLst>
              <a:ext uri="{FF2B5EF4-FFF2-40B4-BE49-F238E27FC236}">
                <a16:creationId xmlns:a16="http://schemas.microsoft.com/office/drawing/2014/main" id="{F3171C92-E524-4033-AD3B-3D825C49D464}"/>
              </a:ext>
            </a:extLst>
          </p:cNvPr>
          <p:cNvSpPr/>
          <p:nvPr/>
        </p:nvSpPr>
        <p:spPr>
          <a:xfrm>
            <a:off x="18132651" y="979442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771;p22">
            <a:extLst>
              <a:ext uri="{FF2B5EF4-FFF2-40B4-BE49-F238E27FC236}">
                <a16:creationId xmlns:a16="http://schemas.microsoft.com/office/drawing/2014/main" id="{AF25CEBC-C7ED-4880-8E02-F2183AA0E505}"/>
              </a:ext>
            </a:extLst>
          </p:cNvPr>
          <p:cNvSpPr/>
          <p:nvPr/>
        </p:nvSpPr>
        <p:spPr>
          <a:xfrm>
            <a:off x="18967279" y="979442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CFFACC0-EA0D-49E6-B869-D3960CB77A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2786207" y="315276"/>
            <a:ext cx="29891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21707F-EF2D-4836-9AF1-7AC89D9E842F}"/>
              </a:ext>
            </a:extLst>
          </p:cNvPr>
          <p:cNvSpPr txBox="1"/>
          <p:nvPr/>
        </p:nvSpPr>
        <p:spPr>
          <a:xfrm>
            <a:off x="-631679" y="-1330891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42D192-78A1-4C28-BB87-020F6C599F9B}"/>
              </a:ext>
            </a:extLst>
          </p:cNvPr>
          <p:cNvSpPr txBox="1"/>
          <p:nvPr/>
        </p:nvSpPr>
        <p:spPr>
          <a:xfrm>
            <a:off x="1086722" y="9664720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046CC2-059C-4D56-9569-E5EAF7B65B42}"/>
              </a:ext>
            </a:extLst>
          </p:cNvPr>
          <p:cNvSpPr txBox="1"/>
          <p:nvPr/>
        </p:nvSpPr>
        <p:spPr>
          <a:xfrm>
            <a:off x="20605744" y="10302402"/>
            <a:ext cx="42224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4122503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3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3C340C0-BC3D-40EF-9D54-2EBB01D64357}"/>
              </a:ext>
            </a:extLst>
          </p:cNvPr>
          <p:cNvSpPr/>
          <p:nvPr/>
        </p:nvSpPr>
        <p:spPr>
          <a:xfrm>
            <a:off x="18468141" y="5585733"/>
            <a:ext cx="2530802" cy="3576352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D10AA3C-3594-4D8F-9ECB-DBFFC09097D1}"/>
              </a:ext>
            </a:extLst>
          </p:cNvPr>
          <p:cNvSpPr/>
          <p:nvPr/>
        </p:nvSpPr>
        <p:spPr>
          <a:xfrm>
            <a:off x="3790739" y="2025146"/>
            <a:ext cx="2530802" cy="3576352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036881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EXPERT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18776455" y="1129169"/>
            <a:ext cx="3658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PHOTOGRAPHER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0113258" y="3440189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5">
            <a:extLst>
              <a:ext uri="{FF2B5EF4-FFF2-40B4-BE49-F238E27FC236}">
                <a16:creationId xmlns:a16="http://schemas.microsoft.com/office/drawing/2014/main" id="{126CE108-6A47-4EEE-9BE8-AF5CD492CDC1}"/>
              </a:ext>
            </a:extLst>
          </p:cNvPr>
          <p:cNvSpPr txBox="1"/>
          <p:nvPr/>
        </p:nvSpPr>
        <p:spPr>
          <a:xfrm>
            <a:off x="596316" y="7279735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</a:rPr>
              <a:t> standard dummy text ever since</a:t>
            </a:r>
            <a:endParaRPr sz="2300" spc="600" dirty="0">
              <a:solidFill>
                <a:schemeClr val="bg1"/>
              </a:solidFill>
            </a:endParaRPr>
          </a:p>
        </p:txBody>
      </p:sp>
      <p:sp>
        <p:nvSpPr>
          <p:cNvPr id="29" name="Google Shape;769;p22">
            <a:extLst>
              <a:ext uri="{FF2B5EF4-FFF2-40B4-BE49-F238E27FC236}">
                <a16:creationId xmlns:a16="http://schemas.microsoft.com/office/drawing/2014/main" id="{66CFAAFA-CE59-43FF-9590-83369B68B874}"/>
              </a:ext>
            </a:extLst>
          </p:cNvPr>
          <p:cNvSpPr/>
          <p:nvPr/>
        </p:nvSpPr>
        <p:spPr>
          <a:xfrm>
            <a:off x="8769166" y="1185531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770;p22">
            <a:extLst>
              <a:ext uri="{FF2B5EF4-FFF2-40B4-BE49-F238E27FC236}">
                <a16:creationId xmlns:a16="http://schemas.microsoft.com/office/drawing/2014/main" id="{F3171C92-E524-4033-AD3B-3D825C49D464}"/>
              </a:ext>
            </a:extLst>
          </p:cNvPr>
          <p:cNvSpPr/>
          <p:nvPr/>
        </p:nvSpPr>
        <p:spPr>
          <a:xfrm>
            <a:off x="7099910" y="1185531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771;p22">
            <a:extLst>
              <a:ext uri="{FF2B5EF4-FFF2-40B4-BE49-F238E27FC236}">
                <a16:creationId xmlns:a16="http://schemas.microsoft.com/office/drawing/2014/main" id="{AF25CEBC-C7ED-4880-8E02-F2183AA0E505}"/>
              </a:ext>
            </a:extLst>
          </p:cNvPr>
          <p:cNvSpPr/>
          <p:nvPr/>
        </p:nvSpPr>
        <p:spPr>
          <a:xfrm>
            <a:off x="7934538" y="1185531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-513091" y="-1057552"/>
            <a:ext cx="29891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4A568279-71E7-4C25-B8FB-8030BF9E0BA7}"/>
              </a:ext>
            </a:extLst>
          </p:cNvPr>
          <p:cNvSpPr txBox="1"/>
          <p:nvPr/>
        </p:nvSpPr>
        <p:spPr>
          <a:xfrm>
            <a:off x="7320627" y="10419781"/>
            <a:ext cx="2386775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i="1" dirty="0">
                <a:solidFill>
                  <a:schemeClr val="bg1"/>
                </a:solidFill>
              </a:rPr>
              <a:t>Photographer</a:t>
            </a:r>
            <a:endParaRPr sz="2300" i="1" dirty="0">
              <a:solidFill>
                <a:schemeClr val="bg1"/>
              </a:solidFill>
            </a:endParaRP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6131ECD0-9E91-4E2C-BD11-001910A15740}"/>
              </a:ext>
            </a:extLst>
          </p:cNvPr>
          <p:cNvSpPr txBox="1"/>
          <p:nvPr/>
        </p:nvSpPr>
        <p:spPr>
          <a:xfrm>
            <a:off x="5992614" y="11137549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02B79B53-3950-41E1-AE33-6DD80B8028FC}"/>
              </a:ext>
            </a:extLst>
          </p:cNvPr>
          <p:cNvSpPr txBox="1"/>
          <p:nvPr/>
        </p:nvSpPr>
        <p:spPr>
          <a:xfrm>
            <a:off x="7194503" y="987220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6" name="Google Shape;769;p22">
            <a:extLst>
              <a:ext uri="{FF2B5EF4-FFF2-40B4-BE49-F238E27FC236}">
                <a16:creationId xmlns:a16="http://schemas.microsoft.com/office/drawing/2014/main" id="{A8252FEE-839B-4F86-B64F-3D308FCBDDDF}"/>
              </a:ext>
            </a:extLst>
          </p:cNvPr>
          <p:cNvSpPr/>
          <p:nvPr/>
        </p:nvSpPr>
        <p:spPr>
          <a:xfrm>
            <a:off x="15944660" y="1185531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770;p22">
            <a:extLst>
              <a:ext uri="{FF2B5EF4-FFF2-40B4-BE49-F238E27FC236}">
                <a16:creationId xmlns:a16="http://schemas.microsoft.com/office/drawing/2014/main" id="{2A111BEF-59A8-4FB2-A85D-A3E56CE67C90}"/>
              </a:ext>
            </a:extLst>
          </p:cNvPr>
          <p:cNvSpPr/>
          <p:nvPr/>
        </p:nvSpPr>
        <p:spPr>
          <a:xfrm>
            <a:off x="14275404" y="1185531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771;p22">
            <a:extLst>
              <a:ext uri="{FF2B5EF4-FFF2-40B4-BE49-F238E27FC236}">
                <a16:creationId xmlns:a16="http://schemas.microsoft.com/office/drawing/2014/main" id="{FA432833-8C6B-494E-99FA-381C0747C38D}"/>
              </a:ext>
            </a:extLst>
          </p:cNvPr>
          <p:cNvSpPr/>
          <p:nvPr/>
        </p:nvSpPr>
        <p:spPr>
          <a:xfrm>
            <a:off x="15110032" y="1185531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id="{22486A1A-6A59-43EC-A203-393F3CFCBAC2}"/>
              </a:ext>
            </a:extLst>
          </p:cNvPr>
          <p:cNvSpPr txBox="1"/>
          <p:nvPr/>
        </p:nvSpPr>
        <p:spPr>
          <a:xfrm>
            <a:off x="14496121" y="10419781"/>
            <a:ext cx="2386775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300" i="1" dirty="0">
                <a:solidFill>
                  <a:schemeClr val="bg1"/>
                </a:solidFill>
              </a:rPr>
              <a:t>Photographer</a:t>
            </a:r>
            <a:endParaRPr sz="2300" i="1" dirty="0">
              <a:solidFill>
                <a:schemeClr val="bg1"/>
              </a:solidFill>
            </a:endParaRPr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605DCF4C-6A8A-4DDD-8318-2B8C76A5FECD}"/>
              </a:ext>
            </a:extLst>
          </p:cNvPr>
          <p:cNvSpPr txBox="1"/>
          <p:nvPr/>
        </p:nvSpPr>
        <p:spPr>
          <a:xfrm>
            <a:off x="13168108" y="11137549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862A1F93-C291-4F2D-BE58-FC0F18BC2A25}"/>
              </a:ext>
            </a:extLst>
          </p:cNvPr>
          <p:cNvSpPr txBox="1"/>
          <p:nvPr/>
        </p:nvSpPr>
        <p:spPr>
          <a:xfrm>
            <a:off x="14369997" y="987220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8792E6-CA8A-48C5-85A6-AA3D1D288605}"/>
              </a:ext>
            </a:extLst>
          </p:cNvPr>
          <p:cNvSpPr txBox="1"/>
          <p:nvPr/>
        </p:nvSpPr>
        <p:spPr>
          <a:xfrm>
            <a:off x="20935881" y="10008804"/>
            <a:ext cx="37631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M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F3EC223-B759-4652-A208-DBB11170E4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D9C8C-BF4F-4D52-9846-DE999C8A20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3869766" y="1448632"/>
            <a:ext cx="24517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302FC1-88E6-4305-8607-46B84474A667}"/>
              </a:ext>
            </a:extLst>
          </p:cNvPr>
          <p:cNvSpPr txBox="1"/>
          <p:nvPr/>
        </p:nvSpPr>
        <p:spPr>
          <a:xfrm>
            <a:off x="17857945" y="4925245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6635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42F2D2-8720-4320-96CC-5891DC4D366B}"/>
              </a:ext>
            </a:extLst>
          </p:cNvPr>
          <p:cNvSpPr/>
          <p:nvPr/>
        </p:nvSpPr>
        <p:spPr>
          <a:xfrm>
            <a:off x="4873194" y="2585545"/>
            <a:ext cx="11265546" cy="8650833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02ABC6D-CE82-4CE7-BD6A-6FFF1B698A77}"/>
              </a:ext>
            </a:extLst>
          </p:cNvPr>
          <p:cNvCxnSpPr>
            <a:cxnSpLocks/>
          </p:cNvCxnSpPr>
          <p:nvPr/>
        </p:nvCxnSpPr>
        <p:spPr>
          <a:xfrm rot="5400000">
            <a:off x="232120" y="1380028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">
            <a:extLst>
              <a:ext uri="{FF2B5EF4-FFF2-40B4-BE49-F238E27FC236}">
                <a16:creationId xmlns:a16="http://schemas.microsoft.com/office/drawing/2014/main" id="{3C397D3E-C46F-4CBE-9734-320E11595BFB}"/>
              </a:ext>
            </a:extLst>
          </p:cNvPr>
          <p:cNvSpPr txBox="1"/>
          <p:nvPr/>
        </p:nvSpPr>
        <p:spPr>
          <a:xfrm>
            <a:off x="1006207" y="2343301"/>
            <a:ext cx="2796722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</a:t>
            </a:r>
            <a:r>
              <a:rPr sz="2300" spc="600" dirty="0"/>
              <a:t>has been the industry's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13B6439-2CEF-4113-AB10-8AE4F60D9EDF}"/>
              </a:ext>
            </a:extLst>
          </p:cNvPr>
          <p:cNvSpPr txBox="1"/>
          <p:nvPr/>
        </p:nvSpPr>
        <p:spPr>
          <a:xfrm>
            <a:off x="18242895" y="11772348"/>
            <a:ext cx="4296663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4873194" y="2081310"/>
            <a:ext cx="1151264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BREAK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5C6460-441E-42CE-B979-B07890B30E83}"/>
              </a:ext>
            </a:extLst>
          </p:cNvPr>
          <p:cNvSpPr txBox="1"/>
          <p:nvPr/>
        </p:nvSpPr>
        <p:spPr>
          <a:xfrm>
            <a:off x="17326374" y="5975798"/>
            <a:ext cx="61297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7DE7E04-8FD2-465C-B6F2-D361132A7D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96053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C04B9-7937-46D8-A4B7-7A044D0ABF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36BCF67-A216-43DF-97EF-50F6175B1A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1" y="0"/>
            <a:ext cx="6589988" cy="13715999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-114324" y="-1057551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7755013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930217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SERVICE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2645195" y="9933234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146661" y="10568244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</a:rPr>
              <a:t> standard dummy text ever since</a:t>
            </a:r>
            <a:endParaRPr sz="2300" spc="600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3517170" y="9097207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2523102" y="1468537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291B78-DD4B-42A2-ACEB-AB6E15C1187E}"/>
              </a:ext>
            </a:extLst>
          </p:cNvPr>
          <p:cNvSpPr/>
          <p:nvPr/>
        </p:nvSpPr>
        <p:spPr>
          <a:xfrm>
            <a:off x="16251470" y="7116828"/>
            <a:ext cx="1782349" cy="1624073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aphic 5">
            <a:extLst>
              <a:ext uri="{FF2B5EF4-FFF2-40B4-BE49-F238E27FC236}">
                <a16:creationId xmlns:a16="http://schemas.microsoft.com/office/drawing/2014/main" id="{95445AA5-4252-456E-BEBE-51D0D9808529}"/>
              </a:ext>
            </a:extLst>
          </p:cNvPr>
          <p:cNvGrpSpPr/>
          <p:nvPr/>
        </p:nvGrpSpPr>
        <p:grpSpPr>
          <a:xfrm>
            <a:off x="16665677" y="7476892"/>
            <a:ext cx="859013" cy="859013"/>
            <a:chOff x="15631718" y="3755207"/>
            <a:chExt cx="859013" cy="85901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4EDF547-CFC2-47CA-B88A-D753D6A71B8B}"/>
                </a:ext>
              </a:extLst>
            </p:cNvPr>
            <p:cNvSpPr/>
            <p:nvPr/>
          </p:nvSpPr>
          <p:spPr>
            <a:xfrm>
              <a:off x="15631718" y="3755207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B2A62FE-1CE7-4877-98A7-D0E689E23CC5}"/>
                </a:ext>
              </a:extLst>
            </p:cNvPr>
            <p:cNvSpPr/>
            <p:nvPr/>
          </p:nvSpPr>
          <p:spPr>
            <a:xfrm>
              <a:off x="15676319" y="3816797"/>
              <a:ext cx="769811" cy="690045"/>
            </a:xfrm>
            <a:custGeom>
              <a:avLst/>
              <a:gdLst>
                <a:gd name="connsiteX0" fmla="*/ 55617 w 769811"/>
                <a:gd name="connsiteY0" fmla="*/ 124529 h 690045"/>
                <a:gd name="connsiteX1" fmla="*/ 205944 w 769811"/>
                <a:gd name="connsiteY1" fmla="*/ 224747 h 690045"/>
                <a:gd name="connsiteX2" fmla="*/ 355771 w 769811"/>
                <a:gd name="connsiteY2" fmla="*/ 15005 h 690045"/>
                <a:gd name="connsiteX3" fmla="*/ 405696 w 769811"/>
                <a:gd name="connsiteY3" fmla="*/ 6660 h 690045"/>
                <a:gd name="connsiteX4" fmla="*/ 414040 w 769811"/>
                <a:gd name="connsiteY4" fmla="*/ 15005 h 690045"/>
                <a:gd name="connsiteX5" fmla="*/ 563866 w 769811"/>
                <a:gd name="connsiteY5" fmla="*/ 224747 h 690045"/>
                <a:gd name="connsiteX6" fmla="*/ 714194 w 769811"/>
                <a:gd name="connsiteY6" fmla="*/ 124529 h 690045"/>
                <a:gd name="connsiteX7" fmla="*/ 763819 w 769811"/>
                <a:gd name="connsiteY7" fmla="*/ 134502 h 690045"/>
                <a:gd name="connsiteX8" fmla="*/ 769564 w 769811"/>
                <a:gd name="connsiteY8" fmla="*/ 158531 h 690045"/>
                <a:gd name="connsiteX9" fmla="*/ 710758 w 769811"/>
                <a:gd name="connsiteY9" fmla="*/ 658441 h 690045"/>
                <a:gd name="connsiteX10" fmla="*/ 675216 w 769811"/>
                <a:gd name="connsiteY10" fmla="*/ 690046 h 690045"/>
                <a:gd name="connsiteX11" fmla="*/ 94595 w 769811"/>
                <a:gd name="connsiteY11" fmla="*/ 690046 h 690045"/>
                <a:gd name="connsiteX12" fmla="*/ 59053 w 769811"/>
                <a:gd name="connsiteY12" fmla="*/ 658441 h 690045"/>
                <a:gd name="connsiteX13" fmla="*/ 246 w 769811"/>
                <a:gd name="connsiteY13" fmla="*/ 158496 h 690045"/>
                <a:gd name="connsiteX14" fmla="*/ 31631 w 769811"/>
                <a:gd name="connsiteY14" fmla="*/ 118782 h 690045"/>
                <a:gd name="connsiteX15" fmla="*/ 55617 w 769811"/>
                <a:gd name="connsiteY15" fmla="*/ 124529 h 690045"/>
                <a:gd name="connsiteX16" fmla="*/ 384905 w 769811"/>
                <a:gd name="connsiteY16" fmla="*/ 475292 h 690045"/>
                <a:gd name="connsiteX17" fmla="*/ 456490 w 769811"/>
                <a:gd name="connsiteY17" fmla="*/ 403708 h 690045"/>
                <a:gd name="connsiteX18" fmla="*/ 384905 w 769811"/>
                <a:gd name="connsiteY18" fmla="*/ 332124 h 690045"/>
                <a:gd name="connsiteX19" fmla="*/ 313321 w 769811"/>
                <a:gd name="connsiteY19" fmla="*/ 403708 h 690045"/>
                <a:gd name="connsiteX20" fmla="*/ 384905 w 769811"/>
                <a:gd name="connsiteY20" fmla="*/ 475292 h 690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9811" h="690045">
                  <a:moveTo>
                    <a:pt x="55617" y="124529"/>
                  </a:moveTo>
                  <a:lnTo>
                    <a:pt x="205944" y="224747"/>
                  </a:lnTo>
                  <a:lnTo>
                    <a:pt x="355771" y="15005"/>
                  </a:lnTo>
                  <a:cubicBezTo>
                    <a:pt x="367253" y="-1086"/>
                    <a:pt x="389605" y="-4822"/>
                    <a:pt x="405696" y="6660"/>
                  </a:cubicBezTo>
                  <a:cubicBezTo>
                    <a:pt x="408920" y="8961"/>
                    <a:pt x="411740" y="11781"/>
                    <a:pt x="414040" y="15005"/>
                  </a:cubicBezTo>
                  <a:lnTo>
                    <a:pt x="563866" y="224747"/>
                  </a:lnTo>
                  <a:lnTo>
                    <a:pt x="714194" y="124529"/>
                  </a:lnTo>
                  <a:cubicBezTo>
                    <a:pt x="730652" y="113579"/>
                    <a:pt x="752870" y="118044"/>
                    <a:pt x="763819" y="134502"/>
                  </a:cubicBezTo>
                  <a:cubicBezTo>
                    <a:pt x="768526" y="141576"/>
                    <a:pt x="770562" y="150094"/>
                    <a:pt x="769564" y="158531"/>
                  </a:cubicBezTo>
                  <a:lnTo>
                    <a:pt x="710758" y="658441"/>
                  </a:lnTo>
                  <a:cubicBezTo>
                    <a:pt x="708635" y="676462"/>
                    <a:pt x="693362" y="690043"/>
                    <a:pt x="675216" y="690046"/>
                  </a:cubicBezTo>
                  <a:lnTo>
                    <a:pt x="94595" y="690046"/>
                  </a:lnTo>
                  <a:cubicBezTo>
                    <a:pt x="76449" y="690043"/>
                    <a:pt x="61176" y="676462"/>
                    <a:pt x="59053" y="658441"/>
                  </a:cubicBezTo>
                  <a:lnTo>
                    <a:pt x="246" y="158496"/>
                  </a:lnTo>
                  <a:cubicBezTo>
                    <a:pt x="-2053" y="138862"/>
                    <a:pt x="11998" y="121082"/>
                    <a:pt x="31631" y="118782"/>
                  </a:cubicBezTo>
                  <a:cubicBezTo>
                    <a:pt x="40055" y="117795"/>
                    <a:pt x="48555" y="119832"/>
                    <a:pt x="55617" y="124529"/>
                  </a:cubicBezTo>
                  <a:close/>
                  <a:moveTo>
                    <a:pt x="384905" y="475292"/>
                  </a:moveTo>
                  <a:cubicBezTo>
                    <a:pt x="424440" y="475292"/>
                    <a:pt x="456490" y="443243"/>
                    <a:pt x="456490" y="403708"/>
                  </a:cubicBezTo>
                  <a:cubicBezTo>
                    <a:pt x="456490" y="364173"/>
                    <a:pt x="424440" y="332124"/>
                    <a:pt x="384905" y="332124"/>
                  </a:cubicBezTo>
                  <a:cubicBezTo>
                    <a:pt x="345370" y="332124"/>
                    <a:pt x="313321" y="364173"/>
                    <a:pt x="313321" y="403708"/>
                  </a:cubicBezTo>
                  <a:cubicBezTo>
                    <a:pt x="313321" y="443243"/>
                    <a:pt x="345370" y="475292"/>
                    <a:pt x="384905" y="475292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1588A19B-3E78-461C-B1CB-BBC62F30ABFB}"/>
              </a:ext>
            </a:extLst>
          </p:cNvPr>
          <p:cNvSpPr/>
          <p:nvPr/>
        </p:nvSpPr>
        <p:spPr>
          <a:xfrm>
            <a:off x="7364600" y="7116828"/>
            <a:ext cx="1782349" cy="1624073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24E5E7F4-F0B5-4E5E-AF1F-0347419871E2}"/>
              </a:ext>
            </a:extLst>
          </p:cNvPr>
          <p:cNvGrpSpPr/>
          <p:nvPr/>
        </p:nvGrpSpPr>
        <p:grpSpPr>
          <a:xfrm>
            <a:off x="7808304" y="7490138"/>
            <a:ext cx="859013" cy="859013"/>
            <a:chOff x="15631718" y="5512074"/>
            <a:chExt cx="859013" cy="859013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078C426-B6F1-474A-A69A-341F9705585A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1214CC5-68F8-4747-947C-FA55D700B5B2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TextBox 5">
            <a:extLst>
              <a:ext uri="{FF2B5EF4-FFF2-40B4-BE49-F238E27FC236}">
                <a16:creationId xmlns:a16="http://schemas.microsoft.com/office/drawing/2014/main" id="{F3570038-6A08-4078-8957-1F3354FEAC5B}"/>
              </a:ext>
            </a:extLst>
          </p:cNvPr>
          <p:cNvSpPr txBox="1"/>
          <p:nvPr/>
        </p:nvSpPr>
        <p:spPr>
          <a:xfrm>
            <a:off x="7853272" y="9932671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8B19CE4A-8190-45C8-991B-63E6C372ADDB}"/>
              </a:ext>
            </a:extLst>
          </p:cNvPr>
          <p:cNvSpPr txBox="1"/>
          <p:nvPr/>
        </p:nvSpPr>
        <p:spPr>
          <a:xfrm>
            <a:off x="7877858" y="9146137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id="{2FB3226B-2105-40FF-BA15-5E58F9BBDEE1}"/>
              </a:ext>
            </a:extLst>
          </p:cNvPr>
          <p:cNvSpPr txBox="1"/>
          <p:nvPr/>
        </p:nvSpPr>
        <p:spPr>
          <a:xfrm>
            <a:off x="16665677" y="9932671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</a:t>
            </a:r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D37C60DF-253D-443C-9E15-2D4BC29AD5A0}"/>
              </a:ext>
            </a:extLst>
          </p:cNvPr>
          <p:cNvSpPr txBox="1"/>
          <p:nvPr/>
        </p:nvSpPr>
        <p:spPr>
          <a:xfrm>
            <a:off x="16690263" y="9146137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9053FD-C201-4DAD-B5FC-A7A53E6DEA35}"/>
              </a:ext>
            </a:extLst>
          </p:cNvPr>
          <p:cNvSpPr txBox="1"/>
          <p:nvPr/>
        </p:nvSpPr>
        <p:spPr>
          <a:xfrm>
            <a:off x="3995949" y="4260818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8573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20385616" y="11014917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1" y="0"/>
            <a:ext cx="12193583" cy="13715999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3658646" y="-1453359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867C4B9-36E0-4AC9-AAF9-89B7550FE90C}"/>
              </a:ext>
            </a:extLst>
          </p:cNvPr>
          <p:cNvSpPr txBox="1"/>
          <p:nvPr/>
        </p:nvSpPr>
        <p:spPr>
          <a:xfrm>
            <a:off x="2148989" y="4143636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13162251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WELCOME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7784999" y="1132874"/>
            <a:ext cx="831285" cy="457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930217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COMPANY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8781885" y="6079944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 standard dummy text ever since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2121377" y="2934928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9DEDF44-32BD-409D-8E66-3360F54D2E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8168504" y="1879112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7238818" y="7643909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14761566" y="7539553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110326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7797187" y="0"/>
            <a:ext cx="6589988" cy="13716000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3200898" y="-1200968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1146661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14321865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SERVICE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222125" y="2058130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3837308" y="8772106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1016248" y="3985123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9053FD-C201-4DAD-B5FC-A7A53E6DEA35}"/>
              </a:ext>
            </a:extLst>
          </p:cNvPr>
          <p:cNvSpPr txBox="1"/>
          <p:nvPr/>
        </p:nvSpPr>
        <p:spPr>
          <a:xfrm>
            <a:off x="4339084" y="8876245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B9D46A66-621C-4434-AF25-08B91459DCBF}"/>
              </a:ext>
            </a:extLst>
          </p:cNvPr>
          <p:cNvSpPr txBox="1"/>
          <p:nvPr/>
        </p:nvSpPr>
        <p:spPr>
          <a:xfrm>
            <a:off x="19208848" y="2995283"/>
            <a:ext cx="2200300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5F9A5EFB-7FCF-429E-B7FD-1D916BABF20A}"/>
              </a:ext>
            </a:extLst>
          </p:cNvPr>
          <p:cNvSpPr txBox="1"/>
          <p:nvPr/>
        </p:nvSpPr>
        <p:spPr>
          <a:xfrm>
            <a:off x="19202159" y="3989836"/>
            <a:ext cx="4413978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7472891" y="10150909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CB4C982-B991-4187-A9F9-2C261175D8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3ED986-FC89-437A-BBDA-612233612B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88A19B-3E78-461C-B1CB-BBC62F30ABFB}"/>
              </a:ext>
            </a:extLst>
          </p:cNvPr>
          <p:cNvSpPr/>
          <p:nvPr/>
        </p:nvSpPr>
        <p:spPr>
          <a:xfrm>
            <a:off x="8443626" y="5588671"/>
            <a:ext cx="1782349" cy="1624073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24E5E7F4-F0B5-4E5E-AF1F-0347419871E2}"/>
              </a:ext>
            </a:extLst>
          </p:cNvPr>
          <p:cNvGrpSpPr/>
          <p:nvPr/>
        </p:nvGrpSpPr>
        <p:grpSpPr>
          <a:xfrm>
            <a:off x="8887330" y="5961981"/>
            <a:ext cx="859013" cy="859013"/>
            <a:chOff x="15631718" y="5512074"/>
            <a:chExt cx="859013" cy="859013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078C426-B6F1-474A-A69A-341F9705585A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1214CC5-68F8-4747-947C-FA55D700B5B2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7F9E3E6A-9701-48AC-A5E5-8A8F57CB5407}"/>
              </a:ext>
            </a:extLst>
          </p:cNvPr>
          <p:cNvSpPr/>
          <p:nvPr/>
        </p:nvSpPr>
        <p:spPr>
          <a:xfrm>
            <a:off x="10228609" y="5588671"/>
            <a:ext cx="5844267" cy="1624073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F3570038-6A08-4078-8957-1F3354FEAC5B}"/>
              </a:ext>
            </a:extLst>
          </p:cNvPr>
          <p:cNvSpPr txBox="1"/>
          <p:nvPr/>
        </p:nvSpPr>
        <p:spPr>
          <a:xfrm>
            <a:off x="10467413" y="6367756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8B19CE4A-8190-45C8-991B-63E6C372ADDB}"/>
              </a:ext>
            </a:extLst>
          </p:cNvPr>
          <p:cNvSpPr txBox="1"/>
          <p:nvPr/>
        </p:nvSpPr>
        <p:spPr>
          <a:xfrm>
            <a:off x="10450388" y="5635218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218F90-4293-425B-AF6F-553DAFE97626}"/>
              </a:ext>
            </a:extLst>
          </p:cNvPr>
          <p:cNvSpPr/>
          <p:nvPr/>
        </p:nvSpPr>
        <p:spPr>
          <a:xfrm>
            <a:off x="8481375" y="11125195"/>
            <a:ext cx="1782349" cy="1624073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257B939-70E8-434A-AECB-B379ED1F6DE4}"/>
              </a:ext>
            </a:extLst>
          </p:cNvPr>
          <p:cNvSpPr/>
          <p:nvPr/>
        </p:nvSpPr>
        <p:spPr>
          <a:xfrm>
            <a:off x="10266358" y="11125195"/>
            <a:ext cx="5844267" cy="1624073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5">
            <a:extLst>
              <a:ext uri="{FF2B5EF4-FFF2-40B4-BE49-F238E27FC236}">
                <a16:creationId xmlns:a16="http://schemas.microsoft.com/office/drawing/2014/main" id="{9A778487-69C1-4376-9E24-C184D591F968}"/>
              </a:ext>
            </a:extLst>
          </p:cNvPr>
          <p:cNvSpPr txBox="1"/>
          <p:nvPr/>
        </p:nvSpPr>
        <p:spPr>
          <a:xfrm>
            <a:off x="10505162" y="11904280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id="{BA41A4A3-F70C-4504-BE4A-5D10C9340536}"/>
              </a:ext>
            </a:extLst>
          </p:cNvPr>
          <p:cNvSpPr txBox="1"/>
          <p:nvPr/>
        </p:nvSpPr>
        <p:spPr>
          <a:xfrm>
            <a:off x="10488137" y="11171742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grpSp>
        <p:nvGrpSpPr>
          <p:cNvPr id="11" name="Graphic 5">
            <a:extLst>
              <a:ext uri="{FF2B5EF4-FFF2-40B4-BE49-F238E27FC236}">
                <a16:creationId xmlns:a16="http://schemas.microsoft.com/office/drawing/2014/main" id="{95445AA5-4252-456E-BEBE-51D0D9808529}"/>
              </a:ext>
            </a:extLst>
          </p:cNvPr>
          <p:cNvGrpSpPr/>
          <p:nvPr/>
        </p:nvGrpSpPr>
        <p:grpSpPr>
          <a:xfrm>
            <a:off x="8929903" y="11517972"/>
            <a:ext cx="859013" cy="859013"/>
            <a:chOff x="15631718" y="3755207"/>
            <a:chExt cx="859013" cy="85901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4EDF547-CFC2-47CA-B88A-D753D6A71B8B}"/>
                </a:ext>
              </a:extLst>
            </p:cNvPr>
            <p:cNvSpPr/>
            <p:nvPr/>
          </p:nvSpPr>
          <p:spPr>
            <a:xfrm>
              <a:off x="15631718" y="3755207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B2A62FE-1CE7-4877-98A7-D0E689E23CC5}"/>
                </a:ext>
              </a:extLst>
            </p:cNvPr>
            <p:cNvSpPr/>
            <p:nvPr/>
          </p:nvSpPr>
          <p:spPr>
            <a:xfrm>
              <a:off x="15676319" y="3816797"/>
              <a:ext cx="769811" cy="690045"/>
            </a:xfrm>
            <a:custGeom>
              <a:avLst/>
              <a:gdLst>
                <a:gd name="connsiteX0" fmla="*/ 55617 w 769811"/>
                <a:gd name="connsiteY0" fmla="*/ 124529 h 690045"/>
                <a:gd name="connsiteX1" fmla="*/ 205944 w 769811"/>
                <a:gd name="connsiteY1" fmla="*/ 224747 h 690045"/>
                <a:gd name="connsiteX2" fmla="*/ 355771 w 769811"/>
                <a:gd name="connsiteY2" fmla="*/ 15005 h 690045"/>
                <a:gd name="connsiteX3" fmla="*/ 405696 w 769811"/>
                <a:gd name="connsiteY3" fmla="*/ 6660 h 690045"/>
                <a:gd name="connsiteX4" fmla="*/ 414040 w 769811"/>
                <a:gd name="connsiteY4" fmla="*/ 15005 h 690045"/>
                <a:gd name="connsiteX5" fmla="*/ 563866 w 769811"/>
                <a:gd name="connsiteY5" fmla="*/ 224747 h 690045"/>
                <a:gd name="connsiteX6" fmla="*/ 714194 w 769811"/>
                <a:gd name="connsiteY6" fmla="*/ 124529 h 690045"/>
                <a:gd name="connsiteX7" fmla="*/ 763819 w 769811"/>
                <a:gd name="connsiteY7" fmla="*/ 134502 h 690045"/>
                <a:gd name="connsiteX8" fmla="*/ 769564 w 769811"/>
                <a:gd name="connsiteY8" fmla="*/ 158531 h 690045"/>
                <a:gd name="connsiteX9" fmla="*/ 710758 w 769811"/>
                <a:gd name="connsiteY9" fmla="*/ 658441 h 690045"/>
                <a:gd name="connsiteX10" fmla="*/ 675216 w 769811"/>
                <a:gd name="connsiteY10" fmla="*/ 690046 h 690045"/>
                <a:gd name="connsiteX11" fmla="*/ 94595 w 769811"/>
                <a:gd name="connsiteY11" fmla="*/ 690046 h 690045"/>
                <a:gd name="connsiteX12" fmla="*/ 59053 w 769811"/>
                <a:gd name="connsiteY12" fmla="*/ 658441 h 690045"/>
                <a:gd name="connsiteX13" fmla="*/ 246 w 769811"/>
                <a:gd name="connsiteY13" fmla="*/ 158496 h 690045"/>
                <a:gd name="connsiteX14" fmla="*/ 31631 w 769811"/>
                <a:gd name="connsiteY14" fmla="*/ 118782 h 690045"/>
                <a:gd name="connsiteX15" fmla="*/ 55617 w 769811"/>
                <a:gd name="connsiteY15" fmla="*/ 124529 h 690045"/>
                <a:gd name="connsiteX16" fmla="*/ 384905 w 769811"/>
                <a:gd name="connsiteY16" fmla="*/ 475292 h 690045"/>
                <a:gd name="connsiteX17" fmla="*/ 456490 w 769811"/>
                <a:gd name="connsiteY17" fmla="*/ 403708 h 690045"/>
                <a:gd name="connsiteX18" fmla="*/ 384905 w 769811"/>
                <a:gd name="connsiteY18" fmla="*/ 332124 h 690045"/>
                <a:gd name="connsiteX19" fmla="*/ 313321 w 769811"/>
                <a:gd name="connsiteY19" fmla="*/ 403708 h 690045"/>
                <a:gd name="connsiteX20" fmla="*/ 384905 w 769811"/>
                <a:gd name="connsiteY20" fmla="*/ 475292 h 690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9811" h="690045">
                  <a:moveTo>
                    <a:pt x="55617" y="124529"/>
                  </a:moveTo>
                  <a:lnTo>
                    <a:pt x="205944" y="224747"/>
                  </a:lnTo>
                  <a:lnTo>
                    <a:pt x="355771" y="15005"/>
                  </a:lnTo>
                  <a:cubicBezTo>
                    <a:pt x="367253" y="-1086"/>
                    <a:pt x="389605" y="-4822"/>
                    <a:pt x="405696" y="6660"/>
                  </a:cubicBezTo>
                  <a:cubicBezTo>
                    <a:pt x="408920" y="8961"/>
                    <a:pt x="411740" y="11781"/>
                    <a:pt x="414040" y="15005"/>
                  </a:cubicBezTo>
                  <a:lnTo>
                    <a:pt x="563866" y="224747"/>
                  </a:lnTo>
                  <a:lnTo>
                    <a:pt x="714194" y="124529"/>
                  </a:lnTo>
                  <a:cubicBezTo>
                    <a:pt x="730652" y="113579"/>
                    <a:pt x="752870" y="118044"/>
                    <a:pt x="763819" y="134502"/>
                  </a:cubicBezTo>
                  <a:cubicBezTo>
                    <a:pt x="768526" y="141576"/>
                    <a:pt x="770562" y="150094"/>
                    <a:pt x="769564" y="158531"/>
                  </a:cubicBezTo>
                  <a:lnTo>
                    <a:pt x="710758" y="658441"/>
                  </a:lnTo>
                  <a:cubicBezTo>
                    <a:pt x="708635" y="676462"/>
                    <a:pt x="693362" y="690043"/>
                    <a:pt x="675216" y="690046"/>
                  </a:cubicBezTo>
                  <a:lnTo>
                    <a:pt x="94595" y="690046"/>
                  </a:lnTo>
                  <a:cubicBezTo>
                    <a:pt x="76449" y="690043"/>
                    <a:pt x="61176" y="676462"/>
                    <a:pt x="59053" y="658441"/>
                  </a:cubicBezTo>
                  <a:lnTo>
                    <a:pt x="246" y="158496"/>
                  </a:lnTo>
                  <a:cubicBezTo>
                    <a:pt x="-2053" y="138862"/>
                    <a:pt x="11998" y="121082"/>
                    <a:pt x="31631" y="118782"/>
                  </a:cubicBezTo>
                  <a:cubicBezTo>
                    <a:pt x="40055" y="117795"/>
                    <a:pt x="48555" y="119832"/>
                    <a:pt x="55617" y="124529"/>
                  </a:cubicBezTo>
                  <a:close/>
                  <a:moveTo>
                    <a:pt x="384905" y="475292"/>
                  </a:moveTo>
                  <a:cubicBezTo>
                    <a:pt x="424440" y="475292"/>
                    <a:pt x="456490" y="443243"/>
                    <a:pt x="456490" y="403708"/>
                  </a:cubicBezTo>
                  <a:cubicBezTo>
                    <a:pt x="456490" y="364173"/>
                    <a:pt x="424440" y="332124"/>
                    <a:pt x="384905" y="332124"/>
                  </a:cubicBezTo>
                  <a:cubicBezTo>
                    <a:pt x="345370" y="332124"/>
                    <a:pt x="313321" y="364173"/>
                    <a:pt x="313321" y="403708"/>
                  </a:cubicBezTo>
                  <a:cubicBezTo>
                    <a:pt x="313321" y="443243"/>
                    <a:pt x="345370" y="475292"/>
                    <a:pt x="384905" y="475292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9468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3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E1E4906-7547-4038-9F6E-1012AB0D5A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43DE07-B15A-4BBE-AAEA-BAC1B5D449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257B939-70E8-434A-AECB-B379ED1F6DE4}"/>
              </a:ext>
            </a:extLst>
          </p:cNvPr>
          <p:cNvSpPr/>
          <p:nvPr/>
        </p:nvSpPr>
        <p:spPr>
          <a:xfrm>
            <a:off x="9564834" y="2618217"/>
            <a:ext cx="8513723" cy="2671960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-1057085" y="1255531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100236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415098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SERVICE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9762373" y="11164829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</a:rPr>
              <a:t> standard dummy text ever since</a:t>
            </a:r>
            <a:endParaRPr sz="2300" spc="600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18964618" y="9997488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29053FD-C201-4DAD-B5FC-A7A53E6DEA35}"/>
              </a:ext>
            </a:extLst>
          </p:cNvPr>
          <p:cNvSpPr txBox="1"/>
          <p:nvPr/>
        </p:nvSpPr>
        <p:spPr>
          <a:xfrm>
            <a:off x="21341496" y="4242290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218F90-4293-425B-AF6F-553DAFE97626}"/>
              </a:ext>
            </a:extLst>
          </p:cNvPr>
          <p:cNvSpPr/>
          <p:nvPr/>
        </p:nvSpPr>
        <p:spPr>
          <a:xfrm>
            <a:off x="9564834" y="2618217"/>
            <a:ext cx="1782349" cy="1624073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id="{BA41A4A3-F70C-4504-BE4A-5D10C9340536}"/>
              </a:ext>
            </a:extLst>
          </p:cNvPr>
          <p:cNvSpPr txBox="1"/>
          <p:nvPr/>
        </p:nvSpPr>
        <p:spPr>
          <a:xfrm>
            <a:off x="11571596" y="266476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grpSp>
        <p:nvGrpSpPr>
          <p:cNvPr id="11" name="Graphic 5">
            <a:extLst>
              <a:ext uri="{FF2B5EF4-FFF2-40B4-BE49-F238E27FC236}">
                <a16:creationId xmlns:a16="http://schemas.microsoft.com/office/drawing/2014/main" id="{95445AA5-4252-456E-BEBE-51D0D9808529}"/>
              </a:ext>
            </a:extLst>
          </p:cNvPr>
          <p:cNvGrpSpPr/>
          <p:nvPr/>
        </p:nvGrpSpPr>
        <p:grpSpPr>
          <a:xfrm>
            <a:off x="10013362" y="3010994"/>
            <a:ext cx="859013" cy="859013"/>
            <a:chOff x="15631718" y="3755207"/>
            <a:chExt cx="859013" cy="85901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4EDF547-CFC2-47CA-B88A-D753D6A71B8B}"/>
                </a:ext>
              </a:extLst>
            </p:cNvPr>
            <p:cNvSpPr/>
            <p:nvPr/>
          </p:nvSpPr>
          <p:spPr>
            <a:xfrm>
              <a:off x="15631718" y="3755207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B2A62FE-1CE7-4877-98A7-D0E689E23CC5}"/>
                </a:ext>
              </a:extLst>
            </p:cNvPr>
            <p:cNvSpPr/>
            <p:nvPr/>
          </p:nvSpPr>
          <p:spPr>
            <a:xfrm>
              <a:off x="15676319" y="3816797"/>
              <a:ext cx="769811" cy="690045"/>
            </a:xfrm>
            <a:custGeom>
              <a:avLst/>
              <a:gdLst>
                <a:gd name="connsiteX0" fmla="*/ 55617 w 769811"/>
                <a:gd name="connsiteY0" fmla="*/ 124529 h 690045"/>
                <a:gd name="connsiteX1" fmla="*/ 205944 w 769811"/>
                <a:gd name="connsiteY1" fmla="*/ 224747 h 690045"/>
                <a:gd name="connsiteX2" fmla="*/ 355771 w 769811"/>
                <a:gd name="connsiteY2" fmla="*/ 15005 h 690045"/>
                <a:gd name="connsiteX3" fmla="*/ 405696 w 769811"/>
                <a:gd name="connsiteY3" fmla="*/ 6660 h 690045"/>
                <a:gd name="connsiteX4" fmla="*/ 414040 w 769811"/>
                <a:gd name="connsiteY4" fmla="*/ 15005 h 690045"/>
                <a:gd name="connsiteX5" fmla="*/ 563866 w 769811"/>
                <a:gd name="connsiteY5" fmla="*/ 224747 h 690045"/>
                <a:gd name="connsiteX6" fmla="*/ 714194 w 769811"/>
                <a:gd name="connsiteY6" fmla="*/ 124529 h 690045"/>
                <a:gd name="connsiteX7" fmla="*/ 763819 w 769811"/>
                <a:gd name="connsiteY7" fmla="*/ 134502 h 690045"/>
                <a:gd name="connsiteX8" fmla="*/ 769564 w 769811"/>
                <a:gd name="connsiteY8" fmla="*/ 158531 h 690045"/>
                <a:gd name="connsiteX9" fmla="*/ 710758 w 769811"/>
                <a:gd name="connsiteY9" fmla="*/ 658441 h 690045"/>
                <a:gd name="connsiteX10" fmla="*/ 675216 w 769811"/>
                <a:gd name="connsiteY10" fmla="*/ 690046 h 690045"/>
                <a:gd name="connsiteX11" fmla="*/ 94595 w 769811"/>
                <a:gd name="connsiteY11" fmla="*/ 690046 h 690045"/>
                <a:gd name="connsiteX12" fmla="*/ 59053 w 769811"/>
                <a:gd name="connsiteY12" fmla="*/ 658441 h 690045"/>
                <a:gd name="connsiteX13" fmla="*/ 246 w 769811"/>
                <a:gd name="connsiteY13" fmla="*/ 158496 h 690045"/>
                <a:gd name="connsiteX14" fmla="*/ 31631 w 769811"/>
                <a:gd name="connsiteY14" fmla="*/ 118782 h 690045"/>
                <a:gd name="connsiteX15" fmla="*/ 55617 w 769811"/>
                <a:gd name="connsiteY15" fmla="*/ 124529 h 690045"/>
                <a:gd name="connsiteX16" fmla="*/ 384905 w 769811"/>
                <a:gd name="connsiteY16" fmla="*/ 475292 h 690045"/>
                <a:gd name="connsiteX17" fmla="*/ 456490 w 769811"/>
                <a:gd name="connsiteY17" fmla="*/ 403708 h 690045"/>
                <a:gd name="connsiteX18" fmla="*/ 384905 w 769811"/>
                <a:gd name="connsiteY18" fmla="*/ 332124 h 690045"/>
                <a:gd name="connsiteX19" fmla="*/ 313321 w 769811"/>
                <a:gd name="connsiteY19" fmla="*/ 403708 h 690045"/>
                <a:gd name="connsiteX20" fmla="*/ 384905 w 769811"/>
                <a:gd name="connsiteY20" fmla="*/ 475292 h 690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9811" h="690045">
                  <a:moveTo>
                    <a:pt x="55617" y="124529"/>
                  </a:moveTo>
                  <a:lnTo>
                    <a:pt x="205944" y="224747"/>
                  </a:lnTo>
                  <a:lnTo>
                    <a:pt x="355771" y="15005"/>
                  </a:lnTo>
                  <a:cubicBezTo>
                    <a:pt x="367253" y="-1086"/>
                    <a:pt x="389605" y="-4822"/>
                    <a:pt x="405696" y="6660"/>
                  </a:cubicBezTo>
                  <a:cubicBezTo>
                    <a:pt x="408920" y="8961"/>
                    <a:pt x="411740" y="11781"/>
                    <a:pt x="414040" y="15005"/>
                  </a:cubicBezTo>
                  <a:lnTo>
                    <a:pt x="563866" y="224747"/>
                  </a:lnTo>
                  <a:lnTo>
                    <a:pt x="714194" y="124529"/>
                  </a:lnTo>
                  <a:cubicBezTo>
                    <a:pt x="730652" y="113579"/>
                    <a:pt x="752870" y="118044"/>
                    <a:pt x="763819" y="134502"/>
                  </a:cubicBezTo>
                  <a:cubicBezTo>
                    <a:pt x="768526" y="141576"/>
                    <a:pt x="770562" y="150094"/>
                    <a:pt x="769564" y="158531"/>
                  </a:cubicBezTo>
                  <a:lnTo>
                    <a:pt x="710758" y="658441"/>
                  </a:lnTo>
                  <a:cubicBezTo>
                    <a:pt x="708635" y="676462"/>
                    <a:pt x="693362" y="690043"/>
                    <a:pt x="675216" y="690046"/>
                  </a:cubicBezTo>
                  <a:lnTo>
                    <a:pt x="94595" y="690046"/>
                  </a:lnTo>
                  <a:cubicBezTo>
                    <a:pt x="76449" y="690043"/>
                    <a:pt x="61176" y="676462"/>
                    <a:pt x="59053" y="658441"/>
                  </a:cubicBezTo>
                  <a:lnTo>
                    <a:pt x="246" y="158496"/>
                  </a:lnTo>
                  <a:cubicBezTo>
                    <a:pt x="-2053" y="138862"/>
                    <a:pt x="11998" y="121082"/>
                    <a:pt x="31631" y="118782"/>
                  </a:cubicBezTo>
                  <a:cubicBezTo>
                    <a:pt x="40055" y="117795"/>
                    <a:pt x="48555" y="119832"/>
                    <a:pt x="55617" y="124529"/>
                  </a:cubicBezTo>
                  <a:close/>
                  <a:moveTo>
                    <a:pt x="384905" y="475292"/>
                  </a:moveTo>
                  <a:cubicBezTo>
                    <a:pt x="424440" y="475292"/>
                    <a:pt x="456490" y="443243"/>
                    <a:pt x="456490" y="403708"/>
                  </a:cubicBezTo>
                  <a:cubicBezTo>
                    <a:pt x="456490" y="364173"/>
                    <a:pt x="424440" y="332124"/>
                    <a:pt x="384905" y="332124"/>
                  </a:cubicBezTo>
                  <a:cubicBezTo>
                    <a:pt x="345370" y="332124"/>
                    <a:pt x="313321" y="364173"/>
                    <a:pt x="313321" y="403708"/>
                  </a:cubicBezTo>
                  <a:cubicBezTo>
                    <a:pt x="313321" y="443243"/>
                    <a:pt x="345370" y="475292"/>
                    <a:pt x="384905" y="475292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6176812" y="10629288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id="{B44D3906-BFEF-4F47-94ED-395906D116A9}"/>
              </a:ext>
            </a:extLst>
          </p:cNvPr>
          <p:cNvSpPr txBox="1"/>
          <p:nvPr/>
        </p:nvSpPr>
        <p:spPr>
          <a:xfrm>
            <a:off x="11595251" y="3506573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F0B948-E6B7-4E3A-896F-33824F3FE0A5}"/>
              </a:ext>
            </a:extLst>
          </p:cNvPr>
          <p:cNvSpPr/>
          <p:nvPr/>
        </p:nvSpPr>
        <p:spPr>
          <a:xfrm>
            <a:off x="0" y="5301820"/>
            <a:ext cx="8513723" cy="2671960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5A5F288-18E1-4565-9052-5F939604999A}"/>
              </a:ext>
            </a:extLst>
          </p:cNvPr>
          <p:cNvSpPr/>
          <p:nvPr/>
        </p:nvSpPr>
        <p:spPr>
          <a:xfrm>
            <a:off x="0" y="5301820"/>
            <a:ext cx="1782349" cy="1624073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CA40E739-4313-4701-878B-3FFC1C2210F0}"/>
              </a:ext>
            </a:extLst>
          </p:cNvPr>
          <p:cNvSpPr txBox="1"/>
          <p:nvPr/>
        </p:nvSpPr>
        <p:spPr>
          <a:xfrm>
            <a:off x="2006762" y="5348367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49" name="TextBox 5">
            <a:extLst>
              <a:ext uri="{FF2B5EF4-FFF2-40B4-BE49-F238E27FC236}">
                <a16:creationId xmlns:a16="http://schemas.microsoft.com/office/drawing/2014/main" id="{FC6931A8-95F8-43A6-B0A4-60E15515B2D8}"/>
              </a:ext>
            </a:extLst>
          </p:cNvPr>
          <p:cNvSpPr txBox="1"/>
          <p:nvPr/>
        </p:nvSpPr>
        <p:spPr>
          <a:xfrm>
            <a:off x="2030417" y="6190176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</a:t>
            </a:r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24E5E7F4-F0B5-4E5E-AF1F-0347419871E2}"/>
              </a:ext>
            </a:extLst>
          </p:cNvPr>
          <p:cNvGrpSpPr/>
          <p:nvPr/>
        </p:nvGrpSpPr>
        <p:grpSpPr>
          <a:xfrm>
            <a:off x="494613" y="5706504"/>
            <a:ext cx="859013" cy="859013"/>
            <a:chOff x="15631718" y="5512074"/>
            <a:chExt cx="859013" cy="859013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078C426-B6F1-474A-A69A-341F9705585A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1214CC5-68F8-4747-947C-FA55D700B5B2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4AD79B45-8E04-4849-B84F-FC7E2CB20109}"/>
              </a:ext>
            </a:extLst>
          </p:cNvPr>
          <p:cNvSpPr txBox="1"/>
          <p:nvPr/>
        </p:nvSpPr>
        <p:spPr>
          <a:xfrm>
            <a:off x="7932633" y="7074668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58155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67574" y="-2"/>
            <a:ext cx="8651136" cy="13715999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14066" y="-1596061"/>
            <a:ext cx="41369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8405831" y="7962094"/>
            <a:ext cx="26593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486252" y="9069704"/>
            <a:ext cx="4296663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2B21C4-554E-4D09-9FE2-FA1034EEE4B3}"/>
              </a:ext>
            </a:extLst>
          </p:cNvPr>
          <p:cNvSpPr/>
          <p:nvPr/>
        </p:nvSpPr>
        <p:spPr>
          <a:xfrm>
            <a:off x="16985227" y="2600084"/>
            <a:ext cx="7401947" cy="8622098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90CFBAAF-D094-4472-98D3-D4751992DE3C}"/>
              </a:ext>
            </a:extLst>
          </p:cNvPr>
          <p:cNvSpPr txBox="1"/>
          <p:nvPr/>
        </p:nvSpPr>
        <p:spPr>
          <a:xfrm>
            <a:off x="18495487" y="3435649"/>
            <a:ext cx="2200300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BEFA504-FA58-4EDE-A150-C5BE6A381FED}"/>
              </a:ext>
            </a:extLst>
          </p:cNvPr>
          <p:cNvSpPr/>
          <p:nvPr/>
        </p:nvSpPr>
        <p:spPr>
          <a:xfrm>
            <a:off x="23097761" y="2596363"/>
            <a:ext cx="1321969" cy="1242655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82FD0597-96D0-44D1-AB8F-CB0B09B2842D}"/>
              </a:ext>
            </a:extLst>
          </p:cNvPr>
          <p:cNvGrpSpPr/>
          <p:nvPr/>
        </p:nvGrpSpPr>
        <p:grpSpPr>
          <a:xfrm>
            <a:off x="23297012" y="2697563"/>
            <a:ext cx="1040254" cy="1040254"/>
            <a:chOff x="23264457" y="2138534"/>
            <a:chExt cx="1040254" cy="1040254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C9F7046-1D38-477F-83A1-73B25E8DED12}"/>
                </a:ext>
              </a:extLst>
            </p:cNvPr>
            <p:cNvSpPr/>
            <p:nvPr/>
          </p:nvSpPr>
          <p:spPr>
            <a:xfrm>
              <a:off x="23264457" y="2138534"/>
              <a:ext cx="1040254" cy="1040254"/>
            </a:xfrm>
            <a:custGeom>
              <a:avLst/>
              <a:gdLst>
                <a:gd name="connsiteX0" fmla="*/ 0 w 1040254"/>
                <a:gd name="connsiteY0" fmla="*/ 0 h 1040254"/>
                <a:gd name="connsiteX1" fmla="*/ 1040254 w 1040254"/>
                <a:gd name="connsiteY1" fmla="*/ 0 h 1040254"/>
                <a:gd name="connsiteX2" fmla="*/ 1040254 w 1040254"/>
                <a:gd name="connsiteY2" fmla="*/ 1040254 h 1040254"/>
                <a:gd name="connsiteX3" fmla="*/ 0 w 1040254"/>
                <a:gd name="connsiteY3" fmla="*/ 1040254 h 1040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254" h="1040254">
                  <a:moveTo>
                    <a:pt x="0" y="0"/>
                  </a:moveTo>
                  <a:lnTo>
                    <a:pt x="1040254" y="0"/>
                  </a:lnTo>
                  <a:lnTo>
                    <a:pt x="1040254" y="1040254"/>
                  </a:lnTo>
                  <a:lnTo>
                    <a:pt x="0" y="1040254"/>
                  </a:lnTo>
                  <a:close/>
                </a:path>
              </a:pathLst>
            </a:custGeom>
            <a:noFill/>
            <a:ln w="432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C7667CB-3B0A-447E-830A-0FB0F57A680D}"/>
                </a:ext>
              </a:extLst>
            </p:cNvPr>
            <p:cNvSpPr/>
            <p:nvPr/>
          </p:nvSpPr>
          <p:spPr>
            <a:xfrm>
              <a:off x="23351144" y="2268560"/>
              <a:ext cx="866894" cy="801217"/>
            </a:xfrm>
            <a:custGeom>
              <a:avLst/>
              <a:gdLst>
                <a:gd name="connsiteX0" fmla="*/ 790723 w 866894"/>
                <a:gd name="connsiteY0" fmla="*/ 76160 h 801217"/>
                <a:gd name="connsiteX1" fmla="*/ 800953 w 866894"/>
                <a:gd name="connsiteY1" fmla="*/ 433141 h 801217"/>
                <a:gd name="connsiteX2" fmla="*/ 433396 w 866894"/>
                <a:gd name="connsiteY2" fmla="*/ 801217 h 801217"/>
                <a:gd name="connsiteX3" fmla="*/ 65926 w 866894"/>
                <a:gd name="connsiteY3" fmla="*/ 433141 h 801217"/>
                <a:gd name="connsiteX4" fmla="*/ 76156 w 866894"/>
                <a:gd name="connsiteY4" fmla="*/ 76160 h 801217"/>
                <a:gd name="connsiteX5" fmla="*/ 358064 w 866894"/>
                <a:gd name="connsiteY5" fmla="*/ 19076 h 801217"/>
                <a:gd name="connsiteX6" fmla="*/ 188243 w 866894"/>
                <a:gd name="connsiteY6" fmla="*/ 188898 h 801217"/>
                <a:gd name="connsiteX7" fmla="*/ 249531 w 866894"/>
                <a:gd name="connsiteY7" fmla="*/ 250229 h 801217"/>
                <a:gd name="connsiteX8" fmla="*/ 433439 w 866894"/>
                <a:gd name="connsiteY8" fmla="*/ 66321 h 801217"/>
                <a:gd name="connsiteX9" fmla="*/ 432876 w 866894"/>
                <a:gd name="connsiteY9" fmla="*/ 65714 h 801217"/>
                <a:gd name="connsiteX10" fmla="*/ 433483 w 866894"/>
                <a:gd name="connsiteY10" fmla="*/ 66278 h 801217"/>
                <a:gd name="connsiteX11" fmla="*/ 790723 w 866894"/>
                <a:gd name="connsiteY11" fmla="*/ 76160 h 80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66894" h="801217">
                  <a:moveTo>
                    <a:pt x="790723" y="76160"/>
                  </a:moveTo>
                  <a:cubicBezTo>
                    <a:pt x="888767" y="174464"/>
                    <a:pt x="892148" y="331022"/>
                    <a:pt x="800953" y="433141"/>
                  </a:cubicBezTo>
                  <a:lnTo>
                    <a:pt x="433396" y="801217"/>
                  </a:lnTo>
                  <a:lnTo>
                    <a:pt x="65926" y="433141"/>
                  </a:lnTo>
                  <a:cubicBezTo>
                    <a:pt x="-25269" y="331022"/>
                    <a:pt x="-21845" y="174204"/>
                    <a:pt x="76156" y="76160"/>
                  </a:cubicBezTo>
                  <a:cubicBezTo>
                    <a:pt x="152354" y="5"/>
                    <a:pt x="264095" y="-19067"/>
                    <a:pt x="358064" y="19076"/>
                  </a:cubicBezTo>
                  <a:lnTo>
                    <a:pt x="188243" y="188898"/>
                  </a:lnTo>
                  <a:lnTo>
                    <a:pt x="249531" y="250229"/>
                  </a:lnTo>
                  <a:lnTo>
                    <a:pt x="433439" y="66321"/>
                  </a:lnTo>
                  <a:lnTo>
                    <a:pt x="432876" y="65714"/>
                  </a:lnTo>
                  <a:lnTo>
                    <a:pt x="433483" y="66278"/>
                  </a:lnTo>
                  <a:cubicBezTo>
                    <a:pt x="535298" y="-25135"/>
                    <a:pt x="692636" y="-22101"/>
                    <a:pt x="790723" y="76160"/>
                  </a:cubicBezTo>
                  <a:close/>
                </a:path>
              </a:pathLst>
            </a:custGeom>
            <a:solidFill>
              <a:schemeClr val="bg1"/>
            </a:solidFill>
            <a:ln w="432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16691722" y="10809437"/>
            <a:ext cx="30192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E24A17-7B7F-4070-AE21-1218A4C4BCB7}"/>
              </a:ext>
            </a:extLst>
          </p:cNvPr>
          <p:cNvSpPr txBox="1"/>
          <p:nvPr/>
        </p:nvSpPr>
        <p:spPr>
          <a:xfrm>
            <a:off x="9949300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THE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E6F433-7AF5-4D31-BD59-5D18320FD783}"/>
              </a:ext>
            </a:extLst>
          </p:cNvPr>
          <p:cNvSpPr txBox="1"/>
          <p:nvPr/>
        </p:nvSpPr>
        <p:spPr>
          <a:xfrm>
            <a:off x="15860437" y="1132874"/>
            <a:ext cx="1374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BEST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BF045F-279D-4659-B8C6-E4D8B997588F}"/>
              </a:ext>
            </a:extLst>
          </p:cNvPr>
          <p:cNvSpPr txBox="1"/>
          <p:nvPr/>
        </p:nvSpPr>
        <p:spPr>
          <a:xfrm>
            <a:off x="21149378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PROJECT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4C414A-5ABB-4C74-B538-19B9A9112FC9}"/>
              </a:ext>
            </a:extLst>
          </p:cNvPr>
          <p:cNvCxnSpPr>
            <a:cxnSpLocks/>
          </p:cNvCxnSpPr>
          <p:nvPr/>
        </p:nvCxnSpPr>
        <p:spPr>
          <a:xfrm rot="5400000">
            <a:off x="8072867" y="7962094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5">
            <a:extLst>
              <a:ext uri="{FF2B5EF4-FFF2-40B4-BE49-F238E27FC236}">
                <a16:creationId xmlns:a16="http://schemas.microsoft.com/office/drawing/2014/main" id="{9A1A6404-E2FF-47EA-8DB7-D20F2E1A4E8E}"/>
              </a:ext>
            </a:extLst>
          </p:cNvPr>
          <p:cNvSpPr txBox="1"/>
          <p:nvPr/>
        </p:nvSpPr>
        <p:spPr>
          <a:xfrm>
            <a:off x="18488798" y="4430202"/>
            <a:ext cx="4413978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131968-B3E5-4FAD-8ED8-7DE6A6A33E8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326045A-75B4-4B3F-8770-E5E8475FEF7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5173881" y="2600084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479370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3ECD32F-EE06-4606-9715-6A8F02AC6A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2B21C4-554E-4D09-9FE2-FA1034EEE4B3}"/>
              </a:ext>
            </a:extLst>
          </p:cNvPr>
          <p:cNvSpPr/>
          <p:nvPr/>
        </p:nvSpPr>
        <p:spPr>
          <a:xfrm>
            <a:off x="16985227" y="0"/>
            <a:ext cx="7401947" cy="10520385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432"/>
              </a:solidFill>
            </a:endParaRP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90CFBAAF-D094-4472-98D3-D4751992DE3C}"/>
              </a:ext>
            </a:extLst>
          </p:cNvPr>
          <p:cNvSpPr txBox="1"/>
          <p:nvPr/>
        </p:nvSpPr>
        <p:spPr>
          <a:xfrm>
            <a:off x="18495487" y="1703010"/>
            <a:ext cx="2200300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12137038" y="9534873"/>
            <a:ext cx="30192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V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E24A17-7B7F-4070-AE21-1218A4C4BCB7}"/>
              </a:ext>
            </a:extLst>
          </p:cNvPr>
          <p:cNvSpPr txBox="1"/>
          <p:nvPr/>
        </p:nvSpPr>
        <p:spPr>
          <a:xfrm>
            <a:off x="1119633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ABOUT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BF045F-279D-4659-B8C6-E4D8B997588F}"/>
              </a:ext>
            </a:extLst>
          </p:cNvPr>
          <p:cNvSpPr txBox="1"/>
          <p:nvPr/>
        </p:nvSpPr>
        <p:spPr>
          <a:xfrm>
            <a:off x="13612483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GALLERY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4C414A-5ABB-4C74-B538-19B9A9112FC9}"/>
              </a:ext>
            </a:extLst>
          </p:cNvPr>
          <p:cNvCxnSpPr>
            <a:cxnSpLocks/>
          </p:cNvCxnSpPr>
          <p:nvPr/>
        </p:nvCxnSpPr>
        <p:spPr>
          <a:xfrm rot="5400000">
            <a:off x="-349899" y="3566243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21937638" y="6760058"/>
            <a:ext cx="30192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EC3BA241-5834-430B-B62D-3C58F65AACAD}"/>
              </a:ext>
            </a:extLst>
          </p:cNvPr>
          <p:cNvSpPr txBox="1"/>
          <p:nvPr/>
        </p:nvSpPr>
        <p:spPr>
          <a:xfrm>
            <a:off x="459787" y="4682453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1CCD5F-170E-49D7-83C0-B3BD94B0CCA3}"/>
              </a:ext>
            </a:extLst>
          </p:cNvPr>
          <p:cNvSpPr txBox="1"/>
          <p:nvPr/>
        </p:nvSpPr>
        <p:spPr>
          <a:xfrm>
            <a:off x="14839808" y="6745215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CCCF27-A3B1-4774-B3C2-6A9F22452580}"/>
              </a:ext>
            </a:extLst>
          </p:cNvPr>
          <p:cNvSpPr txBox="1"/>
          <p:nvPr/>
        </p:nvSpPr>
        <p:spPr>
          <a:xfrm>
            <a:off x="-340996" y="6725791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228ACB-3E90-4DB8-8304-3BE072D96E15}"/>
              </a:ext>
            </a:extLst>
          </p:cNvPr>
          <p:cNvSpPr txBox="1"/>
          <p:nvPr/>
        </p:nvSpPr>
        <p:spPr>
          <a:xfrm>
            <a:off x="7292721" y="10027629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8648361" y="-1138570"/>
            <a:ext cx="25682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9A1A6404-E2FF-47EA-8DB7-D20F2E1A4E8E}"/>
              </a:ext>
            </a:extLst>
          </p:cNvPr>
          <p:cNvSpPr txBox="1"/>
          <p:nvPr/>
        </p:nvSpPr>
        <p:spPr>
          <a:xfrm>
            <a:off x="18488798" y="2697563"/>
            <a:ext cx="4413978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460EC-9998-45E5-8A01-6E46A7199D8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1A661F3-B295-4B3A-B767-709CE914FE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4357426" y="1215920"/>
            <a:ext cx="26593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630552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22AE667-C545-427A-A4B0-7B53F2351B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11222405" y="9982120"/>
            <a:ext cx="30192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V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E24A17-7B7F-4070-AE21-1218A4C4BCB7}"/>
              </a:ext>
            </a:extLst>
          </p:cNvPr>
          <p:cNvSpPr txBox="1"/>
          <p:nvPr/>
        </p:nvSpPr>
        <p:spPr>
          <a:xfrm>
            <a:off x="2140585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ABOUT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BF045F-279D-4659-B8C6-E4D8B997588F}"/>
              </a:ext>
            </a:extLst>
          </p:cNvPr>
          <p:cNvSpPr txBox="1"/>
          <p:nvPr/>
        </p:nvSpPr>
        <p:spPr>
          <a:xfrm>
            <a:off x="20278797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GALLERY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4C414A-5ABB-4C74-B538-19B9A9112FC9}"/>
              </a:ext>
            </a:extLst>
          </p:cNvPr>
          <p:cNvCxnSpPr>
            <a:cxnSpLocks/>
          </p:cNvCxnSpPr>
          <p:nvPr/>
        </p:nvCxnSpPr>
        <p:spPr>
          <a:xfrm rot="5400000">
            <a:off x="1772798" y="4898504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22422552" y="5971529"/>
            <a:ext cx="30192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EC3BA241-5834-430B-B62D-3C58F65AACAD}"/>
              </a:ext>
            </a:extLst>
          </p:cNvPr>
          <p:cNvSpPr txBox="1"/>
          <p:nvPr/>
        </p:nvSpPr>
        <p:spPr>
          <a:xfrm>
            <a:off x="2996058" y="3825479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1CCD5F-170E-49D7-83C0-B3BD94B0CCA3}"/>
              </a:ext>
            </a:extLst>
          </p:cNvPr>
          <p:cNvSpPr txBox="1"/>
          <p:nvPr/>
        </p:nvSpPr>
        <p:spPr>
          <a:xfrm>
            <a:off x="17945095" y="7243444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CCCF27-A3B1-4774-B3C2-6A9F22452580}"/>
              </a:ext>
            </a:extLst>
          </p:cNvPr>
          <p:cNvSpPr txBox="1"/>
          <p:nvPr/>
        </p:nvSpPr>
        <p:spPr>
          <a:xfrm>
            <a:off x="-701480" y="6257576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228ACB-3E90-4DB8-8304-3BE072D96E15}"/>
              </a:ext>
            </a:extLst>
          </p:cNvPr>
          <p:cNvSpPr txBox="1"/>
          <p:nvPr/>
        </p:nvSpPr>
        <p:spPr>
          <a:xfrm>
            <a:off x="1964623" y="9947665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3957054" y="-1051961"/>
            <a:ext cx="25682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7781530" y="1129170"/>
            <a:ext cx="26593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BD326A-57EF-4D29-B0AA-9186F720B69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88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CAC01EC-7A22-4155-B597-D6172FAB992B}"/>
              </a:ext>
            </a:extLst>
          </p:cNvPr>
          <p:cNvSpPr/>
          <p:nvPr/>
        </p:nvSpPr>
        <p:spPr>
          <a:xfrm>
            <a:off x="-1" y="0"/>
            <a:ext cx="6589988" cy="13715999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E24A17-7B7F-4070-AE21-1218A4C4BCB7}"/>
              </a:ext>
            </a:extLst>
          </p:cNvPr>
          <p:cNvSpPr txBox="1"/>
          <p:nvPr/>
        </p:nvSpPr>
        <p:spPr>
          <a:xfrm>
            <a:off x="8586681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PROJECT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BF045F-279D-4659-B8C6-E4D8B997588F}"/>
              </a:ext>
            </a:extLst>
          </p:cNvPr>
          <p:cNvSpPr txBox="1"/>
          <p:nvPr/>
        </p:nvSpPr>
        <p:spPr>
          <a:xfrm>
            <a:off x="20278797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GALLERY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4C414A-5ABB-4C74-B538-19B9A9112FC9}"/>
              </a:ext>
            </a:extLst>
          </p:cNvPr>
          <p:cNvCxnSpPr>
            <a:cxnSpLocks/>
          </p:cNvCxnSpPr>
          <p:nvPr/>
        </p:nvCxnSpPr>
        <p:spPr>
          <a:xfrm rot="5400000">
            <a:off x="-2704609" y="5466063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22173394" y="4503508"/>
            <a:ext cx="30192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CCCF27-A3B1-4774-B3C2-6A9F22452580}"/>
              </a:ext>
            </a:extLst>
          </p:cNvPr>
          <p:cNvSpPr txBox="1"/>
          <p:nvPr/>
        </p:nvSpPr>
        <p:spPr>
          <a:xfrm>
            <a:off x="-191493" y="9939159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228ACB-3E90-4DB8-8304-3BE072D96E15}"/>
              </a:ext>
            </a:extLst>
          </p:cNvPr>
          <p:cNvSpPr txBox="1"/>
          <p:nvPr/>
        </p:nvSpPr>
        <p:spPr>
          <a:xfrm>
            <a:off x="4783679" y="9939159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861544" y="1129169"/>
            <a:ext cx="25682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6258668" y="1876407"/>
            <a:ext cx="26593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EC3BA241-5834-430B-B62D-3C58F65AACAD}"/>
              </a:ext>
            </a:extLst>
          </p:cNvPr>
          <p:cNvSpPr txBox="1"/>
          <p:nvPr/>
        </p:nvSpPr>
        <p:spPr>
          <a:xfrm>
            <a:off x="18595041" y="3022432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815887F1-8ACC-4FAD-B3DE-80B7AF0DACA4}"/>
              </a:ext>
            </a:extLst>
          </p:cNvPr>
          <p:cNvSpPr txBox="1"/>
          <p:nvPr/>
        </p:nvSpPr>
        <p:spPr>
          <a:xfrm>
            <a:off x="1229540" y="5460947"/>
            <a:ext cx="2200300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62D18583-7541-4787-99B5-575375DD5226}"/>
              </a:ext>
            </a:extLst>
          </p:cNvPr>
          <p:cNvSpPr txBox="1"/>
          <p:nvPr/>
        </p:nvSpPr>
        <p:spPr>
          <a:xfrm>
            <a:off x="1222851" y="6455500"/>
            <a:ext cx="4413978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07CA400-383A-4810-B9D2-7C6293D612A9}"/>
              </a:ext>
            </a:extLst>
          </p:cNvPr>
          <p:cNvCxnSpPr>
            <a:cxnSpLocks/>
          </p:cNvCxnSpPr>
          <p:nvPr/>
        </p:nvCxnSpPr>
        <p:spPr>
          <a:xfrm rot="5400000">
            <a:off x="21431115" y="12245787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261363F-7408-4E45-9E75-F766AE339B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7458713" y="9044808"/>
            <a:ext cx="30192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V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1CCD5F-170E-49D7-83C0-B3BD94B0CCA3}"/>
              </a:ext>
            </a:extLst>
          </p:cNvPr>
          <p:cNvSpPr txBox="1"/>
          <p:nvPr/>
        </p:nvSpPr>
        <p:spPr>
          <a:xfrm>
            <a:off x="15454143" y="3106456"/>
            <a:ext cx="28420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892464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3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5E48C35-1B0C-4D1D-BC01-234F5DB979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3C340C0-BC3D-40EF-9D54-2EBB01D64357}"/>
              </a:ext>
            </a:extLst>
          </p:cNvPr>
          <p:cNvSpPr/>
          <p:nvPr/>
        </p:nvSpPr>
        <p:spPr>
          <a:xfrm>
            <a:off x="4863071" y="5954750"/>
            <a:ext cx="2574792" cy="2942429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D10AA3C-3594-4D8F-9ECB-DBFFC09097D1}"/>
              </a:ext>
            </a:extLst>
          </p:cNvPr>
          <p:cNvSpPr/>
          <p:nvPr/>
        </p:nvSpPr>
        <p:spPr>
          <a:xfrm>
            <a:off x="1631395" y="3067050"/>
            <a:ext cx="3231676" cy="2986909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036881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PHONE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609340" y="1129169"/>
            <a:ext cx="1740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DEVICE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0485013" y="9543565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5">
            <a:extLst>
              <a:ext uri="{FF2B5EF4-FFF2-40B4-BE49-F238E27FC236}">
                <a16:creationId xmlns:a16="http://schemas.microsoft.com/office/drawing/2014/main" id="{126CE108-6A47-4EEE-9BE8-AF5CD492CDC1}"/>
              </a:ext>
            </a:extLst>
          </p:cNvPr>
          <p:cNvSpPr txBox="1"/>
          <p:nvPr/>
        </p:nvSpPr>
        <p:spPr>
          <a:xfrm>
            <a:off x="1216350" y="10201310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</a:rPr>
              <a:t> standard dummy text ever since</a:t>
            </a:r>
            <a:endParaRPr sz="2300" spc="6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1415637" y="2144279"/>
            <a:ext cx="36722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4699780" y="2149019"/>
            <a:ext cx="3162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302FC1-88E6-4305-8607-46B84474A667}"/>
              </a:ext>
            </a:extLst>
          </p:cNvPr>
          <p:cNvSpPr txBox="1"/>
          <p:nvPr/>
        </p:nvSpPr>
        <p:spPr>
          <a:xfrm>
            <a:off x="17455307" y="7654313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U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8792E6-CA8A-48C5-85A6-AA3D1D288605}"/>
              </a:ext>
            </a:extLst>
          </p:cNvPr>
          <p:cNvSpPr txBox="1"/>
          <p:nvPr/>
        </p:nvSpPr>
        <p:spPr>
          <a:xfrm>
            <a:off x="21012414" y="10201310"/>
            <a:ext cx="37631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P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BE49B94-ADD4-4B51-98F1-892CA8BD4E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741" y="35169"/>
            <a:ext cx="8936629" cy="1362251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0604E44-6CCD-4618-BC74-F76E33219C52}"/>
              </a:ext>
            </a:extLst>
          </p:cNvPr>
          <p:cNvSpPr txBox="1"/>
          <p:nvPr/>
        </p:nvSpPr>
        <p:spPr>
          <a:xfrm>
            <a:off x="1783507" y="5030137"/>
            <a:ext cx="3162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12BC1A-A006-4195-8495-5EE2BB65B8CF}"/>
              </a:ext>
            </a:extLst>
          </p:cNvPr>
          <p:cNvSpPr txBox="1"/>
          <p:nvPr/>
        </p:nvSpPr>
        <p:spPr>
          <a:xfrm>
            <a:off x="4557718" y="4992239"/>
            <a:ext cx="3162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2269B9DE-9D53-4E3F-AFFE-29AA12EA2D9F}"/>
              </a:ext>
            </a:extLst>
          </p:cNvPr>
          <p:cNvSpPr txBox="1"/>
          <p:nvPr/>
        </p:nvSpPr>
        <p:spPr>
          <a:xfrm>
            <a:off x="17663279" y="5030137"/>
            <a:ext cx="4363638" cy="3211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2A378B3A-E1D6-4AB0-B385-209E4A2FC3F9}"/>
              </a:ext>
            </a:extLst>
          </p:cNvPr>
          <p:cNvSpPr txBox="1"/>
          <p:nvPr/>
        </p:nvSpPr>
        <p:spPr>
          <a:xfrm>
            <a:off x="17663279" y="382137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871852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227D45D-DF7A-409C-BCC5-7DF96925DB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3C340C0-BC3D-40EF-9D54-2EBB01D64357}"/>
              </a:ext>
            </a:extLst>
          </p:cNvPr>
          <p:cNvSpPr/>
          <p:nvPr/>
        </p:nvSpPr>
        <p:spPr>
          <a:xfrm>
            <a:off x="19935809" y="5172645"/>
            <a:ext cx="2574792" cy="2942429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D10AA3C-3594-4D8F-9ECB-DBFFC09097D1}"/>
              </a:ext>
            </a:extLst>
          </p:cNvPr>
          <p:cNvSpPr/>
          <p:nvPr/>
        </p:nvSpPr>
        <p:spPr>
          <a:xfrm>
            <a:off x="16704133" y="2284945"/>
            <a:ext cx="3231676" cy="2986909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036881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latin typeface="Lato Black" panose="020F0A02020204030203" pitchFamily="34" charset="0"/>
              </a:rPr>
              <a:t>LAPTOP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609340" y="1129169"/>
            <a:ext cx="1740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latin typeface="Lato Black" panose="020F0A02020204030203" pitchFamily="34" charset="0"/>
              </a:rPr>
              <a:t>DEVICE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12336635" y="11030235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5">
            <a:extLst>
              <a:ext uri="{FF2B5EF4-FFF2-40B4-BE49-F238E27FC236}">
                <a16:creationId xmlns:a16="http://schemas.microsoft.com/office/drawing/2014/main" id="{126CE108-6A47-4EEE-9BE8-AF5CD492CDC1}"/>
              </a:ext>
            </a:extLst>
          </p:cNvPr>
          <p:cNvSpPr txBox="1"/>
          <p:nvPr/>
        </p:nvSpPr>
        <p:spPr>
          <a:xfrm>
            <a:off x="1042957" y="11718216"/>
            <a:ext cx="4296663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16488375" y="1362174"/>
            <a:ext cx="36722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19772518" y="1366914"/>
            <a:ext cx="3162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302FC1-88E6-4305-8607-46B84474A667}"/>
              </a:ext>
            </a:extLst>
          </p:cNvPr>
          <p:cNvSpPr txBox="1"/>
          <p:nvPr/>
        </p:nvSpPr>
        <p:spPr>
          <a:xfrm>
            <a:off x="21575319" y="7055142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U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8792E6-CA8A-48C5-85A6-AA3D1D288605}"/>
              </a:ext>
            </a:extLst>
          </p:cNvPr>
          <p:cNvSpPr txBox="1"/>
          <p:nvPr/>
        </p:nvSpPr>
        <p:spPr>
          <a:xfrm>
            <a:off x="21896169" y="9883425"/>
            <a:ext cx="27248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604E44-6CCD-4618-BC74-F76E33219C52}"/>
              </a:ext>
            </a:extLst>
          </p:cNvPr>
          <p:cNvSpPr txBox="1"/>
          <p:nvPr/>
        </p:nvSpPr>
        <p:spPr>
          <a:xfrm>
            <a:off x="16856245" y="4248032"/>
            <a:ext cx="3162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12BC1A-A006-4195-8495-5EE2BB65B8CF}"/>
              </a:ext>
            </a:extLst>
          </p:cNvPr>
          <p:cNvSpPr txBox="1"/>
          <p:nvPr/>
        </p:nvSpPr>
        <p:spPr>
          <a:xfrm>
            <a:off x="19630456" y="4210134"/>
            <a:ext cx="3162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2269B9DE-9D53-4E3F-AFFE-29AA12EA2D9F}"/>
              </a:ext>
            </a:extLst>
          </p:cNvPr>
          <p:cNvSpPr txBox="1"/>
          <p:nvPr/>
        </p:nvSpPr>
        <p:spPr>
          <a:xfrm>
            <a:off x="11898662" y="3992168"/>
            <a:ext cx="4363638" cy="3211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2A378B3A-E1D6-4AB0-B385-209E4A2FC3F9}"/>
              </a:ext>
            </a:extLst>
          </p:cNvPr>
          <p:cNvSpPr txBox="1"/>
          <p:nvPr/>
        </p:nvSpPr>
        <p:spPr>
          <a:xfrm>
            <a:off x="11898662" y="2783405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1B8208E-D558-4571-A859-A59C5792B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8519" y="1953134"/>
            <a:ext cx="15072730" cy="907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3085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3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>
            <a:extLst>
              <a:ext uri="{FF2B5EF4-FFF2-40B4-BE49-F238E27FC236}">
                <a16:creationId xmlns:a16="http://schemas.microsoft.com/office/drawing/2014/main" id="{0A54077B-78DB-4CA7-8829-BEEF92C45636}"/>
              </a:ext>
            </a:extLst>
          </p:cNvPr>
          <p:cNvSpPr/>
          <p:nvPr/>
        </p:nvSpPr>
        <p:spPr>
          <a:xfrm>
            <a:off x="21676659" y="11034273"/>
            <a:ext cx="2710516" cy="2681728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545A661-CAFC-45B3-97CE-E29B4D9CC2E3}"/>
              </a:ext>
            </a:extLst>
          </p:cNvPr>
          <p:cNvSpPr/>
          <p:nvPr/>
        </p:nvSpPr>
        <p:spPr>
          <a:xfrm>
            <a:off x="21052051" y="3186953"/>
            <a:ext cx="3153864" cy="3062749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CEB02C9-80DF-4FB8-B4AE-B8C928BF9687}"/>
              </a:ext>
            </a:extLst>
          </p:cNvPr>
          <p:cNvSpPr/>
          <p:nvPr/>
        </p:nvSpPr>
        <p:spPr>
          <a:xfrm>
            <a:off x="18278082" y="1940766"/>
            <a:ext cx="3092165" cy="3062749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7200B9D-9580-4420-B1C1-DB1977CDD41E}"/>
              </a:ext>
            </a:extLst>
          </p:cNvPr>
          <p:cNvSpPr txBox="1"/>
          <p:nvPr/>
        </p:nvSpPr>
        <p:spPr>
          <a:xfrm>
            <a:off x="19548644" y="7049738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CF9460A-AD76-4630-843A-3A372B82F6C5}"/>
              </a:ext>
            </a:extLst>
          </p:cNvPr>
          <p:cNvSpPr txBox="1"/>
          <p:nvPr/>
        </p:nvSpPr>
        <p:spPr>
          <a:xfrm>
            <a:off x="21010955" y="2163200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FBB8ACE-A0A9-4AED-B081-F3D9DC0F6C0D}"/>
              </a:ext>
            </a:extLst>
          </p:cNvPr>
          <p:cNvSpPr txBox="1"/>
          <p:nvPr/>
        </p:nvSpPr>
        <p:spPr>
          <a:xfrm>
            <a:off x="21546726" y="10012995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b="1" spc="600" dirty="0">
                <a:solidFill>
                  <a:srgbClr val="F5D4CB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E6F433-7AF5-4D31-BD59-5D18320FD783}"/>
              </a:ext>
            </a:extLst>
          </p:cNvPr>
          <p:cNvSpPr txBox="1"/>
          <p:nvPr/>
        </p:nvSpPr>
        <p:spPr>
          <a:xfrm>
            <a:off x="2114141" y="1132874"/>
            <a:ext cx="330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INFOGHAPHIC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4C414A-5ABB-4C74-B538-19B9A9112FC9}"/>
              </a:ext>
            </a:extLst>
          </p:cNvPr>
          <p:cNvCxnSpPr>
            <a:cxnSpLocks/>
          </p:cNvCxnSpPr>
          <p:nvPr/>
        </p:nvCxnSpPr>
        <p:spPr>
          <a:xfrm rot="5400000">
            <a:off x="381424" y="868680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aphic 2">
            <a:extLst>
              <a:ext uri="{FF2B5EF4-FFF2-40B4-BE49-F238E27FC236}">
                <a16:creationId xmlns:a16="http://schemas.microsoft.com/office/drawing/2014/main" id="{AA47BCB4-090C-472D-AA5C-DE52E204E49F}"/>
              </a:ext>
            </a:extLst>
          </p:cNvPr>
          <p:cNvGrpSpPr/>
          <p:nvPr/>
        </p:nvGrpSpPr>
        <p:grpSpPr>
          <a:xfrm>
            <a:off x="1079674" y="3238355"/>
            <a:ext cx="3739279" cy="9527954"/>
            <a:chOff x="10510153" y="2021267"/>
            <a:chExt cx="2264457" cy="5770000"/>
          </a:xfrm>
          <a:solidFill>
            <a:schemeClr val="accent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DBE4ACE-BCD7-46BF-A011-BC0BCFD08E65}"/>
                </a:ext>
              </a:extLst>
            </p:cNvPr>
            <p:cNvSpPr/>
            <p:nvPr/>
          </p:nvSpPr>
          <p:spPr>
            <a:xfrm>
              <a:off x="10510153" y="2021524"/>
              <a:ext cx="2264200" cy="5769744"/>
            </a:xfrm>
            <a:custGeom>
              <a:avLst/>
              <a:gdLst>
                <a:gd name="connsiteX0" fmla="*/ 1805918 w 2264200"/>
                <a:gd name="connsiteY0" fmla="*/ 5769744 h 5769744"/>
                <a:gd name="connsiteX1" fmla="*/ 458283 w 2264200"/>
                <a:gd name="connsiteY1" fmla="*/ 5769744 h 5769744"/>
                <a:gd name="connsiteX2" fmla="*/ 0 w 2264200"/>
                <a:gd name="connsiteY2" fmla="*/ 5311461 h 5769744"/>
                <a:gd name="connsiteX3" fmla="*/ 0 w 2264200"/>
                <a:gd name="connsiteY3" fmla="*/ 458283 h 5769744"/>
                <a:gd name="connsiteX4" fmla="*/ 458283 w 2264200"/>
                <a:gd name="connsiteY4" fmla="*/ 0 h 5769744"/>
                <a:gd name="connsiteX5" fmla="*/ 1805918 w 2264200"/>
                <a:gd name="connsiteY5" fmla="*/ 0 h 5769744"/>
                <a:gd name="connsiteX6" fmla="*/ 2264201 w 2264200"/>
                <a:gd name="connsiteY6" fmla="*/ 458283 h 5769744"/>
                <a:gd name="connsiteX7" fmla="*/ 2264201 w 2264200"/>
                <a:gd name="connsiteY7" fmla="*/ 5311461 h 5769744"/>
                <a:gd name="connsiteX8" fmla="*/ 1805918 w 2264200"/>
                <a:gd name="connsiteY8" fmla="*/ 5769744 h 5769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4200" h="5769744">
                  <a:moveTo>
                    <a:pt x="1805918" y="5769744"/>
                  </a:moveTo>
                  <a:lnTo>
                    <a:pt x="458283" y="5769744"/>
                  </a:lnTo>
                  <a:cubicBezTo>
                    <a:pt x="205136" y="5769744"/>
                    <a:pt x="0" y="5564608"/>
                    <a:pt x="0" y="5311461"/>
                  </a:cubicBezTo>
                  <a:lnTo>
                    <a:pt x="0" y="458283"/>
                  </a:lnTo>
                  <a:cubicBezTo>
                    <a:pt x="0" y="205136"/>
                    <a:pt x="205136" y="0"/>
                    <a:pt x="458283" y="0"/>
                  </a:cubicBezTo>
                  <a:lnTo>
                    <a:pt x="1805918" y="0"/>
                  </a:lnTo>
                  <a:cubicBezTo>
                    <a:pt x="2059064" y="0"/>
                    <a:pt x="2264201" y="205136"/>
                    <a:pt x="2264201" y="458283"/>
                  </a:cubicBezTo>
                  <a:lnTo>
                    <a:pt x="2264201" y="5311461"/>
                  </a:lnTo>
                  <a:cubicBezTo>
                    <a:pt x="2264457" y="5564608"/>
                    <a:pt x="2059064" y="5769744"/>
                    <a:pt x="1805918" y="5769744"/>
                  </a:cubicBezTo>
                  <a:close/>
                </a:path>
              </a:pathLst>
            </a:custGeom>
            <a:solidFill>
              <a:srgbClr val="FFFFFF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1711EAB-B776-43EE-A999-03B360153023}"/>
                </a:ext>
              </a:extLst>
            </p:cNvPr>
            <p:cNvSpPr/>
            <p:nvPr/>
          </p:nvSpPr>
          <p:spPr>
            <a:xfrm>
              <a:off x="11751753" y="2021267"/>
              <a:ext cx="1022856" cy="2580762"/>
            </a:xfrm>
            <a:custGeom>
              <a:avLst/>
              <a:gdLst>
                <a:gd name="connsiteX0" fmla="*/ 564317 w 1022856"/>
                <a:gd name="connsiteY0" fmla="*/ 0 h 2580762"/>
                <a:gd name="connsiteX1" fmla="*/ 0 w 1022856"/>
                <a:gd name="connsiteY1" fmla="*/ 0 h 2580762"/>
                <a:gd name="connsiteX2" fmla="*/ 0 w 1022856"/>
                <a:gd name="connsiteY2" fmla="*/ 2580762 h 2580762"/>
                <a:gd name="connsiteX3" fmla="*/ 812329 w 1022856"/>
                <a:gd name="connsiteY3" fmla="*/ 2423637 h 2580762"/>
                <a:gd name="connsiteX4" fmla="*/ 1022857 w 1022856"/>
                <a:gd name="connsiteY4" fmla="*/ 2168436 h 2580762"/>
                <a:gd name="connsiteX5" fmla="*/ 1022857 w 1022856"/>
                <a:gd name="connsiteY5" fmla="*/ 458540 h 2580762"/>
                <a:gd name="connsiteX6" fmla="*/ 564317 w 1022856"/>
                <a:gd name="connsiteY6" fmla="*/ 0 h 258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56" h="2580762">
                  <a:moveTo>
                    <a:pt x="564317" y="0"/>
                  </a:moveTo>
                  <a:lnTo>
                    <a:pt x="0" y="0"/>
                  </a:lnTo>
                  <a:lnTo>
                    <a:pt x="0" y="2580762"/>
                  </a:lnTo>
                  <a:lnTo>
                    <a:pt x="812329" y="2423637"/>
                  </a:lnTo>
                  <a:cubicBezTo>
                    <a:pt x="934538" y="2400016"/>
                    <a:pt x="1022857" y="2292955"/>
                    <a:pt x="1022857" y="2168436"/>
                  </a:cubicBezTo>
                  <a:lnTo>
                    <a:pt x="1022857" y="458540"/>
                  </a:lnTo>
                  <a:cubicBezTo>
                    <a:pt x="1022857" y="205136"/>
                    <a:pt x="817464" y="0"/>
                    <a:pt x="564317" y="0"/>
                  </a:cubicBezTo>
                  <a:close/>
                </a:path>
              </a:pathLst>
            </a:custGeom>
            <a:solidFill>
              <a:srgbClr val="9E9E9E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" name="Graphic 2">
              <a:extLst>
                <a:ext uri="{FF2B5EF4-FFF2-40B4-BE49-F238E27FC236}">
                  <a16:creationId xmlns:a16="http://schemas.microsoft.com/office/drawing/2014/main" id="{AA47BCB4-090C-472D-AA5C-DE52E204E49F}"/>
                </a:ext>
              </a:extLst>
            </p:cNvPr>
            <p:cNvGrpSpPr/>
            <p:nvPr/>
          </p:nvGrpSpPr>
          <p:grpSpPr>
            <a:xfrm>
              <a:off x="10510153" y="2021267"/>
              <a:ext cx="2264457" cy="2598027"/>
              <a:chOff x="10510153" y="2021267"/>
              <a:chExt cx="2264457" cy="2598027"/>
            </a:xfrm>
            <a:solidFill>
              <a:schemeClr val="accent1"/>
            </a:solidFill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F75A383F-4547-4ADD-BE7F-8313C547B2A9}"/>
                  </a:ext>
                </a:extLst>
              </p:cNvPr>
              <p:cNvSpPr/>
              <p:nvPr/>
            </p:nvSpPr>
            <p:spPr>
              <a:xfrm>
                <a:off x="10510153" y="2021267"/>
                <a:ext cx="2264457" cy="2598027"/>
              </a:xfrm>
              <a:custGeom>
                <a:avLst/>
                <a:gdLst>
                  <a:gd name="connsiteX0" fmla="*/ 1805918 w 2264457"/>
                  <a:gd name="connsiteY0" fmla="*/ 0 h 2598027"/>
                  <a:gd name="connsiteX1" fmla="*/ 458283 w 2264457"/>
                  <a:gd name="connsiteY1" fmla="*/ 0 h 2598027"/>
                  <a:gd name="connsiteX2" fmla="*/ 0 w 2264457"/>
                  <a:gd name="connsiteY2" fmla="*/ 458283 h 2598027"/>
                  <a:gd name="connsiteX3" fmla="*/ 0 w 2264457"/>
                  <a:gd name="connsiteY3" fmla="*/ 1991028 h 2598027"/>
                  <a:gd name="connsiteX4" fmla="*/ 241337 w 2264457"/>
                  <a:gd name="connsiteY4" fmla="*/ 2324021 h 2598027"/>
                  <a:gd name="connsiteX5" fmla="*/ 1022857 w 2264457"/>
                  <a:gd name="connsiteY5" fmla="*/ 2580506 h 2598027"/>
                  <a:gd name="connsiteX6" fmla="*/ 1241600 w 2264457"/>
                  <a:gd name="connsiteY6" fmla="*/ 2580506 h 2598027"/>
                  <a:gd name="connsiteX7" fmla="*/ 2023121 w 2264457"/>
                  <a:gd name="connsiteY7" fmla="*/ 2324021 h 2598027"/>
                  <a:gd name="connsiteX8" fmla="*/ 2264457 w 2264457"/>
                  <a:gd name="connsiteY8" fmla="*/ 1991028 h 2598027"/>
                  <a:gd name="connsiteX9" fmla="*/ 2264457 w 2264457"/>
                  <a:gd name="connsiteY9" fmla="*/ 458283 h 2598027"/>
                  <a:gd name="connsiteX10" fmla="*/ 1805918 w 2264457"/>
                  <a:gd name="connsiteY10" fmla="*/ 0 h 2598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4457" h="2598027">
                    <a:moveTo>
                      <a:pt x="1805918" y="0"/>
                    </a:moveTo>
                    <a:lnTo>
                      <a:pt x="458283" y="0"/>
                    </a:lnTo>
                    <a:cubicBezTo>
                      <a:pt x="205136" y="0"/>
                      <a:pt x="0" y="205136"/>
                      <a:pt x="0" y="458283"/>
                    </a:cubicBezTo>
                    <a:lnTo>
                      <a:pt x="0" y="1991028"/>
                    </a:lnTo>
                    <a:cubicBezTo>
                      <a:pt x="0" y="2142505"/>
                      <a:pt x="97305" y="2276781"/>
                      <a:pt x="241337" y="2324021"/>
                    </a:cubicBezTo>
                    <a:lnTo>
                      <a:pt x="1022857" y="2580506"/>
                    </a:lnTo>
                    <a:cubicBezTo>
                      <a:pt x="1093974" y="2603869"/>
                      <a:pt x="1170483" y="2603869"/>
                      <a:pt x="1241600" y="2580506"/>
                    </a:cubicBezTo>
                    <a:lnTo>
                      <a:pt x="2023121" y="2324021"/>
                    </a:lnTo>
                    <a:cubicBezTo>
                      <a:pt x="2167152" y="2276781"/>
                      <a:pt x="2264457" y="2142505"/>
                      <a:pt x="2264457" y="1991028"/>
                    </a:cubicBezTo>
                    <a:lnTo>
                      <a:pt x="2264457" y="458283"/>
                    </a:lnTo>
                    <a:cubicBezTo>
                      <a:pt x="2264457" y="205136"/>
                      <a:pt x="2059064" y="0"/>
                      <a:pt x="1805918" y="0"/>
                    </a:cubicBezTo>
                    <a:close/>
                  </a:path>
                </a:pathLst>
              </a:custGeom>
              <a:solidFill>
                <a:srgbClr val="FE803E"/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A505608-DECD-47D5-BD38-18EDBA28C8D9}"/>
                  </a:ext>
                </a:extLst>
              </p:cNvPr>
              <p:cNvSpPr/>
              <p:nvPr/>
            </p:nvSpPr>
            <p:spPr>
              <a:xfrm>
                <a:off x="10613363" y="2139881"/>
                <a:ext cx="2058037" cy="2361312"/>
              </a:xfrm>
              <a:custGeom>
                <a:avLst/>
                <a:gdLst>
                  <a:gd name="connsiteX0" fmla="*/ 1641346 w 2058037"/>
                  <a:gd name="connsiteY0" fmla="*/ 0 h 2361312"/>
                  <a:gd name="connsiteX1" fmla="*/ 416691 w 2058037"/>
                  <a:gd name="connsiteY1" fmla="*/ 0 h 2361312"/>
                  <a:gd name="connsiteX2" fmla="*/ 0 w 2058037"/>
                  <a:gd name="connsiteY2" fmla="*/ 416691 h 2361312"/>
                  <a:gd name="connsiteX3" fmla="*/ 0 w 2058037"/>
                  <a:gd name="connsiteY3" fmla="*/ 1809512 h 2361312"/>
                  <a:gd name="connsiteX4" fmla="*/ 219257 w 2058037"/>
                  <a:gd name="connsiteY4" fmla="*/ 2112210 h 2361312"/>
                  <a:gd name="connsiteX5" fmla="*/ 929660 w 2058037"/>
                  <a:gd name="connsiteY5" fmla="*/ 2345331 h 2361312"/>
                  <a:gd name="connsiteX6" fmla="*/ 1128377 w 2058037"/>
                  <a:gd name="connsiteY6" fmla="*/ 2345331 h 2361312"/>
                  <a:gd name="connsiteX7" fmla="*/ 1838780 w 2058037"/>
                  <a:gd name="connsiteY7" fmla="*/ 2112210 h 2361312"/>
                  <a:gd name="connsiteX8" fmla="*/ 2058037 w 2058037"/>
                  <a:gd name="connsiteY8" fmla="*/ 1809512 h 2361312"/>
                  <a:gd name="connsiteX9" fmla="*/ 2058037 w 2058037"/>
                  <a:gd name="connsiteY9" fmla="*/ 416434 h 2361312"/>
                  <a:gd name="connsiteX10" fmla="*/ 1641346 w 2058037"/>
                  <a:gd name="connsiteY10" fmla="*/ 0 h 2361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8037" h="2361312">
                    <a:moveTo>
                      <a:pt x="1641346" y="0"/>
                    </a:moveTo>
                    <a:lnTo>
                      <a:pt x="416691" y="0"/>
                    </a:lnTo>
                    <a:cubicBezTo>
                      <a:pt x="186651" y="0"/>
                      <a:pt x="0" y="186394"/>
                      <a:pt x="0" y="416691"/>
                    </a:cubicBezTo>
                    <a:lnTo>
                      <a:pt x="0" y="1809512"/>
                    </a:lnTo>
                    <a:cubicBezTo>
                      <a:pt x="0" y="1947125"/>
                      <a:pt x="88319" y="2069334"/>
                      <a:pt x="219257" y="2112210"/>
                    </a:cubicBezTo>
                    <a:lnTo>
                      <a:pt x="929660" y="2345331"/>
                    </a:lnTo>
                    <a:cubicBezTo>
                      <a:pt x="994102" y="2366640"/>
                      <a:pt x="1063936" y="2366640"/>
                      <a:pt x="1128377" y="2345331"/>
                    </a:cubicBezTo>
                    <a:lnTo>
                      <a:pt x="1838780" y="2112210"/>
                    </a:lnTo>
                    <a:cubicBezTo>
                      <a:pt x="1969462" y="2069334"/>
                      <a:pt x="2058037" y="1947125"/>
                      <a:pt x="2058037" y="1809512"/>
                    </a:cubicBezTo>
                    <a:lnTo>
                      <a:pt x="2058037" y="416434"/>
                    </a:lnTo>
                    <a:cubicBezTo>
                      <a:pt x="2057781" y="186394"/>
                      <a:pt x="1871387" y="0"/>
                      <a:pt x="1641346" y="0"/>
                    </a:cubicBezTo>
                    <a:close/>
                  </a:path>
                </a:pathLst>
              </a:custGeom>
              <a:solidFill>
                <a:srgbClr val="FB5F17">
                  <a:alpha val="57000"/>
                </a:srgbClr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1" name="Graphic 2">
            <a:extLst>
              <a:ext uri="{FF2B5EF4-FFF2-40B4-BE49-F238E27FC236}">
                <a16:creationId xmlns:a16="http://schemas.microsoft.com/office/drawing/2014/main" id="{AA47BCB4-090C-472D-AA5C-DE52E204E49F}"/>
              </a:ext>
            </a:extLst>
          </p:cNvPr>
          <p:cNvGrpSpPr/>
          <p:nvPr/>
        </p:nvGrpSpPr>
        <p:grpSpPr>
          <a:xfrm>
            <a:off x="5456550" y="3238355"/>
            <a:ext cx="3739702" cy="9527954"/>
            <a:chOff x="13025960" y="2021267"/>
            <a:chExt cx="2264713" cy="5770000"/>
          </a:xfrm>
          <a:solidFill>
            <a:schemeClr val="accent1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F78D8FE-4C03-4F24-BF03-20247C6553C6}"/>
                </a:ext>
              </a:extLst>
            </p:cNvPr>
            <p:cNvSpPr/>
            <p:nvPr/>
          </p:nvSpPr>
          <p:spPr>
            <a:xfrm>
              <a:off x="13026217" y="2021267"/>
              <a:ext cx="2264200" cy="5769743"/>
            </a:xfrm>
            <a:custGeom>
              <a:avLst/>
              <a:gdLst>
                <a:gd name="connsiteX0" fmla="*/ 458283 w 2264200"/>
                <a:gd name="connsiteY0" fmla="*/ 0 h 5769743"/>
                <a:gd name="connsiteX1" fmla="*/ 1805918 w 2264200"/>
                <a:gd name="connsiteY1" fmla="*/ 0 h 5769743"/>
                <a:gd name="connsiteX2" fmla="*/ 2264201 w 2264200"/>
                <a:gd name="connsiteY2" fmla="*/ 458283 h 5769743"/>
                <a:gd name="connsiteX3" fmla="*/ 2264201 w 2264200"/>
                <a:gd name="connsiteY3" fmla="*/ 5311461 h 5769743"/>
                <a:gd name="connsiteX4" fmla="*/ 1805918 w 2264200"/>
                <a:gd name="connsiteY4" fmla="*/ 5769744 h 5769743"/>
                <a:gd name="connsiteX5" fmla="*/ 458283 w 2264200"/>
                <a:gd name="connsiteY5" fmla="*/ 5769744 h 5769743"/>
                <a:gd name="connsiteX6" fmla="*/ 0 w 2264200"/>
                <a:gd name="connsiteY6" fmla="*/ 5311461 h 5769743"/>
                <a:gd name="connsiteX7" fmla="*/ 0 w 2264200"/>
                <a:gd name="connsiteY7" fmla="*/ 458540 h 5769743"/>
                <a:gd name="connsiteX8" fmla="*/ 458283 w 2264200"/>
                <a:gd name="connsiteY8" fmla="*/ 0 h 576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4200" h="5769743">
                  <a:moveTo>
                    <a:pt x="458283" y="0"/>
                  </a:moveTo>
                  <a:lnTo>
                    <a:pt x="1805918" y="0"/>
                  </a:lnTo>
                  <a:cubicBezTo>
                    <a:pt x="2059064" y="0"/>
                    <a:pt x="2264201" y="205136"/>
                    <a:pt x="2264201" y="458283"/>
                  </a:cubicBezTo>
                  <a:lnTo>
                    <a:pt x="2264201" y="5311461"/>
                  </a:lnTo>
                  <a:cubicBezTo>
                    <a:pt x="2264201" y="5564608"/>
                    <a:pt x="2059064" y="5769744"/>
                    <a:pt x="1805918" y="5769744"/>
                  </a:cubicBezTo>
                  <a:lnTo>
                    <a:pt x="458283" y="5769744"/>
                  </a:lnTo>
                  <a:cubicBezTo>
                    <a:pt x="205136" y="5769744"/>
                    <a:pt x="0" y="5564608"/>
                    <a:pt x="0" y="5311461"/>
                  </a:cubicBezTo>
                  <a:lnTo>
                    <a:pt x="0" y="458540"/>
                  </a:lnTo>
                  <a:cubicBezTo>
                    <a:pt x="0" y="205136"/>
                    <a:pt x="205136" y="0"/>
                    <a:pt x="458283" y="0"/>
                  </a:cubicBezTo>
                  <a:close/>
                </a:path>
              </a:pathLst>
            </a:custGeom>
            <a:solidFill>
              <a:srgbClr val="FFFFFF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4692114-8E39-421C-BE15-D076867E8279}"/>
                </a:ext>
              </a:extLst>
            </p:cNvPr>
            <p:cNvSpPr/>
            <p:nvPr/>
          </p:nvSpPr>
          <p:spPr>
            <a:xfrm>
              <a:off x="14267817" y="5210506"/>
              <a:ext cx="1022856" cy="2580762"/>
            </a:xfrm>
            <a:custGeom>
              <a:avLst/>
              <a:gdLst>
                <a:gd name="connsiteX0" fmla="*/ 564317 w 1022856"/>
                <a:gd name="connsiteY0" fmla="*/ 2580762 h 2580762"/>
                <a:gd name="connsiteX1" fmla="*/ 0 w 1022856"/>
                <a:gd name="connsiteY1" fmla="*/ 2580762 h 2580762"/>
                <a:gd name="connsiteX2" fmla="*/ 0 w 1022856"/>
                <a:gd name="connsiteY2" fmla="*/ 0 h 2580762"/>
                <a:gd name="connsiteX3" fmla="*/ 812329 w 1022856"/>
                <a:gd name="connsiteY3" fmla="*/ 157125 h 2580762"/>
                <a:gd name="connsiteX4" fmla="*/ 1022857 w 1022856"/>
                <a:gd name="connsiteY4" fmla="*/ 412326 h 2580762"/>
                <a:gd name="connsiteX5" fmla="*/ 1022857 w 1022856"/>
                <a:gd name="connsiteY5" fmla="*/ 2122223 h 2580762"/>
                <a:gd name="connsiteX6" fmla="*/ 564317 w 1022856"/>
                <a:gd name="connsiteY6" fmla="*/ 2580762 h 258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56" h="2580762">
                  <a:moveTo>
                    <a:pt x="564317" y="2580762"/>
                  </a:moveTo>
                  <a:lnTo>
                    <a:pt x="0" y="2580762"/>
                  </a:lnTo>
                  <a:lnTo>
                    <a:pt x="0" y="0"/>
                  </a:lnTo>
                  <a:lnTo>
                    <a:pt x="812329" y="157125"/>
                  </a:lnTo>
                  <a:cubicBezTo>
                    <a:pt x="934538" y="180746"/>
                    <a:pt x="1022857" y="287807"/>
                    <a:pt x="1022857" y="412326"/>
                  </a:cubicBezTo>
                  <a:lnTo>
                    <a:pt x="1022857" y="2122223"/>
                  </a:lnTo>
                  <a:cubicBezTo>
                    <a:pt x="1022857" y="2375626"/>
                    <a:pt x="817464" y="2580762"/>
                    <a:pt x="564317" y="2580762"/>
                  </a:cubicBezTo>
                  <a:close/>
                </a:path>
              </a:pathLst>
            </a:custGeom>
            <a:solidFill>
              <a:srgbClr val="9E9E9E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6" name="Graphic 2">
              <a:extLst>
                <a:ext uri="{FF2B5EF4-FFF2-40B4-BE49-F238E27FC236}">
                  <a16:creationId xmlns:a16="http://schemas.microsoft.com/office/drawing/2014/main" id="{AA47BCB4-090C-472D-AA5C-DE52E204E49F}"/>
                </a:ext>
              </a:extLst>
            </p:cNvPr>
            <p:cNvGrpSpPr/>
            <p:nvPr/>
          </p:nvGrpSpPr>
          <p:grpSpPr>
            <a:xfrm>
              <a:off x="13025960" y="5193239"/>
              <a:ext cx="2264457" cy="2598028"/>
              <a:chOff x="13025960" y="5193239"/>
              <a:chExt cx="2264457" cy="2598028"/>
            </a:xfrm>
            <a:solidFill>
              <a:schemeClr val="accent1"/>
            </a:solidFill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13671E2C-33C3-47BA-AAB5-757904D9FA5C}"/>
                  </a:ext>
                </a:extLst>
              </p:cNvPr>
              <p:cNvSpPr/>
              <p:nvPr/>
            </p:nvSpPr>
            <p:spPr>
              <a:xfrm>
                <a:off x="13025960" y="5193239"/>
                <a:ext cx="2264457" cy="2598028"/>
              </a:xfrm>
              <a:custGeom>
                <a:avLst/>
                <a:gdLst>
                  <a:gd name="connsiteX0" fmla="*/ 458540 w 2264457"/>
                  <a:gd name="connsiteY0" fmla="*/ 2598028 h 2598028"/>
                  <a:gd name="connsiteX1" fmla="*/ 1806174 w 2264457"/>
                  <a:gd name="connsiteY1" fmla="*/ 2598028 h 2598028"/>
                  <a:gd name="connsiteX2" fmla="*/ 2264457 w 2264457"/>
                  <a:gd name="connsiteY2" fmla="*/ 2139745 h 2598028"/>
                  <a:gd name="connsiteX3" fmla="*/ 2264457 w 2264457"/>
                  <a:gd name="connsiteY3" fmla="*/ 607001 h 2598028"/>
                  <a:gd name="connsiteX4" fmla="*/ 2023120 w 2264457"/>
                  <a:gd name="connsiteY4" fmla="*/ 274007 h 2598028"/>
                  <a:gd name="connsiteX5" fmla="*/ 1241600 w 2264457"/>
                  <a:gd name="connsiteY5" fmla="*/ 17523 h 2598028"/>
                  <a:gd name="connsiteX6" fmla="*/ 1022857 w 2264457"/>
                  <a:gd name="connsiteY6" fmla="*/ 17523 h 2598028"/>
                  <a:gd name="connsiteX7" fmla="*/ 241337 w 2264457"/>
                  <a:gd name="connsiteY7" fmla="*/ 274007 h 2598028"/>
                  <a:gd name="connsiteX8" fmla="*/ 0 w 2264457"/>
                  <a:gd name="connsiteY8" fmla="*/ 607001 h 2598028"/>
                  <a:gd name="connsiteX9" fmla="*/ 0 w 2264457"/>
                  <a:gd name="connsiteY9" fmla="*/ 2139745 h 2598028"/>
                  <a:gd name="connsiteX10" fmla="*/ 458540 w 2264457"/>
                  <a:gd name="connsiteY10" fmla="*/ 2598028 h 2598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4457" h="2598028">
                    <a:moveTo>
                      <a:pt x="458540" y="2598028"/>
                    </a:moveTo>
                    <a:lnTo>
                      <a:pt x="1806174" y="2598028"/>
                    </a:lnTo>
                    <a:cubicBezTo>
                      <a:pt x="2059321" y="2598028"/>
                      <a:pt x="2264457" y="2392892"/>
                      <a:pt x="2264457" y="2139745"/>
                    </a:cubicBezTo>
                    <a:lnTo>
                      <a:pt x="2264457" y="607001"/>
                    </a:lnTo>
                    <a:cubicBezTo>
                      <a:pt x="2264457" y="455523"/>
                      <a:pt x="2167152" y="321248"/>
                      <a:pt x="2023120" y="274007"/>
                    </a:cubicBezTo>
                    <a:lnTo>
                      <a:pt x="1241600" y="17523"/>
                    </a:lnTo>
                    <a:cubicBezTo>
                      <a:pt x="1170483" y="-5841"/>
                      <a:pt x="1093974" y="-5841"/>
                      <a:pt x="1022857" y="17523"/>
                    </a:cubicBezTo>
                    <a:lnTo>
                      <a:pt x="241337" y="274007"/>
                    </a:lnTo>
                    <a:cubicBezTo>
                      <a:pt x="97305" y="321248"/>
                      <a:pt x="0" y="455523"/>
                      <a:pt x="0" y="607001"/>
                    </a:cubicBezTo>
                    <a:lnTo>
                      <a:pt x="0" y="2139745"/>
                    </a:lnTo>
                    <a:cubicBezTo>
                      <a:pt x="257" y="2392892"/>
                      <a:pt x="205393" y="2598028"/>
                      <a:pt x="458540" y="2598028"/>
                    </a:cubicBezTo>
                    <a:close/>
                  </a:path>
                </a:pathLst>
              </a:custGeom>
              <a:solidFill>
                <a:srgbClr val="FB5F17"/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DC63BD87-32F5-43B1-B3D2-DACA41C6B5EA}"/>
                  </a:ext>
                </a:extLst>
              </p:cNvPr>
              <p:cNvSpPr/>
              <p:nvPr/>
            </p:nvSpPr>
            <p:spPr>
              <a:xfrm>
                <a:off x="13129427" y="5311597"/>
                <a:ext cx="2058037" cy="2361312"/>
              </a:xfrm>
              <a:custGeom>
                <a:avLst/>
                <a:gdLst>
                  <a:gd name="connsiteX0" fmla="*/ 416691 w 2058037"/>
                  <a:gd name="connsiteY0" fmla="*/ 2361313 h 2361312"/>
                  <a:gd name="connsiteX1" fmla="*/ 1641346 w 2058037"/>
                  <a:gd name="connsiteY1" fmla="*/ 2361313 h 2361312"/>
                  <a:gd name="connsiteX2" fmla="*/ 2058037 w 2058037"/>
                  <a:gd name="connsiteY2" fmla="*/ 1944622 h 2361312"/>
                  <a:gd name="connsiteX3" fmla="*/ 2058037 w 2058037"/>
                  <a:gd name="connsiteY3" fmla="*/ 551801 h 2361312"/>
                  <a:gd name="connsiteX4" fmla="*/ 1838780 w 2058037"/>
                  <a:gd name="connsiteY4" fmla="*/ 249103 h 2361312"/>
                  <a:gd name="connsiteX5" fmla="*/ 1128378 w 2058037"/>
                  <a:gd name="connsiteY5" fmla="*/ 15982 h 2361312"/>
                  <a:gd name="connsiteX6" fmla="*/ 929660 w 2058037"/>
                  <a:gd name="connsiteY6" fmla="*/ 15982 h 2361312"/>
                  <a:gd name="connsiteX7" fmla="*/ 219257 w 2058037"/>
                  <a:gd name="connsiteY7" fmla="*/ 249103 h 2361312"/>
                  <a:gd name="connsiteX8" fmla="*/ 0 w 2058037"/>
                  <a:gd name="connsiteY8" fmla="*/ 551801 h 2361312"/>
                  <a:gd name="connsiteX9" fmla="*/ 0 w 2058037"/>
                  <a:gd name="connsiteY9" fmla="*/ 1944622 h 2361312"/>
                  <a:gd name="connsiteX10" fmla="*/ 416691 w 2058037"/>
                  <a:gd name="connsiteY10" fmla="*/ 2361313 h 2361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8037" h="2361312">
                    <a:moveTo>
                      <a:pt x="416691" y="2361313"/>
                    </a:moveTo>
                    <a:lnTo>
                      <a:pt x="1641346" y="2361313"/>
                    </a:lnTo>
                    <a:cubicBezTo>
                      <a:pt x="1871386" y="2361313"/>
                      <a:pt x="2058037" y="2174919"/>
                      <a:pt x="2058037" y="1944622"/>
                    </a:cubicBezTo>
                    <a:lnTo>
                      <a:pt x="2058037" y="551801"/>
                    </a:lnTo>
                    <a:cubicBezTo>
                      <a:pt x="2058037" y="414188"/>
                      <a:pt x="1969718" y="291979"/>
                      <a:pt x="1838780" y="249103"/>
                    </a:cubicBezTo>
                    <a:lnTo>
                      <a:pt x="1128378" y="15982"/>
                    </a:lnTo>
                    <a:cubicBezTo>
                      <a:pt x="1063935" y="-5327"/>
                      <a:pt x="994102" y="-5327"/>
                      <a:pt x="929660" y="15982"/>
                    </a:cubicBezTo>
                    <a:lnTo>
                      <a:pt x="219257" y="249103"/>
                    </a:lnTo>
                    <a:cubicBezTo>
                      <a:pt x="88576" y="291979"/>
                      <a:pt x="0" y="414188"/>
                      <a:pt x="0" y="551801"/>
                    </a:cubicBezTo>
                    <a:lnTo>
                      <a:pt x="0" y="1944622"/>
                    </a:lnTo>
                    <a:cubicBezTo>
                      <a:pt x="0" y="2174662"/>
                      <a:pt x="186651" y="2361313"/>
                      <a:pt x="416691" y="2361313"/>
                    </a:cubicBezTo>
                    <a:close/>
                  </a:path>
                </a:pathLst>
              </a:custGeom>
              <a:solidFill>
                <a:srgbClr val="FE803E">
                  <a:alpha val="57000"/>
                </a:srgbClr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8E563D0F-C096-415D-A62A-A8CDAF32BBAF}"/>
              </a:ext>
            </a:extLst>
          </p:cNvPr>
          <p:cNvSpPr/>
          <p:nvPr/>
        </p:nvSpPr>
        <p:spPr>
          <a:xfrm>
            <a:off x="9860094" y="3238779"/>
            <a:ext cx="3738855" cy="9527532"/>
          </a:xfrm>
          <a:custGeom>
            <a:avLst/>
            <a:gdLst>
              <a:gd name="connsiteX0" fmla="*/ 1805917 w 2264200"/>
              <a:gd name="connsiteY0" fmla="*/ 5769744 h 5769744"/>
              <a:gd name="connsiteX1" fmla="*/ 458283 w 2264200"/>
              <a:gd name="connsiteY1" fmla="*/ 5769744 h 5769744"/>
              <a:gd name="connsiteX2" fmla="*/ 0 w 2264200"/>
              <a:gd name="connsiteY2" fmla="*/ 5311461 h 5769744"/>
              <a:gd name="connsiteX3" fmla="*/ 0 w 2264200"/>
              <a:gd name="connsiteY3" fmla="*/ 458283 h 5769744"/>
              <a:gd name="connsiteX4" fmla="*/ 458283 w 2264200"/>
              <a:gd name="connsiteY4" fmla="*/ 0 h 5769744"/>
              <a:gd name="connsiteX5" fmla="*/ 1805917 w 2264200"/>
              <a:gd name="connsiteY5" fmla="*/ 0 h 5769744"/>
              <a:gd name="connsiteX6" fmla="*/ 2264201 w 2264200"/>
              <a:gd name="connsiteY6" fmla="*/ 458283 h 5769744"/>
              <a:gd name="connsiteX7" fmla="*/ 2264201 w 2264200"/>
              <a:gd name="connsiteY7" fmla="*/ 5311461 h 5769744"/>
              <a:gd name="connsiteX8" fmla="*/ 1805917 w 2264200"/>
              <a:gd name="connsiteY8" fmla="*/ 5769744 h 576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4200" h="5769744">
                <a:moveTo>
                  <a:pt x="1805917" y="5769744"/>
                </a:moveTo>
                <a:lnTo>
                  <a:pt x="458283" y="5769744"/>
                </a:lnTo>
                <a:cubicBezTo>
                  <a:pt x="205136" y="5769744"/>
                  <a:pt x="0" y="5564608"/>
                  <a:pt x="0" y="5311461"/>
                </a:cubicBezTo>
                <a:lnTo>
                  <a:pt x="0" y="458283"/>
                </a:lnTo>
                <a:cubicBezTo>
                  <a:pt x="0" y="205136"/>
                  <a:pt x="205136" y="0"/>
                  <a:pt x="458283" y="0"/>
                </a:cubicBezTo>
                <a:lnTo>
                  <a:pt x="1805917" y="0"/>
                </a:lnTo>
                <a:cubicBezTo>
                  <a:pt x="2059064" y="0"/>
                  <a:pt x="2264201" y="205136"/>
                  <a:pt x="2264201" y="458283"/>
                </a:cubicBezTo>
                <a:lnTo>
                  <a:pt x="2264201" y="5311461"/>
                </a:lnTo>
                <a:cubicBezTo>
                  <a:pt x="2264201" y="5564608"/>
                  <a:pt x="2059064" y="5769744"/>
                  <a:pt x="1805917" y="5769744"/>
                </a:cubicBezTo>
                <a:close/>
              </a:path>
            </a:pathLst>
          </a:custGeom>
          <a:solidFill>
            <a:srgbClr val="FFFFFF"/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896D9A40-A0D2-4830-B5B9-D1F76600E8B7}"/>
              </a:ext>
            </a:extLst>
          </p:cNvPr>
          <p:cNvSpPr/>
          <p:nvPr/>
        </p:nvSpPr>
        <p:spPr>
          <a:xfrm>
            <a:off x="11885751" y="3238355"/>
            <a:ext cx="1689034" cy="4261591"/>
          </a:xfrm>
          <a:custGeom>
            <a:avLst/>
            <a:gdLst>
              <a:gd name="connsiteX0" fmla="*/ 564317 w 1022856"/>
              <a:gd name="connsiteY0" fmla="*/ 0 h 2580762"/>
              <a:gd name="connsiteX1" fmla="*/ 0 w 1022856"/>
              <a:gd name="connsiteY1" fmla="*/ 0 h 2580762"/>
              <a:gd name="connsiteX2" fmla="*/ 0 w 1022856"/>
              <a:gd name="connsiteY2" fmla="*/ 2580762 h 2580762"/>
              <a:gd name="connsiteX3" fmla="*/ 812329 w 1022856"/>
              <a:gd name="connsiteY3" fmla="*/ 2423637 h 2580762"/>
              <a:gd name="connsiteX4" fmla="*/ 1022857 w 1022856"/>
              <a:gd name="connsiteY4" fmla="*/ 2168436 h 2580762"/>
              <a:gd name="connsiteX5" fmla="*/ 1022857 w 1022856"/>
              <a:gd name="connsiteY5" fmla="*/ 458540 h 2580762"/>
              <a:gd name="connsiteX6" fmla="*/ 564317 w 1022856"/>
              <a:gd name="connsiteY6" fmla="*/ 0 h 2580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2856" h="2580762">
                <a:moveTo>
                  <a:pt x="564317" y="0"/>
                </a:moveTo>
                <a:lnTo>
                  <a:pt x="0" y="0"/>
                </a:lnTo>
                <a:lnTo>
                  <a:pt x="0" y="2580762"/>
                </a:lnTo>
                <a:lnTo>
                  <a:pt x="812329" y="2423637"/>
                </a:lnTo>
                <a:cubicBezTo>
                  <a:pt x="934538" y="2400016"/>
                  <a:pt x="1022857" y="2292955"/>
                  <a:pt x="1022857" y="2168436"/>
                </a:cubicBezTo>
                <a:lnTo>
                  <a:pt x="1022857" y="458540"/>
                </a:lnTo>
                <a:cubicBezTo>
                  <a:pt x="1022857" y="205136"/>
                  <a:pt x="817464" y="0"/>
                  <a:pt x="564317" y="0"/>
                </a:cubicBezTo>
                <a:close/>
              </a:path>
            </a:pathLst>
          </a:custGeom>
          <a:solidFill>
            <a:srgbClr val="9E9E9E"/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5C877481-28E2-44CB-ABA8-85E84C6A7AC1}"/>
              </a:ext>
            </a:extLst>
          </p:cNvPr>
          <p:cNvSpPr/>
          <p:nvPr/>
        </p:nvSpPr>
        <p:spPr>
          <a:xfrm>
            <a:off x="9860094" y="3238355"/>
            <a:ext cx="3739278" cy="4290101"/>
          </a:xfrm>
          <a:custGeom>
            <a:avLst/>
            <a:gdLst>
              <a:gd name="connsiteX0" fmla="*/ 1805917 w 2264456"/>
              <a:gd name="connsiteY0" fmla="*/ 0 h 2598027"/>
              <a:gd name="connsiteX1" fmla="*/ 458283 w 2264456"/>
              <a:gd name="connsiteY1" fmla="*/ 0 h 2598027"/>
              <a:gd name="connsiteX2" fmla="*/ 0 w 2264456"/>
              <a:gd name="connsiteY2" fmla="*/ 458283 h 2598027"/>
              <a:gd name="connsiteX3" fmla="*/ 0 w 2264456"/>
              <a:gd name="connsiteY3" fmla="*/ 1991028 h 2598027"/>
              <a:gd name="connsiteX4" fmla="*/ 241337 w 2264456"/>
              <a:gd name="connsiteY4" fmla="*/ 2324021 h 2598027"/>
              <a:gd name="connsiteX5" fmla="*/ 1022857 w 2264456"/>
              <a:gd name="connsiteY5" fmla="*/ 2580506 h 2598027"/>
              <a:gd name="connsiteX6" fmla="*/ 1241600 w 2264456"/>
              <a:gd name="connsiteY6" fmla="*/ 2580506 h 2598027"/>
              <a:gd name="connsiteX7" fmla="*/ 2023120 w 2264456"/>
              <a:gd name="connsiteY7" fmla="*/ 2324021 h 2598027"/>
              <a:gd name="connsiteX8" fmla="*/ 2264457 w 2264456"/>
              <a:gd name="connsiteY8" fmla="*/ 1991028 h 2598027"/>
              <a:gd name="connsiteX9" fmla="*/ 2264457 w 2264456"/>
              <a:gd name="connsiteY9" fmla="*/ 458283 h 2598027"/>
              <a:gd name="connsiteX10" fmla="*/ 1805917 w 2264456"/>
              <a:gd name="connsiteY10" fmla="*/ 0 h 2598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64456" h="2598027">
                <a:moveTo>
                  <a:pt x="1805917" y="0"/>
                </a:moveTo>
                <a:lnTo>
                  <a:pt x="458283" y="0"/>
                </a:lnTo>
                <a:cubicBezTo>
                  <a:pt x="205136" y="0"/>
                  <a:pt x="0" y="205136"/>
                  <a:pt x="0" y="458283"/>
                </a:cubicBezTo>
                <a:lnTo>
                  <a:pt x="0" y="1991028"/>
                </a:lnTo>
                <a:cubicBezTo>
                  <a:pt x="0" y="2142505"/>
                  <a:pt x="97305" y="2276781"/>
                  <a:pt x="241337" y="2324021"/>
                </a:cubicBezTo>
                <a:lnTo>
                  <a:pt x="1022857" y="2580506"/>
                </a:lnTo>
                <a:cubicBezTo>
                  <a:pt x="1093974" y="2603869"/>
                  <a:pt x="1170483" y="2603869"/>
                  <a:pt x="1241600" y="2580506"/>
                </a:cubicBezTo>
                <a:lnTo>
                  <a:pt x="2023120" y="2324021"/>
                </a:lnTo>
                <a:cubicBezTo>
                  <a:pt x="2167152" y="2276781"/>
                  <a:pt x="2264457" y="2142505"/>
                  <a:pt x="2264457" y="1991028"/>
                </a:cubicBezTo>
                <a:lnTo>
                  <a:pt x="2264457" y="458283"/>
                </a:lnTo>
                <a:cubicBezTo>
                  <a:pt x="2264201" y="205136"/>
                  <a:pt x="2059064" y="0"/>
                  <a:pt x="1805917" y="0"/>
                </a:cubicBezTo>
                <a:close/>
              </a:path>
            </a:pathLst>
          </a:custGeom>
          <a:solidFill>
            <a:srgbClr val="FE803E"/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8018468A-B130-4920-9F97-85D3B2186EE0}"/>
              </a:ext>
            </a:extLst>
          </p:cNvPr>
          <p:cNvSpPr/>
          <p:nvPr/>
        </p:nvSpPr>
        <p:spPr>
          <a:xfrm>
            <a:off x="10030100" y="3434221"/>
            <a:ext cx="3398418" cy="3899215"/>
          </a:xfrm>
          <a:custGeom>
            <a:avLst/>
            <a:gdLst>
              <a:gd name="connsiteX0" fmla="*/ 1641347 w 2058036"/>
              <a:gd name="connsiteY0" fmla="*/ 0 h 2361312"/>
              <a:gd name="connsiteX1" fmla="*/ 416691 w 2058036"/>
              <a:gd name="connsiteY1" fmla="*/ 0 h 2361312"/>
              <a:gd name="connsiteX2" fmla="*/ 0 w 2058036"/>
              <a:gd name="connsiteY2" fmla="*/ 416691 h 2361312"/>
              <a:gd name="connsiteX3" fmla="*/ 0 w 2058036"/>
              <a:gd name="connsiteY3" fmla="*/ 1809512 h 2361312"/>
              <a:gd name="connsiteX4" fmla="*/ 219257 w 2058036"/>
              <a:gd name="connsiteY4" fmla="*/ 2112210 h 2361312"/>
              <a:gd name="connsiteX5" fmla="*/ 929660 w 2058036"/>
              <a:gd name="connsiteY5" fmla="*/ 2345331 h 2361312"/>
              <a:gd name="connsiteX6" fmla="*/ 1128377 w 2058036"/>
              <a:gd name="connsiteY6" fmla="*/ 2345331 h 2361312"/>
              <a:gd name="connsiteX7" fmla="*/ 1838781 w 2058036"/>
              <a:gd name="connsiteY7" fmla="*/ 2112210 h 2361312"/>
              <a:gd name="connsiteX8" fmla="*/ 2058037 w 2058036"/>
              <a:gd name="connsiteY8" fmla="*/ 1809512 h 2361312"/>
              <a:gd name="connsiteX9" fmla="*/ 2058037 w 2058036"/>
              <a:gd name="connsiteY9" fmla="*/ 416434 h 2361312"/>
              <a:gd name="connsiteX10" fmla="*/ 1641347 w 2058036"/>
              <a:gd name="connsiteY10" fmla="*/ 0 h 236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8036" h="2361312">
                <a:moveTo>
                  <a:pt x="1641347" y="0"/>
                </a:moveTo>
                <a:lnTo>
                  <a:pt x="416691" y="0"/>
                </a:lnTo>
                <a:cubicBezTo>
                  <a:pt x="186651" y="0"/>
                  <a:pt x="0" y="186394"/>
                  <a:pt x="0" y="416691"/>
                </a:cubicBezTo>
                <a:lnTo>
                  <a:pt x="0" y="1809512"/>
                </a:lnTo>
                <a:cubicBezTo>
                  <a:pt x="0" y="1947125"/>
                  <a:pt x="88319" y="2069334"/>
                  <a:pt x="219257" y="2112210"/>
                </a:cubicBezTo>
                <a:lnTo>
                  <a:pt x="929660" y="2345331"/>
                </a:lnTo>
                <a:cubicBezTo>
                  <a:pt x="994102" y="2366640"/>
                  <a:pt x="1063936" y="2366640"/>
                  <a:pt x="1128377" y="2345331"/>
                </a:cubicBezTo>
                <a:lnTo>
                  <a:pt x="1838781" y="2112210"/>
                </a:lnTo>
                <a:cubicBezTo>
                  <a:pt x="1969462" y="2069334"/>
                  <a:pt x="2058037" y="1947125"/>
                  <a:pt x="2058037" y="1809512"/>
                </a:cubicBezTo>
                <a:lnTo>
                  <a:pt x="2058037" y="416434"/>
                </a:lnTo>
                <a:cubicBezTo>
                  <a:pt x="2058037" y="186394"/>
                  <a:pt x="1871643" y="0"/>
                  <a:pt x="1641347" y="0"/>
                </a:cubicBezTo>
                <a:close/>
              </a:path>
            </a:pathLst>
          </a:custGeom>
          <a:solidFill>
            <a:srgbClr val="FB5F17">
              <a:alpha val="57000"/>
            </a:srgbClr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2" name="Graphic 2">
            <a:extLst>
              <a:ext uri="{FF2B5EF4-FFF2-40B4-BE49-F238E27FC236}">
                <a16:creationId xmlns:a16="http://schemas.microsoft.com/office/drawing/2014/main" id="{AA47BCB4-090C-472D-AA5C-DE52E204E49F}"/>
              </a:ext>
            </a:extLst>
          </p:cNvPr>
          <p:cNvGrpSpPr/>
          <p:nvPr/>
        </p:nvGrpSpPr>
        <p:grpSpPr>
          <a:xfrm>
            <a:off x="14276796" y="3238355"/>
            <a:ext cx="3739702" cy="9527956"/>
            <a:chOff x="18058087" y="2021267"/>
            <a:chExt cx="2264713" cy="5770001"/>
          </a:xfrm>
          <a:solidFill>
            <a:schemeClr val="accent1"/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8E6A319-489D-4C74-AB00-B199F042DA5B}"/>
                </a:ext>
              </a:extLst>
            </p:cNvPr>
            <p:cNvSpPr/>
            <p:nvPr/>
          </p:nvSpPr>
          <p:spPr>
            <a:xfrm>
              <a:off x="18058344" y="2021267"/>
              <a:ext cx="2264200" cy="5769743"/>
            </a:xfrm>
            <a:custGeom>
              <a:avLst/>
              <a:gdLst>
                <a:gd name="connsiteX0" fmla="*/ 458283 w 2264200"/>
                <a:gd name="connsiteY0" fmla="*/ 0 h 5769743"/>
                <a:gd name="connsiteX1" fmla="*/ 1805918 w 2264200"/>
                <a:gd name="connsiteY1" fmla="*/ 0 h 5769743"/>
                <a:gd name="connsiteX2" fmla="*/ 2264201 w 2264200"/>
                <a:gd name="connsiteY2" fmla="*/ 458283 h 5769743"/>
                <a:gd name="connsiteX3" fmla="*/ 2264201 w 2264200"/>
                <a:gd name="connsiteY3" fmla="*/ 5311461 h 5769743"/>
                <a:gd name="connsiteX4" fmla="*/ 1805918 w 2264200"/>
                <a:gd name="connsiteY4" fmla="*/ 5769744 h 5769743"/>
                <a:gd name="connsiteX5" fmla="*/ 458283 w 2264200"/>
                <a:gd name="connsiteY5" fmla="*/ 5769744 h 5769743"/>
                <a:gd name="connsiteX6" fmla="*/ 0 w 2264200"/>
                <a:gd name="connsiteY6" fmla="*/ 5311461 h 5769743"/>
                <a:gd name="connsiteX7" fmla="*/ 0 w 2264200"/>
                <a:gd name="connsiteY7" fmla="*/ 458540 h 5769743"/>
                <a:gd name="connsiteX8" fmla="*/ 458283 w 2264200"/>
                <a:gd name="connsiteY8" fmla="*/ 0 h 576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4200" h="5769743">
                  <a:moveTo>
                    <a:pt x="458283" y="0"/>
                  </a:moveTo>
                  <a:lnTo>
                    <a:pt x="1805918" y="0"/>
                  </a:lnTo>
                  <a:cubicBezTo>
                    <a:pt x="2059064" y="0"/>
                    <a:pt x="2264201" y="205136"/>
                    <a:pt x="2264201" y="458283"/>
                  </a:cubicBezTo>
                  <a:lnTo>
                    <a:pt x="2264201" y="5311461"/>
                  </a:lnTo>
                  <a:cubicBezTo>
                    <a:pt x="2264201" y="5564608"/>
                    <a:pt x="2059064" y="5769744"/>
                    <a:pt x="1805918" y="5769744"/>
                  </a:cubicBezTo>
                  <a:lnTo>
                    <a:pt x="458283" y="5769744"/>
                  </a:lnTo>
                  <a:cubicBezTo>
                    <a:pt x="205136" y="5769744"/>
                    <a:pt x="0" y="5564608"/>
                    <a:pt x="0" y="5311461"/>
                  </a:cubicBezTo>
                  <a:lnTo>
                    <a:pt x="0" y="458540"/>
                  </a:lnTo>
                  <a:cubicBezTo>
                    <a:pt x="-257" y="205136"/>
                    <a:pt x="205136" y="0"/>
                    <a:pt x="458283" y="0"/>
                  </a:cubicBezTo>
                  <a:close/>
                </a:path>
              </a:pathLst>
            </a:custGeom>
            <a:solidFill>
              <a:srgbClr val="FFFFFF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9EE9A2F-C3E0-44FB-80EA-4BDD240E0A8A}"/>
                </a:ext>
              </a:extLst>
            </p:cNvPr>
            <p:cNvSpPr/>
            <p:nvPr/>
          </p:nvSpPr>
          <p:spPr>
            <a:xfrm>
              <a:off x="19299944" y="5210506"/>
              <a:ext cx="1022856" cy="2580762"/>
            </a:xfrm>
            <a:custGeom>
              <a:avLst/>
              <a:gdLst>
                <a:gd name="connsiteX0" fmla="*/ 564317 w 1022856"/>
                <a:gd name="connsiteY0" fmla="*/ 2580762 h 2580762"/>
                <a:gd name="connsiteX1" fmla="*/ 0 w 1022856"/>
                <a:gd name="connsiteY1" fmla="*/ 2580762 h 2580762"/>
                <a:gd name="connsiteX2" fmla="*/ 0 w 1022856"/>
                <a:gd name="connsiteY2" fmla="*/ 0 h 2580762"/>
                <a:gd name="connsiteX3" fmla="*/ 812329 w 1022856"/>
                <a:gd name="connsiteY3" fmla="*/ 157125 h 2580762"/>
                <a:gd name="connsiteX4" fmla="*/ 1022857 w 1022856"/>
                <a:gd name="connsiteY4" fmla="*/ 412326 h 2580762"/>
                <a:gd name="connsiteX5" fmla="*/ 1022857 w 1022856"/>
                <a:gd name="connsiteY5" fmla="*/ 2122223 h 2580762"/>
                <a:gd name="connsiteX6" fmla="*/ 564317 w 1022856"/>
                <a:gd name="connsiteY6" fmla="*/ 2580762 h 258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56" h="2580762">
                  <a:moveTo>
                    <a:pt x="564317" y="2580762"/>
                  </a:moveTo>
                  <a:lnTo>
                    <a:pt x="0" y="2580762"/>
                  </a:lnTo>
                  <a:lnTo>
                    <a:pt x="0" y="0"/>
                  </a:lnTo>
                  <a:lnTo>
                    <a:pt x="812329" y="157125"/>
                  </a:lnTo>
                  <a:cubicBezTo>
                    <a:pt x="934539" y="180746"/>
                    <a:pt x="1022857" y="287807"/>
                    <a:pt x="1022857" y="412326"/>
                  </a:cubicBezTo>
                  <a:lnTo>
                    <a:pt x="1022857" y="2122223"/>
                  </a:lnTo>
                  <a:cubicBezTo>
                    <a:pt x="1022601" y="2375626"/>
                    <a:pt x="817464" y="2580762"/>
                    <a:pt x="564317" y="2580762"/>
                  </a:cubicBezTo>
                  <a:close/>
                </a:path>
              </a:pathLst>
            </a:custGeom>
            <a:solidFill>
              <a:srgbClr val="9E9E9E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5" name="Graphic 2">
              <a:extLst>
                <a:ext uri="{FF2B5EF4-FFF2-40B4-BE49-F238E27FC236}">
                  <a16:creationId xmlns:a16="http://schemas.microsoft.com/office/drawing/2014/main" id="{AA47BCB4-090C-472D-AA5C-DE52E204E49F}"/>
                </a:ext>
              </a:extLst>
            </p:cNvPr>
            <p:cNvGrpSpPr/>
            <p:nvPr/>
          </p:nvGrpSpPr>
          <p:grpSpPr>
            <a:xfrm>
              <a:off x="18058087" y="5193239"/>
              <a:ext cx="2264457" cy="2598028"/>
              <a:chOff x="18058087" y="5193239"/>
              <a:chExt cx="2264457" cy="2598028"/>
            </a:xfrm>
            <a:solidFill>
              <a:schemeClr val="accent1"/>
            </a:solidFill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9F4A002-082C-4F25-9910-2599C7F1FC90}"/>
                  </a:ext>
                </a:extLst>
              </p:cNvPr>
              <p:cNvSpPr/>
              <p:nvPr/>
            </p:nvSpPr>
            <p:spPr>
              <a:xfrm>
                <a:off x="18058087" y="5193239"/>
                <a:ext cx="2264457" cy="2598028"/>
              </a:xfrm>
              <a:custGeom>
                <a:avLst/>
                <a:gdLst>
                  <a:gd name="connsiteX0" fmla="*/ 458540 w 2264457"/>
                  <a:gd name="connsiteY0" fmla="*/ 2598028 h 2598028"/>
                  <a:gd name="connsiteX1" fmla="*/ 1806174 w 2264457"/>
                  <a:gd name="connsiteY1" fmla="*/ 2598028 h 2598028"/>
                  <a:gd name="connsiteX2" fmla="*/ 2264458 w 2264457"/>
                  <a:gd name="connsiteY2" fmla="*/ 2139745 h 2598028"/>
                  <a:gd name="connsiteX3" fmla="*/ 2264458 w 2264457"/>
                  <a:gd name="connsiteY3" fmla="*/ 607001 h 2598028"/>
                  <a:gd name="connsiteX4" fmla="*/ 2023121 w 2264457"/>
                  <a:gd name="connsiteY4" fmla="*/ 274007 h 2598028"/>
                  <a:gd name="connsiteX5" fmla="*/ 1241601 w 2264457"/>
                  <a:gd name="connsiteY5" fmla="*/ 17523 h 2598028"/>
                  <a:gd name="connsiteX6" fmla="*/ 1022857 w 2264457"/>
                  <a:gd name="connsiteY6" fmla="*/ 17523 h 2598028"/>
                  <a:gd name="connsiteX7" fmla="*/ 241337 w 2264457"/>
                  <a:gd name="connsiteY7" fmla="*/ 274007 h 2598028"/>
                  <a:gd name="connsiteX8" fmla="*/ 0 w 2264457"/>
                  <a:gd name="connsiteY8" fmla="*/ 607001 h 2598028"/>
                  <a:gd name="connsiteX9" fmla="*/ 0 w 2264457"/>
                  <a:gd name="connsiteY9" fmla="*/ 2139745 h 2598028"/>
                  <a:gd name="connsiteX10" fmla="*/ 458540 w 2264457"/>
                  <a:gd name="connsiteY10" fmla="*/ 2598028 h 2598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4457" h="2598028">
                    <a:moveTo>
                      <a:pt x="458540" y="2598028"/>
                    </a:moveTo>
                    <a:lnTo>
                      <a:pt x="1806174" y="2598028"/>
                    </a:lnTo>
                    <a:cubicBezTo>
                      <a:pt x="2059321" y="2598028"/>
                      <a:pt x="2264458" y="2392892"/>
                      <a:pt x="2264458" y="2139745"/>
                    </a:cubicBezTo>
                    <a:lnTo>
                      <a:pt x="2264458" y="607001"/>
                    </a:lnTo>
                    <a:cubicBezTo>
                      <a:pt x="2264458" y="455523"/>
                      <a:pt x="2167152" y="321248"/>
                      <a:pt x="2023121" y="274007"/>
                    </a:cubicBezTo>
                    <a:lnTo>
                      <a:pt x="1241601" y="17523"/>
                    </a:lnTo>
                    <a:cubicBezTo>
                      <a:pt x="1170483" y="-5841"/>
                      <a:pt x="1093975" y="-5841"/>
                      <a:pt x="1022857" y="17523"/>
                    </a:cubicBezTo>
                    <a:lnTo>
                      <a:pt x="241337" y="274007"/>
                    </a:lnTo>
                    <a:cubicBezTo>
                      <a:pt x="97305" y="321248"/>
                      <a:pt x="0" y="455523"/>
                      <a:pt x="0" y="607001"/>
                    </a:cubicBezTo>
                    <a:lnTo>
                      <a:pt x="0" y="2139745"/>
                    </a:lnTo>
                    <a:cubicBezTo>
                      <a:pt x="0" y="2392892"/>
                      <a:pt x="205393" y="2598028"/>
                      <a:pt x="458540" y="2598028"/>
                    </a:cubicBezTo>
                    <a:close/>
                  </a:path>
                </a:pathLst>
              </a:custGeom>
              <a:solidFill>
                <a:srgbClr val="FB5F17"/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9DFBC1B-2605-45B4-B70E-6B5889D69C94}"/>
                  </a:ext>
                </a:extLst>
              </p:cNvPr>
              <p:cNvSpPr/>
              <p:nvPr/>
            </p:nvSpPr>
            <p:spPr>
              <a:xfrm>
                <a:off x="18161297" y="5311597"/>
                <a:ext cx="2058036" cy="2361312"/>
              </a:xfrm>
              <a:custGeom>
                <a:avLst/>
                <a:gdLst>
                  <a:gd name="connsiteX0" fmla="*/ 416690 w 2058036"/>
                  <a:gd name="connsiteY0" fmla="*/ 2361313 h 2361312"/>
                  <a:gd name="connsiteX1" fmla="*/ 1641346 w 2058036"/>
                  <a:gd name="connsiteY1" fmla="*/ 2361313 h 2361312"/>
                  <a:gd name="connsiteX2" fmla="*/ 2058037 w 2058036"/>
                  <a:gd name="connsiteY2" fmla="*/ 1944622 h 2361312"/>
                  <a:gd name="connsiteX3" fmla="*/ 2058037 w 2058036"/>
                  <a:gd name="connsiteY3" fmla="*/ 551801 h 2361312"/>
                  <a:gd name="connsiteX4" fmla="*/ 1838780 w 2058036"/>
                  <a:gd name="connsiteY4" fmla="*/ 249103 h 2361312"/>
                  <a:gd name="connsiteX5" fmla="*/ 1128377 w 2058036"/>
                  <a:gd name="connsiteY5" fmla="*/ 15982 h 2361312"/>
                  <a:gd name="connsiteX6" fmla="*/ 929660 w 2058036"/>
                  <a:gd name="connsiteY6" fmla="*/ 15982 h 2361312"/>
                  <a:gd name="connsiteX7" fmla="*/ 219256 w 2058036"/>
                  <a:gd name="connsiteY7" fmla="*/ 249103 h 2361312"/>
                  <a:gd name="connsiteX8" fmla="*/ 0 w 2058036"/>
                  <a:gd name="connsiteY8" fmla="*/ 551801 h 2361312"/>
                  <a:gd name="connsiteX9" fmla="*/ 0 w 2058036"/>
                  <a:gd name="connsiteY9" fmla="*/ 1944622 h 2361312"/>
                  <a:gd name="connsiteX10" fmla="*/ 416690 w 2058036"/>
                  <a:gd name="connsiteY10" fmla="*/ 2361313 h 2361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8036" h="2361312">
                    <a:moveTo>
                      <a:pt x="416690" y="2361313"/>
                    </a:moveTo>
                    <a:lnTo>
                      <a:pt x="1641346" y="2361313"/>
                    </a:lnTo>
                    <a:cubicBezTo>
                      <a:pt x="1871386" y="2361313"/>
                      <a:pt x="2058037" y="2174919"/>
                      <a:pt x="2058037" y="1944622"/>
                    </a:cubicBezTo>
                    <a:lnTo>
                      <a:pt x="2058037" y="551801"/>
                    </a:lnTo>
                    <a:cubicBezTo>
                      <a:pt x="2058037" y="414188"/>
                      <a:pt x="1969718" y="291979"/>
                      <a:pt x="1838780" y="249103"/>
                    </a:cubicBezTo>
                    <a:lnTo>
                      <a:pt x="1128377" y="15982"/>
                    </a:lnTo>
                    <a:cubicBezTo>
                      <a:pt x="1063935" y="-5327"/>
                      <a:pt x="994101" y="-5327"/>
                      <a:pt x="929660" y="15982"/>
                    </a:cubicBezTo>
                    <a:lnTo>
                      <a:pt x="219256" y="249103"/>
                    </a:lnTo>
                    <a:cubicBezTo>
                      <a:pt x="88575" y="291979"/>
                      <a:pt x="0" y="414188"/>
                      <a:pt x="0" y="551801"/>
                    </a:cubicBezTo>
                    <a:lnTo>
                      <a:pt x="0" y="1944622"/>
                    </a:lnTo>
                    <a:cubicBezTo>
                      <a:pt x="256" y="2174662"/>
                      <a:pt x="186651" y="2361313"/>
                      <a:pt x="416690" y="2361313"/>
                    </a:cubicBezTo>
                    <a:close/>
                  </a:path>
                </a:pathLst>
              </a:custGeom>
              <a:solidFill>
                <a:srgbClr val="FE803E">
                  <a:alpha val="57000"/>
                </a:srgbClr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66" name="TextBox 5">
            <a:extLst>
              <a:ext uri="{FF2B5EF4-FFF2-40B4-BE49-F238E27FC236}">
                <a16:creationId xmlns:a16="http://schemas.microsoft.com/office/drawing/2014/main" id="{6BF22662-5011-4600-BC41-EA708F9B61AD}"/>
              </a:ext>
            </a:extLst>
          </p:cNvPr>
          <p:cNvSpPr txBox="1"/>
          <p:nvPr/>
        </p:nvSpPr>
        <p:spPr>
          <a:xfrm>
            <a:off x="1472703" y="7695388"/>
            <a:ext cx="3012667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endParaRPr dirty="0"/>
          </a:p>
        </p:txBody>
      </p:sp>
      <p:sp>
        <p:nvSpPr>
          <p:cNvPr id="78" name="TextBox 5">
            <a:extLst>
              <a:ext uri="{FF2B5EF4-FFF2-40B4-BE49-F238E27FC236}">
                <a16:creationId xmlns:a16="http://schemas.microsoft.com/office/drawing/2014/main" id="{3B7E9EF2-9427-4720-9D1D-0FDCECEF8BBB}"/>
              </a:ext>
            </a:extLst>
          </p:cNvPr>
          <p:cNvSpPr txBox="1"/>
          <p:nvPr/>
        </p:nvSpPr>
        <p:spPr>
          <a:xfrm>
            <a:off x="10379417" y="7723898"/>
            <a:ext cx="3012667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endParaRPr dirty="0"/>
          </a:p>
        </p:txBody>
      </p:sp>
      <p:sp>
        <p:nvSpPr>
          <p:cNvPr id="79" name="TextBox 5">
            <a:extLst>
              <a:ext uri="{FF2B5EF4-FFF2-40B4-BE49-F238E27FC236}">
                <a16:creationId xmlns:a16="http://schemas.microsoft.com/office/drawing/2014/main" id="{F255BAF5-ED01-451F-92F1-D13BEDEA4FFA}"/>
              </a:ext>
            </a:extLst>
          </p:cNvPr>
          <p:cNvSpPr txBox="1"/>
          <p:nvPr/>
        </p:nvSpPr>
        <p:spPr>
          <a:xfrm>
            <a:off x="5822033" y="3541777"/>
            <a:ext cx="3012667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endParaRPr dirty="0"/>
          </a:p>
        </p:txBody>
      </p:sp>
      <p:sp>
        <p:nvSpPr>
          <p:cNvPr id="80" name="TextBox 5">
            <a:extLst>
              <a:ext uri="{FF2B5EF4-FFF2-40B4-BE49-F238E27FC236}">
                <a16:creationId xmlns:a16="http://schemas.microsoft.com/office/drawing/2014/main" id="{775C1182-0E25-459E-9311-1E46149BF806}"/>
              </a:ext>
            </a:extLst>
          </p:cNvPr>
          <p:cNvSpPr txBox="1"/>
          <p:nvPr/>
        </p:nvSpPr>
        <p:spPr>
          <a:xfrm>
            <a:off x="14821130" y="3541777"/>
            <a:ext cx="3012667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endParaRPr dirty="0"/>
          </a:p>
        </p:txBody>
      </p:sp>
      <p:sp>
        <p:nvSpPr>
          <p:cNvPr id="65" name="TextBox 5">
            <a:extLst>
              <a:ext uri="{FF2B5EF4-FFF2-40B4-BE49-F238E27FC236}">
                <a16:creationId xmlns:a16="http://schemas.microsoft.com/office/drawing/2014/main" id="{54AAC00C-415A-43C0-9433-5A95326234A8}"/>
              </a:ext>
            </a:extLst>
          </p:cNvPr>
          <p:cNvSpPr txBox="1"/>
          <p:nvPr/>
        </p:nvSpPr>
        <p:spPr>
          <a:xfrm>
            <a:off x="1869376" y="5949833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</a:t>
            </a:r>
            <a:r>
              <a:rPr lang="en-US" sz="2800" dirty="0">
                <a:solidFill>
                  <a:schemeClr val="bg1"/>
                </a:solidFill>
              </a:rPr>
              <a:t>m</a:t>
            </a:r>
            <a:r>
              <a:rPr sz="2800" dirty="0">
                <a:solidFill>
                  <a:schemeClr val="bg1"/>
                </a:solidFill>
              </a:rPr>
              <a:t> Ipsum</a:t>
            </a: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0DA16DB9-D28D-4DA0-959A-4A450DBDA8BD}"/>
              </a:ext>
            </a:extLst>
          </p:cNvPr>
          <p:cNvSpPr txBox="1"/>
          <p:nvPr/>
        </p:nvSpPr>
        <p:spPr>
          <a:xfrm>
            <a:off x="10619649" y="5949833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</a:t>
            </a:r>
            <a:r>
              <a:rPr lang="en-US" sz="2800" dirty="0">
                <a:solidFill>
                  <a:schemeClr val="bg1"/>
                </a:solidFill>
              </a:rPr>
              <a:t>m</a:t>
            </a:r>
            <a:r>
              <a:rPr sz="2800" dirty="0">
                <a:solidFill>
                  <a:schemeClr val="bg1"/>
                </a:solidFill>
              </a:rPr>
              <a:t> Ipsum</a:t>
            </a:r>
          </a:p>
        </p:txBody>
      </p:sp>
      <p:grpSp>
        <p:nvGrpSpPr>
          <p:cNvPr id="82" name="Graphic 5">
            <a:extLst>
              <a:ext uri="{FF2B5EF4-FFF2-40B4-BE49-F238E27FC236}">
                <a16:creationId xmlns:a16="http://schemas.microsoft.com/office/drawing/2014/main" id="{015679F7-CD2F-4E4C-9B6C-EE594F889D40}"/>
              </a:ext>
            </a:extLst>
          </p:cNvPr>
          <p:cNvGrpSpPr/>
          <p:nvPr/>
        </p:nvGrpSpPr>
        <p:grpSpPr>
          <a:xfrm>
            <a:off x="11299802" y="4373448"/>
            <a:ext cx="859013" cy="859013"/>
            <a:chOff x="15631718" y="3755207"/>
            <a:chExt cx="859013" cy="859013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1FC2A38-C1AB-4EBB-A8D9-1A43605FDB94}"/>
                </a:ext>
              </a:extLst>
            </p:cNvPr>
            <p:cNvSpPr/>
            <p:nvPr/>
          </p:nvSpPr>
          <p:spPr>
            <a:xfrm>
              <a:off x="15631718" y="3755207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5AEE3FC-C9B0-438F-92FA-A8B7FB57D685}"/>
                </a:ext>
              </a:extLst>
            </p:cNvPr>
            <p:cNvSpPr/>
            <p:nvPr/>
          </p:nvSpPr>
          <p:spPr>
            <a:xfrm>
              <a:off x="15676319" y="3816797"/>
              <a:ext cx="769811" cy="690045"/>
            </a:xfrm>
            <a:custGeom>
              <a:avLst/>
              <a:gdLst>
                <a:gd name="connsiteX0" fmla="*/ 55617 w 769811"/>
                <a:gd name="connsiteY0" fmla="*/ 124529 h 690045"/>
                <a:gd name="connsiteX1" fmla="*/ 205944 w 769811"/>
                <a:gd name="connsiteY1" fmla="*/ 224747 h 690045"/>
                <a:gd name="connsiteX2" fmla="*/ 355771 w 769811"/>
                <a:gd name="connsiteY2" fmla="*/ 15005 h 690045"/>
                <a:gd name="connsiteX3" fmla="*/ 405696 w 769811"/>
                <a:gd name="connsiteY3" fmla="*/ 6660 h 690045"/>
                <a:gd name="connsiteX4" fmla="*/ 414040 w 769811"/>
                <a:gd name="connsiteY4" fmla="*/ 15005 h 690045"/>
                <a:gd name="connsiteX5" fmla="*/ 563866 w 769811"/>
                <a:gd name="connsiteY5" fmla="*/ 224747 h 690045"/>
                <a:gd name="connsiteX6" fmla="*/ 714194 w 769811"/>
                <a:gd name="connsiteY6" fmla="*/ 124529 h 690045"/>
                <a:gd name="connsiteX7" fmla="*/ 763819 w 769811"/>
                <a:gd name="connsiteY7" fmla="*/ 134502 h 690045"/>
                <a:gd name="connsiteX8" fmla="*/ 769564 w 769811"/>
                <a:gd name="connsiteY8" fmla="*/ 158531 h 690045"/>
                <a:gd name="connsiteX9" fmla="*/ 710758 w 769811"/>
                <a:gd name="connsiteY9" fmla="*/ 658441 h 690045"/>
                <a:gd name="connsiteX10" fmla="*/ 675216 w 769811"/>
                <a:gd name="connsiteY10" fmla="*/ 690046 h 690045"/>
                <a:gd name="connsiteX11" fmla="*/ 94595 w 769811"/>
                <a:gd name="connsiteY11" fmla="*/ 690046 h 690045"/>
                <a:gd name="connsiteX12" fmla="*/ 59053 w 769811"/>
                <a:gd name="connsiteY12" fmla="*/ 658441 h 690045"/>
                <a:gd name="connsiteX13" fmla="*/ 246 w 769811"/>
                <a:gd name="connsiteY13" fmla="*/ 158496 h 690045"/>
                <a:gd name="connsiteX14" fmla="*/ 31631 w 769811"/>
                <a:gd name="connsiteY14" fmla="*/ 118782 h 690045"/>
                <a:gd name="connsiteX15" fmla="*/ 55617 w 769811"/>
                <a:gd name="connsiteY15" fmla="*/ 124529 h 690045"/>
                <a:gd name="connsiteX16" fmla="*/ 384905 w 769811"/>
                <a:gd name="connsiteY16" fmla="*/ 475292 h 690045"/>
                <a:gd name="connsiteX17" fmla="*/ 456490 w 769811"/>
                <a:gd name="connsiteY17" fmla="*/ 403708 h 690045"/>
                <a:gd name="connsiteX18" fmla="*/ 384905 w 769811"/>
                <a:gd name="connsiteY18" fmla="*/ 332124 h 690045"/>
                <a:gd name="connsiteX19" fmla="*/ 313321 w 769811"/>
                <a:gd name="connsiteY19" fmla="*/ 403708 h 690045"/>
                <a:gd name="connsiteX20" fmla="*/ 384905 w 769811"/>
                <a:gd name="connsiteY20" fmla="*/ 475292 h 690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9811" h="690045">
                  <a:moveTo>
                    <a:pt x="55617" y="124529"/>
                  </a:moveTo>
                  <a:lnTo>
                    <a:pt x="205944" y="224747"/>
                  </a:lnTo>
                  <a:lnTo>
                    <a:pt x="355771" y="15005"/>
                  </a:lnTo>
                  <a:cubicBezTo>
                    <a:pt x="367253" y="-1086"/>
                    <a:pt x="389605" y="-4822"/>
                    <a:pt x="405696" y="6660"/>
                  </a:cubicBezTo>
                  <a:cubicBezTo>
                    <a:pt x="408920" y="8961"/>
                    <a:pt x="411740" y="11781"/>
                    <a:pt x="414040" y="15005"/>
                  </a:cubicBezTo>
                  <a:lnTo>
                    <a:pt x="563866" y="224747"/>
                  </a:lnTo>
                  <a:lnTo>
                    <a:pt x="714194" y="124529"/>
                  </a:lnTo>
                  <a:cubicBezTo>
                    <a:pt x="730652" y="113579"/>
                    <a:pt x="752870" y="118044"/>
                    <a:pt x="763819" y="134502"/>
                  </a:cubicBezTo>
                  <a:cubicBezTo>
                    <a:pt x="768526" y="141576"/>
                    <a:pt x="770562" y="150094"/>
                    <a:pt x="769564" y="158531"/>
                  </a:cubicBezTo>
                  <a:lnTo>
                    <a:pt x="710758" y="658441"/>
                  </a:lnTo>
                  <a:cubicBezTo>
                    <a:pt x="708635" y="676462"/>
                    <a:pt x="693362" y="690043"/>
                    <a:pt x="675216" y="690046"/>
                  </a:cubicBezTo>
                  <a:lnTo>
                    <a:pt x="94595" y="690046"/>
                  </a:lnTo>
                  <a:cubicBezTo>
                    <a:pt x="76449" y="690043"/>
                    <a:pt x="61176" y="676462"/>
                    <a:pt x="59053" y="658441"/>
                  </a:cubicBezTo>
                  <a:lnTo>
                    <a:pt x="246" y="158496"/>
                  </a:lnTo>
                  <a:cubicBezTo>
                    <a:pt x="-2053" y="138862"/>
                    <a:pt x="11998" y="121082"/>
                    <a:pt x="31631" y="118782"/>
                  </a:cubicBezTo>
                  <a:cubicBezTo>
                    <a:pt x="40055" y="117795"/>
                    <a:pt x="48555" y="119832"/>
                    <a:pt x="55617" y="124529"/>
                  </a:cubicBezTo>
                  <a:close/>
                  <a:moveTo>
                    <a:pt x="384905" y="475292"/>
                  </a:moveTo>
                  <a:cubicBezTo>
                    <a:pt x="424440" y="475292"/>
                    <a:pt x="456490" y="443243"/>
                    <a:pt x="456490" y="403708"/>
                  </a:cubicBezTo>
                  <a:cubicBezTo>
                    <a:pt x="456490" y="364173"/>
                    <a:pt x="424440" y="332124"/>
                    <a:pt x="384905" y="332124"/>
                  </a:cubicBezTo>
                  <a:cubicBezTo>
                    <a:pt x="345370" y="332124"/>
                    <a:pt x="313321" y="364173"/>
                    <a:pt x="313321" y="403708"/>
                  </a:cubicBezTo>
                  <a:cubicBezTo>
                    <a:pt x="313321" y="443243"/>
                    <a:pt x="345370" y="475292"/>
                    <a:pt x="384905" y="475292"/>
                  </a:cubicBezTo>
                  <a:close/>
                </a:path>
              </a:pathLst>
            </a:custGeom>
            <a:solidFill>
              <a:srgbClr val="286766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5" name="Graphic 3">
            <a:extLst>
              <a:ext uri="{FF2B5EF4-FFF2-40B4-BE49-F238E27FC236}">
                <a16:creationId xmlns:a16="http://schemas.microsoft.com/office/drawing/2014/main" id="{C91C504C-8D4C-4DC9-99B5-7B737668063E}"/>
              </a:ext>
            </a:extLst>
          </p:cNvPr>
          <p:cNvGrpSpPr/>
          <p:nvPr/>
        </p:nvGrpSpPr>
        <p:grpSpPr>
          <a:xfrm>
            <a:off x="2549529" y="4456789"/>
            <a:ext cx="859013" cy="859013"/>
            <a:chOff x="15631718" y="5512074"/>
            <a:chExt cx="859013" cy="859013"/>
          </a:xfrm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A4A9B8D-27B2-4A1B-A67E-95AFC16870F3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0AC993A-2D01-4A24-B626-E1AE2BB1FF82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286766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8" name="Graphic 7">
            <a:extLst>
              <a:ext uri="{FF2B5EF4-FFF2-40B4-BE49-F238E27FC236}">
                <a16:creationId xmlns:a16="http://schemas.microsoft.com/office/drawing/2014/main" id="{46C23D24-F4B3-4CC0-8589-205437E78776}"/>
              </a:ext>
            </a:extLst>
          </p:cNvPr>
          <p:cNvGrpSpPr/>
          <p:nvPr/>
        </p:nvGrpSpPr>
        <p:grpSpPr>
          <a:xfrm>
            <a:off x="6894952" y="9571161"/>
            <a:ext cx="883669" cy="883669"/>
            <a:chOff x="12079287" y="6743700"/>
            <a:chExt cx="228600" cy="228600"/>
          </a:xfrm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535D27E7-0D98-496E-BD31-D5DDF3D92E68}"/>
                </a:ext>
              </a:extLst>
            </p:cNvPr>
            <p:cNvSpPr/>
            <p:nvPr/>
          </p:nvSpPr>
          <p:spPr>
            <a:xfrm>
              <a:off x="12079287" y="6743700"/>
              <a:ext cx="228600" cy="228600"/>
            </a:xfrm>
            <a:custGeom>
              <a:avLst/>
              <a:gdLst>
                <a:gd name="connsiteX0" fmla="*/ 0 w 228600"/>
                <a:gd name="connsiteY0" fmla="*/ 0 h 228600"/>
                <a:gd name="connsiteX1" fmla="*/ 228600 w 228600"/>
                <a:gd name="connsiteY1" fmla="*/ 0 h 228600"/>
                <a:gd name="connsiteX2" fmla="*/ 228600 w 228600"/>
                <a:gd name="connsiteY2" fmla="*/ 228600 h 228600"/>
                <a:gd name="connsiteX3" fmla="*/ 0 w 228600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" h="228600">
                  <a:moveTo>
                    <a:pt x="0" y="0"/>
                  </a:moveTo>
                  <a:lnTo>
                    <a:pt x="228600" y="0"/>
                  </a:lnTo>
                  <a:lnTo>
                    <a:pt x="228600" y="22860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6D40AAE0-5931-4FAD-8114-43C77A8E054B}"/>
                </a:ext>
              </a:extLst>
            </p:cNvPr>
            <p:cNvSpPr/>
            <p:nvPr/>
          </p:nvSpPr>
          <p:spPr>
            <a:xfrm>
              <a:off x="12105809" y="6762757"/>
              <a:ext cx="152402" cy="200018"/>
            </a:xfrm>
            <a:custGeom>
              <a:avLst/>
              <a:gdLst>
                <a:gd name="connsiteX0" fmla="*/ 66680 w 152402"/>
                <a:gd name="connsiteY0" fmla="*/ 152393 h 200018"/>
                <a:gd name="connsiteX1" fmla="*/ 37543 w 152402"/>
                <a:gd name="connsiteY1" fmla="*/ 152393 h 200018"/>
                <a:gd name="connsiteX2" fmla="*/ 16712 w 152402"/>
                <a:gd name="connsiteY2" fmla="*/ 123818 h 200018"/>
                <a:gd name="connsiteX3" fmla="*/ 28587 w 152402"/>
                <a:gd name="connsiteY3" fmla="*/ 16712 h 200018"/>
                <a:gd name="connsiteX4" fmla="*/ 135694 w 152402"/>
                <a:gd name="connsiteY4" fmla="*/ 28587 h 200018"/>
                <a:gd name="connsiteX5" fmla="*/ 135679 w 152402"/>
                <a:gd name="connsiteY5" fmla="*/ 123837 h 200018"/>
                <a:gd name="connsiteX6" fmla="*/ 114867 w 152402"/>
                <a:gd name="connsiteY6" fmla="*/ 152393 h 200018"/>
                <a:gd name="connsiteX7" fmla="*/ 85730 w 152402"/>
                <a:gd name="connsiteY7" fmla="*/ 152393 h 200018"/>
                <a:gd name="connsiteX8" fmla="*/ 85730 w 152402"/>
                <a:gd name="connsiteY8" fmla="*/ 104768 h 200018"/>
                <a:gd name="connsiteX9" fmla="*/ 66680 w 152402"/>
                <a:gd name="connsiteY9" fmla="*/ 104768 h 200018"/>
                <a:gd name="connsiteX10" fmla="*/ 66680 w 152402"/>
                <a:gd name="connsiteY10" fmla="*/ 152393 h 200018"/>
                <a:gd name="connsiteX11" fmla="*/ 114305 w 152402"/>
                <a:gd name="connsiteY11" fmla="*/ 171443 h 200018"/>
                <a:gd name="connsiteX12" fmla="*/ 114305 w 152402"/>
                <a:gd name="connsiteY12" fmla="*/ 180968 h 200018"/>
                <a:gd name="connsiteX13" fmla="*/ 95255 w 152402"/>
                <a:gd name="connsiteY13" fmla="*/ 200018 h 200018"/>
                <a:gd name="connsiteX14" fmla="*/ 57155 w 152402"/>
                <a:gd name="connsiteY14" fmla="*/ 200018 h 200018"/>
                <a:gd name="connsiteX15" fmla="*/ 38105 w 152402"/>
                <a:gd name="connsiteY15" fmla="*/ 180968 h 200018"/>
                <a:gd name="connsiteX16" fmla="*/ 38105 w 152402"/>
                <a:gd name="connsiteY16" fmla="*/ 171443 h 200018"/>
                <a:gd name="connsiteX17" fmla="*/ 114305 w 152402"/>
                <a:gd name="connsiteY17" fmla="*/ 171443 h 200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2402" h="200018">
                  <a:moveTo>
                    <a:pt x="66680" y="152393"/>
                  </a:moveTo>
                  <a:lnTo>
                    <a:pt x="37543" y="152393"/>
                  </a:lnTo>
                  <a:cubicBezTo>
                    <a:pt x="34714" y="140268"/>
                    <a:pt x="21950" y="130352"/>
                    <a:pt x="16712" y="123818"/>
                  </a:cubicBezTo>
                  <a:cubicBezTo>
                    <a:pt x="-9586" y="90962"/>
                    <a:pt x="-4269" y="43009"/>
                    <a:pt x="28587" y="16712"/>
                  </a:cubicBezTo>
                  <a:cubicBezTo>
                    <a:pt x="61443" y="-9586"/>
                    <a:pt x="109397" y="-4269"/>
                    <a:pt x="135694" y="28587"/>
                  </a:cubicBezTo>
                  <a:cubicBezTo>
                    <a:pt x="157978" y="56429"/>
                    <a:pt x="157972" y="96003"/>
                    <a:pt x="135679" y="123837"/>
                  </a:cubicBezTo>
                  <a:cubicBezTo>
                    <a:pt x="130440" y="130362"/>
                    <a:pt x="117696" y="140277"/>
                    <a:pt x="114867" y="152393"/>
                  </a:cubicBezTo>
                  <a:lnTo>
                    <a:pt x="85730" y="152393"/>
                  </a:lnTo>
                  <a:lnTo>
                    <a:pt x="85730" y="104768"/>
                  </a:lnTo>
                  <a:lnTo>
                    <a:pt x="66680" y="104768"/>
                  </a:lnTo>
                  <a:lnTo>
                    <a:pt x="66680" y="152393"/>
                  </a:lnTo>
                  <a:close/>
                  <a:moveTo>
                    <a:pt x="114305" y="171443"/>
                  </a:moveTo>
                  <a:lnTo>
                    <a:pt x="114305" y="180968"/>
                  </a:lnTo>
                  <a:cubicBezTo>
                    <a:pt x="114305" y="191489"/>
                    <a:pt x="105776" y="200018"/>
                    <a:pt x="95255" y="200018"/>
                  </a:cubicBezTo>
                  <a:lnTo>
                    <a:pt x="57155" y="200018"/>
                  </a:lnTo>
                  <a:cubicBezTo>
                    <a:pt x="46634" y="200018"/>
                    <a:pt x="38105" y="191489"/>
                    <a:pt x="38105" y="180968"/>
                  </a:cubicBezTo>
                  <a:lnTo>
                    <a:pt x="38105" y="171443"/>
                  </a:lnTo>
                  <a:lnTo>
                    <a:pt x="114305" y="171443"/>
                  </a:lnTo>
                  <a:close/>
                </a:path>
              </a:pathLst>
            </a:custGeom>
            <a:solidFill>
              <a:srgbClr val="2867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1" name="Graphic 11">
            <a:extLst>
              <a:ext uri="{FF2B5EF4-FFF2-40B4-BE49-F238E27FC236}">
                <a16:creationId xmlns:a16="http://schemas.microsoft.com/office/drawing/2014/main" id="{A30C327E-445F-42EF-90D6-541747700378}"/>
              </a:ext>
            </a:extLst>
          </p:cNvPr>
          <p:cNvGrpSpPr/>
          <p:nvPr/>
        </p:nvGrpSpPr>
        <p:grpSpPr>
          <a:xfrm>
            <a:off x="15862313" y="9487710"/>
            <a:ext cx="930300" cy="930300"/>
            <a:chOff x="12079287" y="6743700"/>
            <a:chExt cx="228600" cy="228600"/>
          </a:xfrm>
          <a:noFill/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5D8B7F7B-76BC-40E7-B136-1D354535F228}"/>
                </a:ext>
              </a:extLst>
            </p:cNvPr>
            <p:cNvSpPr/>
            <p:nvPr/>
          </p:nvSpPr>
          <p:spPr>
            <a:xfrm>
              <a:off x="12079287" y="6743700"/>
              <a:ext cx="228600" cy="228600"/>
            </a:xfrm>
            <a:custGeom>
              <a:avLst/>
              <a:gdLst>
                <a:gd name="connsiteX0" fmla="*/ 0 w 228600"/>
                <a:gd name="connsiteY0" fmla="*/ 0 h 228600"/>
                <a:gd name="connsiteX1" fmla="*/ 228600 w 228600"/>
                <a:gd name="connsiteY1" fmla="*/ 0 h 228600"/>
                <a:gd name="connsiteX2" fmla="*/ 228600 w 228600"/>
                <a:gd name="connsiteY2" fmla="*/ 228600 h 228600"/>
                <a:gd name="connsiteX3" fmla="*/ 0 w 228600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" h="228600">
                  <a:moveTo>
                    <a:pt x="0" y="0"/>
                  </a:moveTo>
                  <a:lnTo>
                    <a:pt x="228600" y="0"/>
                  </a:lnTo>
                  <a:lnTo>
                    <a:pt x="228600" y="228600"/>
                  </a:lnTo>
                  <a:lnTo>
                    <a:pt x="0" y="2286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E696DEE-2FC0-4C5B-BB74-319CFAAAD266}"/>
                </a:ext>
              </a:extLst>
            </p:cNvPr>
            <p:cNvSpPr/>
            <p:nvPr/>
          </p:nvSpPr>
          <p:spPr>
            <a:xfrm>
              <a:off x="12098336" y="6762750"/>
              <a:ext cx="190500" cy="190500"/>
            </a:xfrm>
            <a:custGeom>
              <a:avLst/>
              <a:gdLst>
                <a:gd name="connsiteX0" fmla="*/ 95250 w 190500"/>
                <a:gd name="connsiteY0" fmla="*/ 85725 h 190500"/>
                <a:gd name="connsiteX1" fmla="*/ 142875 w 190500"/>
                <a:gd name="connsiteY1" fmla="*/ 133350 h 190500"/>
                <a:gd name="connsiteX2" fmla="*/ 142875 w 190500"/>
                <a:gd name="connsiteY2" fmla="*/ 190500 h 190500"/>
                <a:gd name="connsiteX3" fmla="*/ 47625 w 190500"/>
                <a:gd name="connsiteY3" fmla="*/ 190500 h 190500"/>
                <a:gd name="connsiteX4" fmla="*/ 47625 w 190500"/>
                <a:gd name="connsiteY4" fmla="*/ 133350 h 190500"/>
                <a:gd name="connsiteX5" fmla="*/ 95250 w 190500"/>
                <a:gd name="connsiteY5" fmla="*/ 85725 h 190500"/>
                <a:gd name="connsiteX6" fmla="*/ 31318 w 190500"/>
                <a:gd name="connsiteY6" fmla="*/ 114357 h 190500"/>
                <a:gd name="connsiteX7" fmla="*/ 28651 w 190500"/>
                <a:gd name="connsiteY7" fmla="*/ 130073 h 190500"/>
                <a:gd name="connsiteX8" fmla="*/ 28575 w 190500"/>
                <a:gd name="connsiteY8" fmla="*/ 133350 h 190500"/>
                <a:gd name="connsiteX9" fmla="*/ 28575 w 190500"/>
                <a:gd name="connsiteY9" fmla="*/ 190500 h 190500"/>
                <a:gd name="connsiteX10" fmla="*/ 0 w 190500"/>
                <a:gd name="connsiteY10" fmla="*/ 190500 h 190500"/>
                <a:gd name="connsiteX11" fmla="*/ 0 w 190500"/>
                <a:gd name="connsiteY11" fmla="*/ 147638 h 190500"/>
                <a:gd name="connsiteX12" fmla="*/ 29708 w 190500"/>
                <a:gd name="connsiteY12" fmla="*/ 114491 h 190500"/>
                <a:gd name="connsiteX13" fmla="*/ 31328 w 190500"/>
                <a:gd name="connsiteY13" fmla="*/ 114357 h 190500"/>
                <a:gd name="connsiteX14" fmla="*/ 159182 w 190500"/>
                <a:gd name="connsiteY14" fmla="*/ 114357 h 190500"/>
                <a:gd name="connsiteX15" fmla="*/ 190500 w 190500"/>
                <a:gd name="connsiteY15" fmla="*/ 147638 h 190500"/>
                <a:gd name="connsiteX16" fmla="*/ 190500 w 190500"/>
                <a:gd name="connsiteY16" fmla="*/ 190500 h 190500"/>
                <a:gd name="connsiteX17" fmla="*/ 161925 w 190500"/>
                <a:gd name="connsiteY17" fmla="*/ 190500 h 190500"/>
                <a:gd name="connsiteX18" fmla="*/ 161925 w 190500"/>
                <a:gd name="connsiteY18" fmla="*/ 133350 h 190500"/>
                <a:gd name="connsiteX19" fmla="*/ 159182 w 190500"/>
                <a:gd name="connsiteY19" fmla="*/ 114357 h 190500"/>
                <a:gd name="connsiteX20" fmla="*/ 33338 w 190500"/>
                <a:gd name="connsiteY20" fmla="*/ 57150 h 190500"/>
                <a:gd name="connsiteX21" fmla="*/ 57150 w 190500"/>
                <a:gd name="connsiteY21" fmla="*/ 80963 h 190500"/>
                <a:gd name="connsiteX22" fmla="*/ 33338 w 190500"/>
                <a:gd name="connsiteY22" fmla="*/ 104775 h 190500"/>
                <a:gd name="connsiteX23" fmla="*/ 9525 w 190500"/>
                <a:gd name="connsiteY23" fmla="*/ 80963 h 190500"/>
                <a:gd name="connsiteX24" fmla="*/ 33338 w 190500"/>
                <a:gd name="connsiteY24" fmla="*/ 57150 h 190500"/>
                <a:gd name="connsiteX25" fmla="*/ 157163 w 190500"/>
                <a:gd name="connsiteY25" fmla="*/ 57150 h 190500"/>
                <a:gd name="connsiteX26" fmla="*/ 180975 w 190500"/>
                <a:gd name="connsiteY26" fmla="*/ 80963 h 190500"/>
                <a:gd name="connsiteX27" fmla="*/ 157163 w 190500"/>
                <a:gd name="connsiteY27" fmla="*/ 104775 h 190500"/>
                <a:gd name="connsiteX28" fmla="*/ 133350 w 190500"/>
                <a:gd name="connsiteY28" fmla="*/ 80963 h 190500"/>
                <a:gd name="connsiteX29" fmla="*/ 157163 w 190500"/>
                <a:gd name="connsiteY29" fmla="*/ 57150 h 190500"/>
                <a:gd name="connsiteX30" fmla="*/ 95250 w 190500"/>
                <a:gd name="connsiteY30" fmla="*/ 0 h 190500"/>
                <a:gd name="connsiteX31" fmla="*/ 133350 w 190500"/>
                <a:gd name="connsiteY31" fmla="*/ 38100 h 190500"/>
                <a:gd name="connsiteX32" fmla="*/ 95250 w 190500"/>
                <a:gd name="connsiteY32" fmla="*/ 76200 h 190500"/>
                <a:gd name="connsiteX33" fmla="*/ 57150 w 190500"/>
                <a:gd name="connsiteY33" fmla="*/ 38100 h 190500"/>
                <a:gd name="connsiteX34" fmla="*/ 95250 w 190500"/>
                <a:gd name="connsiteY34" fmla="*/ 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0500" h="190500">
                  <a:moveTo>
                    <a:pt x="95250" y="85725"/>
                  </a:moveTo>
                  <a:cubicBezTo>
                    <a:pt x="121553" y="85725"/>
                    <a:pt x="142875" y="107047"/>
                    <a:pt x="142875" y="133350"/>
                  </a:cubicBezTo>
                  <a:lnTo>
                    <a:pt x="142875" y="190500"/>
                  </a:lnTo>
                  <a:lnTo>
                    <a:pt x="47625" y="190500"/>
                  </a:lnTo>
                  <a:lnTo>
                    <a:pt x="47625" y="133350"/>
                  </a:lnTo>
                  <a:cubicBezTo>
                    <a:pt x="47625" y="107047"/>
                    <a:pt x="68947" y="85725"/>
                    <a:pt x="95250" y="85725"/>
                  </a:cubicBezTo>
                  <a:close/>
                  <a:moveTo>
                    <a:pt x="31318" y="114357"/>
                  </a:moveTo>
                  <a:cubicBezTo>
                    <a:pt x="29802" y="119470"/>
                    <a:pt x="28907" y="124747"/>
                    <a:pt x="28651" y="130073"/>
                  </a:cubicBezTo>
                  <a:lnTo>
                    <a:pt x="28575" y="133350"/>
                  </a:lnTo>
                  <a:lnTo>
                    <a:pt x="28575" y="190500"/>
                  </a:lnTo>
                  <a:lnTo>
                    <a:pt x="0" y="190500"/>
                  </a:lnTo>
                  <a:lnTo>
                    <a:pt x="0" y="147638"/>
                  </a:lnTo>
                  <a:cubicBezTo>
                    <a:pt x="-4" y="130627"/>
                    <a:pt x="12799" y="116342"/>
                    <a:pt x="29708" y="114491"/>
                  </a:cubicBezTo>
                  <a:lnTo>
                    <a:pt x="31328" y="114357"/>
                  </a:lnTo>
                  <a:close/>
                  <a:moveTo>
                    <a:pt x="159182" y="114357"/>
                  </a:moveTo>
                  <a:cubicBezTo>
                    <a:pt x="176776" y="115430"/>
                    <a:pt x="190497" y="130010"/>
                    <a:pt x="190500" y="147638"/>
                  </a:cubicBezTo>
                  <a:lnTo>
                    <a:pt x="190500" y="190500"/>
                  </a:lnTo>
                  <a:lnTo>
                    <a:pt x="161925" y="190500"/>
                  </a:lnTo>
                  <a:lnTo>
                    <a:pt x="161925" y="133350"/>
                  </a:lnTo>
                  <a:cubicBezTo>
                    <a:pt x="161925" y="126749"/>
                    <a:pt x="160973" y="120377"/>
                    <a:pt x="159182" y="114357"/>
                  </a:cubicBezTo>
                  <a:close/>
                  <a:moveTo>
                    <a:pt x="33338" y="57150"/>
                  </a:moveTo>
                  <a:cubicBezTo>
                    <a:pt x="46489" y="57150"/>
                    <a:pt x="57150" y="67811"/>
                    <a:pt x="57150" y="80963"/>
                  </a:cubicBezTo>
                  <a:cubicBezTo>
                    <a:pt x="57150" y="94114"/>
                    <a:pt x="46489" y="104775"/>
                    <a:pt x="33338" y="104775"/>
                  </a:cubicBezTo>
                  <a:cubicBezTo>
                    <a:pt x="20186" y="104775"/>
                    <a:pt x="9525" y="94114"/>
                    <a:pt x="9525" y="80963"/>
                  </a:cubicBezTo>
                  <a:cubicBezTo>
                    <a:pt x="9525" y="67811"/>
                    <a:pt x="20186" y="57150"/>
                    <a:pt x="33338" y="57150"/>
                  </a:cubicBezTo>
                  <a:close/>
                  <a:moveTo>
                    <a:pt x="157163" y="57150"/>
                  </a:moveTo>
                  <a:cubicBezTo>
                    <a:pt x="170314" y="57150"/>
                    <a:pt x="180975" y="67811"/>
                    <a:pt x="180975" y="80963"/>
                  </a:cubicBezTo>
                  <a:cubicBezTo>
                    <a:pt x="180975" y="94114"/>
                    <a:pt x="170314" y="104775"/>
                    <a:pt x="157163" y="104775"/>
                  </a:cubicBezTo>
                  <a:cubicBezTo>
                    <a:pt x="144011" y="104775"/>
                    <a:pt x="133350" y="94114"/>
                    <a:pt x="133350" y="80963"/>
                  </a:cubicBezTo>
                  <a:cubicBezTo>
                    <a:pt x="133350" y="67811"/>
                    <a:pt x="144011" y="57150"/>
                    <a:pt x="157163" y="57150"/>
                  </a:cubicBezTo>
                  <a:close/>
                  <a:moveTo>
                    <a:pt x="95250" y="0"/>
                  </a:moveTo>
                  <a:cubicBezTo>
                    <a:pt x="116292" y="0"/>
                    <a:pt x="133350" y="17058"/>
                    <a:pt x="133350" y="38100"/>
                  </a:cubicBezTo>
                  <a:cubicBezTo>
                    <a:pt x="133350" y="59142"/>
                    <a:pt x="116292" y="76200"/>
                    <a:pt x="95250" y="76200"/>
                  </a:cubicBezTo>
                  <a:cubicBezTo>
                    <a:pt x="74208" y="76200"/>
                    <a:pt x="57150" y="59142"/>
                    <a:pt x="57150" y="38100"/>
                  </a:cubicBezTo>
                  <a:cubicBezTo>
                    <a:pt x="57150" y="17058"/>
                    <a:pt x="74208" y="0"/>
                    <a:pt x="95250" y="0"/>
                  </a:cubicBezTo>
                  <a:close/>
                </a:path>
              </a:pathLst>
            </a:custGeom>
            <a:solidFill>
              <a:srgbClr val="2867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94" name="TextBox 5">
            <a:extLst>
              <a:ext uri="{FF2B5EF4-FFF2-40B4-BE49-F238E27FC236}">
                <a16:creationId xmlns:a16="http://schemas.microsoft.com/office/drawing/2014/main" id="{2648125E-6FE5-452C-A056-6029D9988C4A}"/>
              </a:ext>
            </a:extLst>
          </p:cNvPr>
          <p:cNvSpPr txBox="1"/>
          <p:nvPr/>
        </p:nvSpPr>
        <p:spPr>
          <a:xfrm>
            <a:off x="6190693" y="11117314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</a:t>
            </a:r>
            <a:r>
              <a:rPr lang="en-US" sz="2800" dirty="0">
                <a:solidFill>
                  <a:schemeClr val="bg1"/>
                </a:solidFill>
              </a:rPr>
              <a:t>m</a:t>
            </a:r>
            <a:r>
              <a:rPr sz="2800" dirty="0">
                <a:solidFill>
                  <a:schemeClr val="bg1"/>
                </a:solidFill>
              </a:rPr>
              <a:t> Ipsum</a:t>
            </a:r>
          </a:p>
        </p:txBody>
      </p:sp>
      <p:sp>
        <p:nvSpPr>
          <p:cNvPr id="98" name="TextBox 5">
            <a:extLst>
              <a:ext uri="{FF2B5EF4-FFF2-40B4-BE49-F238E27FC236}">
                <a16:creationId xmlns:a16="http://schemas.microsoft.com/office/drawing/2014/main" id="{C880C79B-33DB-4A3B-AC8E-B938ECFF1366}"/>
              </a:ext>
            </a:extLst>
          </p:cNvPr>
          <p:cNvSpPr txBox="1"/>
          <p:nvPr/>
        </p:nvSpPr>
        <p:spPr>
          <a:xfrm>
            <a:off x="15085247" y="11117314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</a:t>
            </a:r>
            <a:r>
              <a:rPr lang="en-US" sz="2800" dirty="0">
                <a:solidFill>
                  <a:schemeClr val="bg1"/>
                </a:solidFill>
              </a:rPr>
              <a:t>m</a:t>
            </a:r>
            <a:r>
              <a:rPr sz="2800" dirty="0">
                <a:solidFill>
                  <a:schemeClr val="bg1"/>
                </a:solidFill>
              </a:rPr>
              <a:t> Ipsum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E048D8B-4A8E-418B-AEE7-EB2C8516A5D5}"/>
              </a:ext>
            </a:extLst>
          </p:cNvPr>
          <p:cNvSpPr txBox="1"/>
          <p:nvPr/>
        </p:nvSpPr>
        <p:spPr>
          <a:xfrm>
            <a:off x="10193696" y="-1083165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3B8E724-2683-4CAE-9A08-681D60B29358}"/>
              </a:ext>
            </a:extLst>
          </p:cNvPr>
          <p:cNvSpPr txBox="1"/>
          <p:nvPr/>
        </p:nvSpPr>
        <p:spPr>
          <a:xfrm>
            <a:off x="18298219" y="1182786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673385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67575" y="-1"/>
            <a:ext cx="6651757" cy="8674866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E6F433-7AF5-4D31-BD59-5D18320FD783}"/>
              </a:ext>
            </a:extLst>
          </p:cNvPr>
          <p:cNvSpPr txBox="1"/>
          <p:nvPr/>
        </p:nvSpPr>
        <p:spPr>
          <a:xfrm>
            <a:off x="13712637" y="1132874"/>
            <a:ext cx="330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INFOGHAPHIC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4C414A-5ABB-4C74-B538-19B9A9112FC9}"/>
              </a:ext>
            </a:extLst>
          </p:cNvPr>
          <p:cNvCxnSpPr>
            <a:cxnSpLocks/>
          </p:cNvCxnSpPr>
          <p:nvPr/>
        </p:nvCxnSpPr>
        <p:spPr>
          <a:xfrm rot="5400000">
            <a:off x="1834745" y="12457306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aphic 2">
            <a:extLst>
              <a:ext uri="{FF2B5EF4-FFF2-40B4-BE49-F238E27FC236}">
                <a16:creationId xmlns:a16="http://schemas.microsoft.com/office/drawing/2014/main" id="{F57C1046-C398-4612-88F1-DDE96940F677}"/>
              </a:ext>
            </a:extLst>
          </p:cNvPr>
          <p:cNvGrpSpPr/>
          <p:nvPr/>
        </p:nvGrpSpPr>
        <p:grpSpPr>
          <a:xfrm>
            <a:off x="11729404" y="1971197"/>
            <a:ext cx="10076888" cy="11035862"/>
            <a:chOff x="10527922" y="5002339"/>
            <a:chExt cx="3371687" cy="3692556"/>
          </a:xfrm>
          <a:solidFill>
            <a:schemeClr val="accent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63A9CF7-4EFC-4EF0-9226-505FB27EEC3D}"/>
                </a:ext>
              </a:extLst>
            </p:cNvPr>
            <p:cNvSpPr/>
            <p:nvPr/>
          </p:nvSpPr>
          <p:spPr>
            <a:xfrm>
              <a:off x="13771403" y="5002339"/>
              <a:ext cx="73818" cy="3692556"/>
            </a:xfrm>
            <a:custGeom>
              <a:avLst/>
              <a:gdLst>
                <a:gd name="connsiteX0" fmla="*/ 0 w 73818"/>
                <a:gd name="connsiteY0" fmla="*/ 0 h 3692556"/>
                <a:gd name="connsiteX1" fmla="*/ 73819 w 73818"/>
                <a:gd name="connsiteY1" fmla="*/ 0 h 3692556"/>
                <a:gd name="connsiteX2" fmla="*/ 73819 w 73818"/>
                <a:gd name="connsiteY2" fmla="*/ 3692557 h 3692556"/>
                <a:gd name="connsiteX3" fmla="*/ 0 w 73818"/>
                <a:gd name="connsiteY3" fmla="*/ 3692557 h 3692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818" h="3692556">
                  <a:moveTo>
                    <a:pt x="0" y="0"/>
                  </a:moveTo>
                  <a:lnTo>
                    <a:pt x="73819" y="0"/>
                  </a:lnTo>
                  <a:lnTo>
                    <a:pt x="73819" y="3692557"/>
                  </a:lnTo>
                  <a:lnTo>
                    <a:pt x="0" y="3692557"/>
                  </a:lnTo>
                  <a:close/>
                </a:path>
              </a:pathLst>
            </a:custGeom>
            <a:solidFill>
              <a:srgbClr val="CAD1D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0" name="Graphic 2">
              <a:extLst>
                <a:ext uri="{FF2B5EF4-FFF2-40B4-BE49-F238E27FC236}">
                  <a16:creationId xmlns:a16="http://schemas.microsoft.com/office/drawing/2014/main" id="{F57C1046-C398-4612-88F1-DDE96940F677}"/>
                </a:ext>
              </a:extLst>
            </p:cNvPr>
            <p:cNvGrpSpPr/>
            <p:nvPr/>
          </p:nvGrpSpPr>
          <p:grpSpPr>
            <a:xfrm>
              <a:off x="10527922" y="5213222"/>
              <a:ext cx="3371687" cy="737425"/>
              <a:chOff x="10527922" y="5213222"/>
              <a:chExt cx="3371687" cy="737425"/>
            </a:xfrm>
            <a:solidFill>
              <a:schemeClr val="accent1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C3B94B0A-28A0-4740-9847-8C0F3E08F3D9}"/>
                  </a:ext>
                </a:extLst>
              </p:cNvPr>
              <p:cNvSpPr/>
              <p:nvPr/>
            </p:nvSpPr>
            <p:spPr>
              <a:xfrm>
                <a:off x="10527922" y="5237797"/>
                <a:ext cx="1980275" cy="688371"/>
              </a:xfrm>
              <a:custGeom>
                <a:avLst/>
                <a:gdLst>
                  <a:gd name="connsiteX0" fmla="*/ 1980276 w 1980275"/>
                  <a:gd name="connsiteY0" fmla="*/ 688372 h 688371"/>
                  <a:gd name="connsiteX1" fmla="*/ 185385 w 1980275"/>
                  <a:gd name="connsiteY1" fmla="*/ 688372 h 688371"/>
                  <a:gd name="connsiteX2" fmla="*/ 6505 w 1980275"/>
                  <a:gd name="connsiteY2" fmla="*/ 255841 h 688371"/>
                  <a:gd name="connsiteX3" fmla="*/ 24603 w 1980275"/>
                  <a:gd name="connsiteY3" fmla="*/ 163163 h 688371"/>
                  <a:gd name="connsiteX4" fmla="*/ 185385 w 1980275"/>
                  <a:gd name="connsiteY4" fmla="*/ 0 h 688371"/>
                  <a:gd name="connsiteX5" fmla="*/ 1980276 w 1980275"/>
                  <a:gd name="connsiteY5" fmla="*/ 0 h 688371"/>
                  <a:gd name="connsiteX6" fmla="*/ 1980276 w 1980275"/>
                  <a:gd name="connsiteY6" fmla="*/ 688372 h 688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80275" h="688371">
                    <a:moveTo>
                      <a:pt x="1980276" y="688372"/>
                    </a:moveTo>
                    <a:lnTo>
                      <a:pt x="185385" y="688372"/>
                    </a:lnTo>
                    <a:lnTo>
                      <a:pt x="6505" y="255841"/>
                    </a:lnTo>
                    <a:cubicBezTo>
                      <a:pt x="-6639" y="224123"/>
                      <a:pt x="504" y="187547"/>
                      <a:pt x="24603" y="163163"/>
                    </a:cubicBezTo>
                    <a:lnTo>
                      <a:pt x="185385" y="0"/>
                    </a:lnTo>
                    <a:lnTo>
                      <a:pt x="1980276" y="0"/>
                    </a:lnTo>
                    <a:lnTo>
                      <a:pt x="1980276" y="688372"/>
                    </a:lnTo>
                    <a:close/>
                  </a:path>
                </a:pathLst>
              </a:custGeom>
              <a:solidFill>
                <a:srgbClr val="CAD1D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A1999F4-E4DE-46F6-948D-A673A42111FF}"/>
                  </a:ext>
                </a:extLst>
              </p:cNvPr>
              <p:cNvSpPr/>
              <p:nvPr/>
            </p:nvSpPr>
            <p:spPr>
              <a:xfrm>
                <a:off x="11969940" y="5458206"/>
                <a:ext cx="286035" cy="467963"/>
              </a:xfrm>
              <a:custGeom>
                <a:avLst/>
                <a:gdLst>
                  <a:gd name="connsiteX0" fmla="*/ 0 w 286035"/>
                  <a:gd name="connsiteY0" fmla="*/ 0 h 467963"/>
                  <a:gd name="connsiteX1" fmla="*/ 157163 w 286035"/>
                  <a:gd name="connsiteY1" fmla="*/ 467963 h 467963"/>
                  <a:gd name="connsiteX2" fmla="*/ 286036 w 286035"/>
                  <a:gd name="connsiteY2" fmla="*/ 467963 h 46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6035" h="467963">
                    <a:moveTo>
                      <a:pt x="0" y="0"/>
                    </a:moveTo>
                    <a:lnTo>
                      <a:pt x="157163" y="467963"/>
                    </a:lnTo>
                    <a:lnTo>
                      <a:pt x="286036" y="467963"/>
                    </a:lnTo>
                    <a:close/>
                  </a:path>
                </a:pathLst>
              </a:custGeom>
              <a:solidFill>
                <a:srgbClr val="9E9E9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9AF92223-FF29-40A3-B9DF-8262B6CCDE02}"/>
                  </a:ext>
                </a:extLst>
              </p:cNvPr>
              <p:cNvSpPr/>
              <p:nvPr/>
            </p:nvSpPr>
            <p:spPr>
              <a:xfrm>
                <a:off x="11969584" y="5213222"/>
                <a:ext cx="834841" cy="737425"/>
              </a:xfrm>
              <a:custGeom>
                <a:avLst/>
                <a:gdLst>
                  <a:gd name="connsiteX0" fmla="*/ 753593 w 834841"/>
                  <a:gd name="connsiteY0" fmla="*/ 737426 h 737425"/>
                  <a:gd name="connsiteX1" fmla="*/ 225717 w 834841"/>
                  <a:gd name="connsiteY1" fmla="*/ 737426 h 737425"/>
                  <a:gd name="connsiteX2" fmla="*/ 7785 w 834841"/>
                  <a:gd name="connsiteY2" fmla="*/ 273368 h 737425"/>
                  <a:gd name="connsiteX3" fmla="*/ 27407 w 834841"/>
                  <a:gd name="connsiteY3" fmla="*/ 177260 h 737425"/>
                  <a:gd name="connsiteX4" fmla="*/ 225717 w 834841"/>
                  <a:gd name="connsiteY4" fmla="*/ 0 h 737425"/>
                  <a:gd name="connsiteX5" fmla="*/ 753593 w 834841"/>
                  <a:gd name="connsiteY5" fmla="*/ 0 h 737425"/>
                  <a:gd name="connsiteX6" fmla="*/ 834841 w 834841"/>
                  <a:gd name="connsiteY6" fmla="*/ 81248 h 737425"/>
                  <a:gd name="connsiteX7" fmla="*/ 834841 w 834841"/>
                  <a:gd name="connsiteY7" fmla="*/ 656082 h 737425"/>
                  <a:gd name="connsiteX8" fmla="*/ 753593 w 834841"/>
                  <a:gd name="connsiteY8" fmla="*/ 737426 h 737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4841" h="737425">
                    <a:moveTo>
                      <a:pt x="753593" y="737426"/>
                    </a:moveTo>
                    <a:lnTo>
                      <a:pt x="225717" y="737426"/>
                    </a:lnTo>
                    <a:lnTo>
                      <a:pt x="7785" y="273368"/>
                    </a:lnTo>
                    <a:cubicBezTo>
                      <a:pt x="-7645" y="240506"/>
                      <a:pt x="356" y="201454"/>
                      <a:pt x="27407" y="177260"/>
                    </a:cubicBezTo>
                    <a:lnTo>
                      <a:pt x="225717" y="0"/>
                    </a:lnTo>
                    <a:lnTo>
                      <a:pt x="753593" y="0"/>
                    </a:lnTo>
                    <a:cubicBezTo>
                      <a:pt x="798456" y="0"/>
                      <a:pt x="834841" y="36385"/>
                      <a:pt x="834841" y="81248"/>
                    </a:cubicBezTo>
                    <a:lnTo>
                      <a:pt x="834841" y="656082"/>
                    </a:lnTo>
                    <a:cubicBezTo>
                      <a:pt x="834841" y="701040"/>
                      <a:pt x="798456" y="737426"/>
                      <a:pt x="753593" y="737426"/>
                    </a:cubicBezTo>
                    <a:close/>
                  </a:path>
                </a:pathLst>
              </a:custGeom>
              <a:solidFill>
                <a:srgbClr val="FB5F1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8F84DF9-F3D2-4139-937B-9F2382799852}"/>
                  </a:ext>
                </a:extLst>
              </p:cNvPr>
              <p:cNvSpPr/>
              <p:nvPr/>
            </p:nvSpPr>
            <p:spPr>
              <a:xfrm>
                <a:off x="12804425" y="5573077"/>
                <a:ext cx="1003839" cy="17621"/>
              </a:xfrm>
              <a:custGeom>
                <a:avLst/>
                <a:gdLst>
                  <a:gd name="connsiteX0" fmla="*/ 0 w 1003839"/>
                  <a:gd name="connsiteY0" fmla="*/ 0 h 17621"/>
                  <a:gd name="connsiteX1" fmla="*/ 1003840 w 1003839"/>
                  <a:gd name="connsiteY1" fmla="*/ 0 h 17621"/>
                  <a:gd name="connsiteX2" fmla="*/ 1003840 w 1003839"/>
                  <a:gd name="connsiteY2" fmla="*/ 17621 h 17621"/>
                  <a:gd name="connsiteX3" fmla="*/ 0 w 1003839"/>
                  <a:gd name="connsiteY3" fmla="*/ 17621 h 17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3839" h="17621">
                    <a:moveTo>
                      <a:pt x="0" y="0"/>
                    </a:moveTo>
                    <a:lnTo>
                      <a:pt x="1003840" y="0"/>
                    </a:lnTo>
                    <a:lnTo>
                      <a:pt x="1003840" y="17621"/>
                    </a:lnTo>
                    <a:lnTo>
                      <a:pt x="0" y="1762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68275C0-247C-4B71-A077-EDD56B116B8E}"/>
                  </a:ext>
                </a:extLst>
              </p:cNvPr>
              <p:cNvSpPr/>
              <p:nvPr/>
            </p:nvSpPr>
            <p:spPr>
              <a:xfrm>
                <a:off x="13716920" y="5458206"/>
                <a:ext cx="182689" cy="243363"/>
              </a:xfrm>
              <a:custGeom>
                <a:avLst/>
                <a:gdLst>
                  <a:gd name="connsiteX0" fmla="*/ 145923 w 182689"/>
                  <a:gd name="connsiteY0" fmla="*/ 243364 h 243363"/>
                  <a:gd name="connsiteX1" fmla="*/ 36862 w 182689"/>
                  <a:gd name="connsiteY1" fmla="*/ 243364 h 243363"/>
                  <a:gd name="connsiteX2" fmla="*/ 0 w 182689"/>
                  <a:gd name="connsiteY2" fmla="*/ 206502 h 243363"/>
                  <a:gd name="connsiteX3" fmla="*/ 0 w 182689"/>
                  <a:gd name="connsiteY3" fmla="*/ 36862 h 243363"/>
                  <a:gd name="connsiteX4" fmla="*/ 36862 w 182689"/>
                  <a:gd name="connsiteY4" fmla="*/ 0 h 243363"/>
                  <a:gd name="connsiteX5" fmla="*/ 145828 w 182689"/>
                  <a:gd name="connsiteY5" fmla="*/ 0 h 243363"/>
                  <a:gd name="connsiteX6" fmla="*/ 182689 w 182689"/>
                  <a:gd name="connsiteY6" fmla="*/ 36862 h 243363"/>
                  <a:gd name="connsiteX7" fmla="*/ 182689 w 182689"/>
                  <a:gd name="connsiteY7" fmla="*/ 206502 h 243363"/>
                  <a:gd name="connsiteX8" fmla="*/ 145923 w 182689"/>
                  <a:gd name="connsiteY8" fmla="*/ 243364 h 243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2689" h="243363">
                    <a:moveTo>
                      <a:pt x="145923" y="243364"/>
                    </a:moveTo>
                    <a:lnTo>
                      <a:pt x="36862" y="243364"/>
                    </a:lnTo>
                    <a:cubicBezTo>
                      <a:pt x="16478" y="243364"/>
                      <a:pt x="0" y="226886"/>
                      <a:pt x="0" y="206502"/>
                    </a:cubicBezTo>
                    <a:lnTo>
                      <a:pt x="0" y="36862"/>
                    </a:lnTo>
                    <a:cubicBezTo>
                      <a:pt x="0" y="16478"/>
                      <a:pt x="16478" y="0"/>
                      <a:pt x="36862" y="0"/>
                    </a:cubicBezTo>
                    <a:lnTo>
                      <a:pt x="145828" y="0"/>
                    </a:lnTo>
                    <a:cubicBezTo>
                      <a:pt x="166211" y="0"/>
                      <a:pt x="182689" y="16478"/>
                      <a:pt x="182689" y="36862"/>
                    </a:cubicBezTo>
                    <a:lnTo>
                      <a:pt x="182689" y="206502"/>
                    </a:lnTo>
                    <a:cubicBezTo>
                      <a:pt x="182689" y="226886"/>
                      <a:pt x="166211" y="243364"/>
                      <a:pt x="145923" y="243364"/>
                    </a:cubicBezTo>
                    <a:close/>
                  </a:path>
                </a:pathLst>
              </a:custGeom>
              <a:solidFill>
                <a:srgbClr val="FB5F1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CB07920D-A132-4A3A-BA5A-52AF935EE341}"/>
                  </a:ext>
                </a:extLst>
              </p:cNvPr>
              <p:cNvSpPr/>
              <p:nvPr/>
            </p:nvSpPr>
            <p:spPr>
              <a:xfrm>
                <a:off x="12680696" y="5458206"/>
                <a:ext cx="247459" cy="247459"/>
              </a:xfrm>
              <a:custGeom>
                <a:avLst/>
                <a:gdLst>
                  <a:gd name="connsiteX0" fmla="*/ 247459 w 247459"/>
                  <a:gd name="connsiteY0" fmla="*/ 123730 h 247459"/>
                  <a:gd name="connsiteX1" fmla="*/ 123730 w 247459"/>
                  <a:gd name="connsiteY1" fmla="*/ 247459 h 247459"/>
                  <a:gd name="connsiteX2" fmla="*/ 0 w 247459"/>
                  <a:gd name="connsiteY2" fmla="*/ 123730 h 247459"/>
                  <a:gd name="connsiteX3" fmla="*/ 123730 w 247459"/>
                  <a:gd name="connsiteY3" fmla="*/ 0 h 247459"/>
                  <a:gd name="connsiteX4" fmla="*/ 247459 w 247459"/>
                  <a:gd name="connsiteY4" fmla="*/ 123730 h 2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459" h="247459">
                    <a:moveTo>
                      <a:pt x="247459" y="123730"/>
                    </a:moveTo>
                    <a:cubicBezTo>
                      <a:pt x="247459" y="192064"/>
                      <a:pt x="192064" y="247459"/>
                      <a:pt x="123730" y="247459"/>
                    </a:cubicBezTo>
                    <a:cubicBezTo>
                      <a:pt x="55396" y="247459"/>
                      <a:pt x="0" y="192064"/>
                      <a:pt x="0" y="123730"/>
                    </a:cubicBezTo>
                    <a:cubicBezTo>
                      <a:pt x="0" y="55396"/>
                      <a:pt x="55396" y="0"/>
                      <a:pt x="123730" y="0"/>
                    </a:cubicBezTo>
                    <a:cubicBezTo>
                      <a:pt x="192064" y="0"/>
                      <a:pt x="247459" y="55396"/>
                      <a:pt x="247459" y="123730"/>
                    </a:cubicBezTo>
                    <a:close/>
                  </a:path>
                </a:pathLst>
              </a:custGeom>
              <a:solidFill>
                <a:srgbClr val="FB5F1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5B0A1180-F72B-4963-8E47-F06DC7009C63}"/>
                  </a:ext>
                </a:extLst>
              </p:cNvPr>
              <p:cNvSpPr/>
              <p:nvPr/>
            </p:nvSpPr>
            <p:spPr>
              <a:xfrm>
                <a:off x="12741084" y="5518594"/>
                <a:ext cx="126682" cy="126682"/>
              </a:xfrm>
              <a:custGeom>
                <a:avLst/>
                <a:gdLst>
                  <a:gd name="connsiteX0" fmla="*/ 126683 w 126682"/>
                  <a:gd name="connsiteY0" fmla="*/ 63341 h 126682"/>
                  <a:gd name="connsiteX1" fmla="*/ 63341 w 126682"/>
                  <a:gd name="connsiteY1" fmla="*/ 126682 h 126682"/>
                  <a:gd name="connsiteX2" fmla="*/ 0 w 126682"/>
                  <a:gd name="connsiteY2" fmla="*/ 63341 h 126682"/>
                  <a:gd name="connsiteX3" fmla="*/ 63341 w 126682"/>
                  <a:gd name="connsiteY3" fmla="*/ 0 h 126682"/>
                  <a:gd name="connsiteX4" fmla="*/ 126683 w 126682"/>
                  <a:gd name="connsiteY4" fmla="*/ 63341 h 126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82" h="126682">
                    <a:moveTo>
                      <a:pt x="126683" y="63341"/>
                    </a:moveTo>
                    <a:cubicBezTo>
                      <a:pt x="126683" y="98393"/>
                      <a:pt x="98298" y="126682"/>
                      <a:pt x="63341" y="126682"/>
                    </a:cubicBezTo>
                    <a:cubicBezTo>
                      <a:pt x="28289" y="126682"/>
                      <a:pt x="0" y="98298"/>
                      <a:pt x="0" y="63341"/>
                    </a:cubicBezTo>
                    <a:cubicBezTo>
                      <a:pt x="0" y="28289"/>
                      <a:pt x="28385" y="0"/>
                      <a:pt x="63341" y="0"/>
                    </a:cubicBezTo>
                    <a:cubicBezTo>
                      <a:pt x="98298" y="0"/>
                      <a:pt x="126683" y="28384"/>
                      <a:pt x="126683" y="633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9" name="Graphic 2">
              <a:extLst>
                <a:ext uri="{FF2B5EF4-FFF2-40B4-BE49-F238E27FC236}">
                  <a16:creationId xmlns:a16="http://schemas.microsoft.com/office/drawing/2014/main" id="{F57C1046-C398-4612-88F1-DDE96940F677}"/>
                </a:ext>
              </a:extLst>
            </p:cNvPr>
            <p:cNvGrpSpPr/>
            <p:nvPr/>
          </p:nvGrpSpPr>
          <p:grpSpPr>
            <a:xfrm>
              <a:off x="10527922" y="6096000"/>
              <a:ext cx="3371687" cy="737330"/>
              <a:chOff x="10527922" y="6096000"/>
              <a:chExt cx="3371687" cy="737330"/>
            </a:xfrm>
            <a:solidFill>
              <a:schemeClr val="accent1"/>
            </a:solidFill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5C9230C2-9AF2-4588-929F-94B183C99AF1}"/>
                  </a:ext>
                </a:extLst>
              </p:cNvPr>
              <p:cNvSpPr/>
              <p:nvPr/>
            </p:nvSpPr>
            <p:spPr>
              <a:xfrm>
                <a:off x="10527922" y="6120383"/>
                <a:ext cx="1980275" cy="688466"/>
              </a:xfrm>
              <a:custGeom>
                <a:avLst/>
                <a:gdLst>
                  <a:gd name="connsiteX0" fmla="*/ 1980276 w 1980275"/>
                  <a:gd name="connsiteY0" fmla="*/ 688467 h 688466"/>
                  <a:gd name="connsiteX1" fmla="*/ 185385 w 1980275"/>
                  <a:gd name="connsiteY1" fmla="*/ 688467 h 688466"/>
                  <a:gd name="connsiteX2" fmla="*/ 6505 w 1980275"/>
                  <a:gd name="connsiteY2" fmla="*/ 255842 h 688466"/>
                  <a:gd name="connsiteX3" fmla="*/ 24603 w 1980275"/>
                  <a:gd name="connsiteY3" fmla="*/ 163163 h 688466"/>
                  <a:gd name="connsiteX4" fmla="*/ 185385 w 1980275"/>
                  <a:gd name="connsiteY4" fmla="*/ 0 h 688466"/>
                  <a:gd name="connsiteX5" fmla="*/ 1980276 w 1980275"/>
                  <a:gd name="connsiteY5" fmla="*/ 0 h 688466"/>
                  <a:gd name="connsiteX6" fmla="*/ 1980276 w 1980275"/>
                  <a:gd name="connsiteY6" fmla="*/ 688467 h 688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80275" h="688466">
                    <a:moveTo>
                      <a:pt x="1980276" y="688467"/>
                    </a:moveTo>
                    <a:lnTo>
                      <a:pt x="185385" y="688467"/>
                    </a:lnTo>
                    <a:lnTo>
                      <a:pt x="6505" y="255842"/>
                    </a:lnTo>
                    <a:cubicBezTo>
                      <a:pt x="-6639" y="224123"/>
                      <a:pt x="504" y="187547"/>
                      <a:pt x="24603" y="163163"/>
                    </a:cubicBezTo>
                    <a:lnTo>
                      <a:pt x="185385" y="0"/>
                    </a:lnTo>
                    <a:lnTo>
                      <a:pt x="1980276" y="0"/>
                    </a:lnTo>
                    <a:lnTo>
                      <a:pt x="1980276" y="688467"/>
                    </a:lnTo>
                    <a:close/>
                  </a:path>
                </a:pathLst>
              </a:custGeom>
              <a:solidFill>
                <a:srgbClr val="CAD1D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062F974B-5BB8-4483-992D-38912BF90AD9}"/>
                  </a:ext>
                </a:extLst>
              </p:cNvPr>
              <p:cNvSpPr/>
              <p:nvPr/>
            </p:nvSpPr>
            <p:spPr>
              <a:xfrm>
                <a:off x="11969940" y="6340983"/>
                <a:ext cx="286035" cy="467867"/>
              </a:xfrm>
              <a:custGeom>
                <a:avLst/>
                <a:gdLst>
                  <a:gd name="connsiteX0" fmla="*/ 0 w 286035"/>
                  <a:gd name="connsiteY0" fmla="*/ 0 h 467867"/>
                  <a:gd name="connsiteX1" fmla="*/ 157163 w 286035"/>
                  <a:gd name="connsiteY1" fmla="*/ 467868 h 467867"/>
                  <a:gd name="connsiteX2" fmla="*/ 286036 w 286035"/>
                  <a:gd name="connsiteY2" fmla="*/ 467868 h 46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6035" h="467867">
                    <a:moveTo>
                      <a:pt x="0" y="0"/>
                    </a:moveTo>
                    <a:lnTo>
                      <a:pt x="157163" y="467868"/>
                    </a:lnTo>
                    <a:lnTo>
                      <a:pt x="286036" y="467868"/>
                    </a:lnTo>
                    <a:close/>
                  </a:path>
                </a:pathLst>
              </a:custGeom>
              <a:solidFill>
                <a:srgbClr val="9E9E9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F23B764-2F0F-49C1-9C89-BBE52ED325C2}"/>
                  </a:ext>
                </a:extLst>
              </p:cNvPr>
              <p:cNvSpPr/>
              <p:nvPr/>
            </p:nvSpPr>
            <p:spPr>
              <a:xfrm>
                <a:off x="11969584" y="6096000"/>
                <a:ext cx="834841" cy="737330"/>
              </a:xfrm>
              <a:custGeom>
                <a:avLst/>
                <a:gdLst>
                  <a:gd name="connsiteX0" fmla="*/ 753593 w 834841"/>
                  <a:gd name="connsiteY0" fmla="*/ 737330 h 737330"/>
                  <a:gd name="connsiteX1" fmla="*/ 225717 w 834841"/>
                  <a:gd name="connsiteY1" fmla="*/ 737330 h 737330"/>
                  <a:gd name="connsiteX2" fmla="*/ 7785 w 834841"/>
                  <a:gd name="connsiteY2" fmla="*/ 273367 h 737330"/>
                  <a:gd name="connsiteX3" fmla="*/ 27407 w 834841"/>
                  <a:gd name="connsiteY3" fmla="*/ 177260 h 737330"/>
                  <a:gd name="connsiteX4" fmla="*/ 225717 w 834841"/>
                  <a:gd name="connsiteY4" fmla="*/ 0 h 737330"/>
                  <a:gd name="connsiteX5" fmla="*/ 753593 w 834841"/>
                  <a:gd name="connsiteY5" fmla="*/ 0 h 737330"/>
                  <a:gd name="connsiteX6" fmla="*/ 834841 w 834841"/>
                  <a:gd name="connsiteY6" fmla="*/ 81248 h 737330"/>
                  <a:gd name="connsiteX7" fmla="*/ 834841 w 834841"/>
                  <a:gd name="connsiteY7" fmla="*/ 656082 h 737330"/>
                  <a:gd name="connsiteX8" fmla="*/ 753593 w 834841"/>
                  <a:gd name="connsiteY8" fmla="*/ 737330 h 737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4841" h="737330">
                    <a:moveTo>
                      <a:pt x="753593" y="737330"/>
                    </a:moveTo>
                    <a:lnTo>
                      <a:pt x="225717" y="737330"/>
                    </a:lnTo>
                    <a:lnTo>
                      <a:pt x="7785" y="273367"/>
                    </a:lnTo>
                    <a:cubicBezTo>
                      <a:pt x="-7645" y="240506"/>
                      <a:pt x="356" y="201454"/>
                      <a:pt x="27407" y="177260"/>
                    </a:cubicBezTo>
                    <a:lnTo>
                      <a:pt x="225717" y="0"/>
                    </a:lnTo>
                    <a:lnTo>
                      <a:pt x="753593" y="0"/>
                    </a:lnTo>
                    <a:cubicBezTo>
                      <a:pt x="798456" y="0"/>
                      <a:pt x="834841" y="36385"/>
                      <a:pt x="834841" y="81248"/>
                    </a:cubicBezTo>
                    <a:lnTo>
                      <a:pt x="834841" y="656082"/>
                    </a:lnTo>
                    <a:cubicBezTo>
                      <a:pt x="834841" y="700945"/>
                      <a:pt x="798456" y="737330"/>
                      <a:pt x="753593" y="737330"/>
                    </a:cubicBezTo>
                    <a:close/>
                  </a:path>
                </a:pathLst>
              </a:custGeom>
              <a:solidFill>
                <a:srgbClr val="FE803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E53BD4EE-0C2E-4DEC-8714-3512BD8178DD}"/>
                  </a:ext>
                </a:extLst>
              </p:cNvPr>
              <p:cNvSpPr/>
              <p:nvPr/>
            </p:nvSpPr>
            <p:spPr>
              <a:xfrm>
                <a:off x="12804425" y="6455854"/>
                <a:ext cx="1003839" cy="17621"/>
              </a:xfrm>
              <a:custGeom>
                <a:avLst/>
                <a:gdLst>
                  <a:gd name="connsiteX0" fmla="*/ 0 w 1003839"/>
                  <a:gd name="connsiteY0" fmla="*/ 0 h 17621"/>
                  <a:gd name="connsiteX1" fmla="*/ 1003840 w 1003839"/>
                  <a:gd name="connsiteY1" fmla="*/ 0 h 17621"/>
                  <a:gd name="connsiteX2" fmla="*/ 1003840 w 1003839"/>
                  <a:gd name="connsiteY2" fmla="*/ 17621 h 17621"/>
                  <a:gd name="connsiteX3" fmla="*/ 0 w 1003839"/>
                  <a:gd name="connsiteY3" fmla="*/ 17621 h 17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3839" h="17621">
                    <a:moveTo>
                      <a:pt x="0" y="0"/>
                    </a:moveTo>
                    <a:lnTo>
                      <a:pt x="1003840" y="0"/>
                    </a:lnTo>
                    <a:lnTo>
                      <a:pt x="1003840" y="17621"/>
                    </a:lnTo>
                    <a:lnTo>
                      <a:pt x="0" y="1762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4E98C466-3489-4610-909F-514AFBA9F861}"/>
                  </a:ext>
                </a:extLst>
              </p:cNvPr>
              <p:cNvSpPr/>
              <p:nvPr/>
            </p:nvSpPr>
            <p:spPr>
              <a:xfrm>
                <a:off x="13716920" y="6340887"/>
                <a:ext cx="182689" cy="243363"/>
              </a:xfrm>
              <a:custGeom>
                <a:avLst/>
                <a:gdLst>
                  <a:gd name="connsiteX0" fmla="*/ 145923 w 182689"/>
                  <a:gd name="connsiteY0" fmla="*/ 243364 h 243363"/>
                  <a:gd name="connsiteX1" fmla="*/ 36862 w 182689"/>
                  <a:gd name="connsiteY1" fmla="*/ 243364 h 243363"/>
                  <a:gd name="connsiteX2" fmla="*/ 0 w 182689"/>
                  <a:gd name="connsiteY2" fmla="*/ 206502 h 243363"/>
                  <a:gd name="connsiteX3" fmla="*/ 0 w 182689"/>
                  <a:gd name="connsiteY3" fmla="*/ 36862 h 243363"/>
                  <a:gd name="connsiteX4" fmla="*/ 36862 w 182689"/>
                  <a:gd name="connsiteY4" fmla="*/ 0 h 243363"/>
                  <a:gd name="connsiteX5" fmla="*/ 145828 w 182689"/>
                  <a:gd name="connsiteY5" fmla="*/ 0 h 243363"/>
                  <a:gd name="connsiteX6" fmla="*/ 182689 w 182689"/>
                  <a:gd name="connsiteY6" fmla="*/ 36862 h 243363"/>
                  <a:gd name="connsiteX7" fmla="*/ 182689 w 182689"/>
                  <a:gd name="connsiteY7" fmla="*/ 206502 h 243363"/>
                  <a:gd name="connsiteX8" fmla="*/ 145923 w 182689"/>
                  <a:gd name="connsiteY8" fmla="*/ 243364 h 243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2689" h="243363">
                    <a:moveTo>
                      <a:pt x="145923" y="243364"/>
                    </a:moveTo>
                    <a:lnTo>
                      <a:pt x="36862" y="243364"/>
                    </a:lnTo>
                    <a:cubicBezTo>
                      <a:pt x="16478" y="243364"/>
                      <a:pt x="0" y="226885"/>
                      <a:pt x="0" y="206502"/>
                    </a:cubicBezTo>
                    <a:lnTo>
                      <a:pt x="0" y="36862"/>
                    </a:lnTo>
                    <a:cubicBezTo>
                      <a:pt x="0" y="16478"/>
                      <a:pt x="16478" y="0"/>
                      <a:pt x="36862" y="0"/>
                    </a:cubicBezTo>
                    <a:lnTo>
                      <a:pt x="145828" y="0"/>
                    </a:lnTo>
                    <a:cubicBezTo>
                      <a:pt x="166211" y="0"/>
                      <a:pt x="182689" y="16478"/>
                      <a:pt x="182689" y="36862"/>
                    </a:cubicBezTo>
                    <a:lnTo>
                      <a:pt x="182689" y="206502"/>
                    </a:lnTo>
                    <a:cubicBezTo>
                      <a:pt x="182689" y="226885"/>
                      <a:pt x="166211" y="243364"/>
                      <a:pt x="145923" y="243364"/>
                    </a:cubicBezTo>
                    <a:close/>
                  </a:path>
                </a:pathLst>
              </a:custGeom>
              <a:solidFill>
                <a:srgbClr val="FE803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54B8D4A2-9001-4418-8645-CAC650B62E13}"/>
                  </a:ext>
                </a:extLst>
              </p:cNvPr>
              <p:cNvSpPr/>
              <p:nvPr/>
            </p:nvSpPr>
            <p:spPr>
              <a:xfrm>
                <a:off x="12680696" y="6340887"/>
                <a:ext cx="247459" cy="247459"/>
              </a:xfrm>
              <a:custGeom>
                <a:avLst/>
                <a:gdLst>
                  <a:gd name="connsiteX0" fmla="*/ 247459 w 247459"/>
                  <a:gd name="connsiteY0" fmla="*/ 123730 h 247459"/>
                  <a:gd name="connsiteX1" fmla="*/ 123730 w 247459"/>
                  <a:gd name="connsiteY1" fmla="*/ 247460 h 247459"/>
                  <a:gd name="connsiteX2" fmla="*/ 0 w 247459"/>
                  <a:gd name="connsiteY2" fmla="*/ 123730 h 247459"/>
                  <a:gd name="connsiteX3" fmla="*/ 123730 w 247459"/>
                  <a:gd name="connsiteY3" fmla="*/ 0 h 247459"/>
                  <a:gd name="connsiteX4" fmla="*/ 247459 w 247459"/>
                  <a:gd name="connsiteY4" fmla="*/ 123730 h 2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459" h="247459">
                    <a:moveTo>
                      <a:pt x="247459" y="123730"/>
                    </a:moveTo>
                    <a:cubicBezTo>
                      <a:pt x="247459" y="192064"/>
                      <a:pt x="192064" y="247460"/>
                      <a:pt x="123730" y="247460"/>
                    </a:cubicBezTo>
                    <a:cubicBezTo>
                      <a:pt x="55396" y="247460"/>
                      <a:pt x="0" y="192064"/>
                      <a:pt x="0" y="123730"/>
                    </a:cubicBezTo>
                    <a:cubicBezTo>
                      <a:pt x="0" y="55396"/>
                      <a:pt x="55396" y="0"/>
                      <a:pt x="123730" y="0"/>
                    </a:cubicBezTo>
                    <a:cubicBezTo>
                      <a:pt x="192064" y="0"/>
                      <a:pt x="247459" y="55396"/>
                      <a:pt x="247459" y="123730"/>
                    </a:cubicBezTo>
                    <a:close/>
                  </a:path>
                </a:pathLst>
              </a:custGeom>
              <a:solidFill>
                <a:srgbClr val="FE803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7FA3AF44-F1CA-4372-B8BE-4271F33C8C7D}"/>
                  </a:ext>
                </a:extLst>
              </p:cNvPr>
              <p:cNvSpPr/>
              <p:nvPr/>
            </p:nvSpPr>
            <p:spPr>
              <a:xfrm>
                <a:off x="12741084" y="6401276"/>
                <a:ext cx="126682" cy="126682"/>
              </a:xfrm>
              <a:custGeom>
                <a:avLst/>
                <a:gdLst>
                  <a:gd name="connsiteX0" fmla="*/ 126683 w 126682"/>
                  <a:gd name="connsiteY0" fmla="*/ 63341 h 126682"/>
                  <a:gd name="connsiteX1" fmla="*/ 63341 w 126682"/>
                  <a:gd name="connsiteY1" fmla="*/ 126683 h 126682"/>
                  <a:gd name="connsiteX2" fmla="*/ 0 w 126682"/>
                  <a:gd name="connsiteY2" fmla="*/ 63341 h 126682"/>
                  <a:gd name="connsiteX3" fmla="*/ 63341 w 126682"/>
                  <a:gd name="connsiteY3" fmla="*/ 0 h 126682"/>
                  <a:gd name="connsiteX4" fmla="*/ 126683 w 126682"/>
                  <a:gd name="connsiteY4" fmla="*/ 63341 h 126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82" h="126682">
                    <a:moveTo>
                      <a:pt x="126683" y="63341"/>
                    </a:moveTo>
                    <a:cubicBezTo>
                      <a:pt x="126683" y="98393"/>
                      <a:pt x="98298" y="126683"/>
                      <a:pt x="63341" y="126683"/>
                    </a:cubicBezTo>
                    <a:cubicBezTo>
                      <a:pt x="28289" y="126683"/>
                      <a:pt x="0" y="98298"/>
                      <a:pt x="0" y="63341"/>
                    </a:cubicBezTo>
                    <a:cubicBezTo>
                      <a:pt x="0" y="28289"/>
                      <a:pt x="28385" y="0"/>
                      <a:pt x="63341" y="0"/>
                    </a:cubicBezTo>
                    <a:cubicBezTo>
                      <a:pt x="98298" y="0"/>
                      <a:pt x="126683" y="28384"/>
                      <a:pt x="126683" y="633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1" name="Graphic 2">
              <a:extLst>
                <a:ext uri="{FF2B5EF4-FFF2-40B4-BE49-F238E27FC236}">
                  <a16:creationId xmlns:a16="http://schemas.microsoft.com/office/drawing/2014/main" id="{F57C1046-C398-4612-88F1-DDE96940F677}"/>
                </a:ext>
              </a:extLst>
            </p:cNvPr>
            <p:cNvGrpSpPr/>
            <p:nvPr/>
          </p:nvGrpSpPr>
          <p:grpSpPr>
            <a:xfrm>
              <a:off x="10527922" y="6978681"/>
              <a:ext cx="3371687" cy="737330"/>
              <a:chOff x="10527922" y="6978681"/>
              <a:chExt cx="3371687" cy="737330"/>
            </a:xfrm>
            <a:solidFill>
              <a:schemeClr val="accent1"/>
            </a:solidFill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C2559581-986F-44B5-A142-8F19CADC40BF}"/>
                  </a:ext>
                </a:extLst>
              </p:cNvPr>
              <p:cNvSpPr/>
              <p:nvPr/>
            </p:nvSpPr>
            <p:spPr>
              <a:xfrm>
                <a:off x="10527922" y="7003161"/>
                <a:ext cx="1980275" cy="688371"/>
              </a:xfrm>
              <a:custGeom>
                <a:avLst/>
                <a:gdLst>
                  <a:gd name="connsiteX0" fmla="*/ 1980276 w 1980275"/>
                  <a:gd name="connsiteY0" fmla="*/ 688372 h 688371"/>
                  <a:gd name="connsiteX1" fmla="*/ 185385 w 1980275"/>
                  <a:gd name="connsiteY1" fmla="*/ 688372 h 688371"/>
                  <a:gd name="connsiteX2" fmla="*/ 6505 w 1980275"/>
                  <a:gd name="connsiteY2" fmla="*/ 255842 h 688371"/>
                  <a:gd name="connsiteX3" fmla="*/ 24603 w 1980275"/>
                  <a:gd name="connsiteY3" fmla="*/ 163163 h 688371"/>
                  <a:gd name="connsiteX4" fmla="*/ 185385 w 1980275"/>
                  <a:gd name="connsiteY4" fmla="*/ 0 h 688371"/>
                  <a:gd name="connsiteX5" fmla="*/ 1980276 w 1980275"/>
                  <a:gd name="connsiteY5" fmla="*/ 0 h 688371"/>
                  <a:gd name="connsiteX6" fmla="*/ 1980276 w 1980275"/>
                  <a:gd name="connsiteY6" fmla="*/ 688372 h 688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80275" h="688371">
                    <a:moveTo>
                      <a:pt x="1980276" y="688372"/>
                    </a:moveTo>
                    <a:lnTo>
                      <a:pt x="185385" y="688372"/>
                    </a:lnTo>
                    <a:lnTo>
                      <a:pt x="6505" y="255842"/>
                    </a:lnTo>
                    <a:cubicBezTo>
                      <a:pt x="-6639" y="224123"/>
                      <a:pt x="504" y="187547"/>
                      <a:pt x="24603" y="163163"/>
                    </a:cubicBezTo>
                    <a:lnTo>
                      <a:pt x="185385" y="0"/>
                    </a:lnTo>
                    <a:lnTo>
                      <a:pt x="1980276" y="0"/>
                    </a:lnTo>
                    <a:lnTo>
                      <a:pt x="1980276" y="688372"/>
                    </a:lnTo>
                    <a:close/>
                  </a:path>
                </a:pathLst>
              </a:custGeom>
              <a:solidFill>
                <a:srgbClr val="CAD1D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E8DF2BAA-9D0A-4130-87FF-8EF5629B82B6}"/>
                  </a:ext>
                </a:extLst>
              </p:cNvPr>
              <p:cNvSpPr/>
              <p:nvPr/>
            </p:nvSpPr>
            <p:spPr>
              <a:xfrm>
                <a:off x="11969940" y="7223664"/>
                <a:ext cx="286035" cy="467868"/>
              </a:xfrm>
              <a:custGeom>
                <a:avLst/>
                <a:gdLst>
                  <a:gd name="connsiteX0" fmla="*/ 0 w 286035"/>
                  <a:gd name="connsiteY0" fmla="*/ 0 h 467868"/>
                  <a:gd name="connsiteX1" fmla="*/ 157163 w 286035"/>
                  <a:gd name="connsiteY1" fmla="*/ 467868 h 467868"/>
                  <a:gd name="connsiteX2" fmla="*/ 286036 w 286035"/>
                  <a:gd name="connsiteY2" fmla="*/ 467868 h 46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6035" h="467868">
                    <a:moveTo>
                      <a:pt x="0" y="0"/>
                    </a:moveTo>
                    <a:lnTo>
                      <a:pt x="157163" y="467868"/>
                    </a:lnTo>
                    <a:lnTo>
                      <a:pt x="286036" y="467868"/>
                    </a:lnTo>
                    <a:close/>
                  </a:path>
                </a:pathLst>
              </a:custGeom>
              <a:solidFill>
                <a:srgbClr val="9E9E9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F5E5009A-781A-4D96-8EBA-192988D44A88}"/>
                  </a:ext>
                </a:extLst>
              </p:cNvPr>
              <p:cNvSpPr/>
              <p:nvPr/>
            </p:nvSpPr>
            <p:spPr>
              <a:xfrm>
                <a:off x="11969584" y="6978681"/>
                <a:ext cx="834841" cy="737330"/>
              </a:xfrm>
              <a:custGeom>
                <a:avLst/>
                <a:gdLst>
                  <a:gd name="connsiteX0" fmla="*/ 753593 w 834841"/>
                  <a:gd name="connsiteY0" fmla="*/ 737330 h 737330"/>
                  <a:gd name="connsiteX1" fmla="*/ 225717 w 834841"/>
                  <a:gd name="connsiteY1" fmla="*/ 737330 h 737330"/>
                  <a:gd name="connsiteX2" fmla="*/ 7785 w 834841"/>
                  <a:gd name="connsiteY2" fmla="*/ 273367 h 737330"/>
                  <a:gd name="connsiteX3" fmla="*/ 27407 w 834841"/>
                  <a:gd name="connsiteY3" fmla="*/ 177260 h 737330"/>
                  <a:gd name="connsiteX4" fmla="*/ 225717 w 834841"/>
                  <a:gd name="connsiteY4" fmla="*/ 0 h 737330"/>
                  <a:gd name="connsiteX5" fmla="*/ 753593 w 834841"/>
                  <a:gd name="connsiteY5" fmla="*/ 0 h 737330"/>
                  <a:gd name="connsiteX6" fmla="*/ 834841 w 834841"/>
                  <a:gd name="connsiteY6" fmla="*/ 81248 h 737330"/>
                  <a:gd name="connsiteX7" fmla="*/ 834841 w 834841"/>
                  <a:gd name="connsiteY7" fmla="*/ 656082 h 737330"/>
                  <a:gd name="connsiteX8" fmla="*/ 753593 w 834841"/>
                  <a:gd name="connsiteY8" fmla="*/ 737330 h 737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4841" h="737330">
                    <a:moveTo>
                      <a:pt x="753593" y="737330"/>
                    </a:moveTo>
                    <a:lnTo>
                      <a:pt x="225717" y="737330"/>
                    </a:lnTo>
                    <a:lnTo>
                      <a:pt x="7785" y="273367"/>
                    </a:lnTo>
                    <a:cubicBezTo>
                      <a:pt x="-7645" y="240506"/>
                      <a:pt x="356" y="201454"/>
                      <a:pt x="27407" y="177260"/>
                    </a:cubicBezTo>
                    <a:lnTo>
                      <a:pt x="225717" y="0"/>
                    </a:lnTo>
                    <a:lnTo>
                      <a:pt x="753593" y="0"/>
                    </a:lnTo>
                    <a:cubicBezTo>
                      <a:pt x="798456" y="0"/>
                      <a:pt x="834841" y="36386"/>
                      <a:pt x="834841" y="81248"/>
                    </a:cubicBezTo>
                    <a:lnTo>
                      <a:pt x="834841" y="656082"/>
                    </a:lnTo>
                    <a:cubicBezTo>
                      <a:pt x="834841" y="700945"/>
                      <a:pt x="798456" y="737330"/>
                      <a:pt x="753593" y="737330"/>
                    </a:cubicBezTo>
                    <a:close/>
                  </a:path>
                </a:pathLst>
              </a:custGeom>
              <a:solidFill>
                <a:srgbClr val="FB5F1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F67C0B23-01DA-4742-94C4-4EC55903DBFC}"/>
                  </a:ext>
                </a:extLst>
              </p:cNvPr>
              <p:cNvSpPr/>
              <p:nvPr/>
            </p:nvSpPr>
            <p:spPr>
              <a:xfrm>
                <a:off x="12804425" y="7338536"/>
                <a:ext cx="1003839" cy="17621"/>
              </a:xfrm>
              <a:custGeom>
                <a:avLst/>
                <a:gdLst>
                  <a:gd name="connsiteX0" fmla="*/ 0 w 1003839"/>
                  <a:gd name="connsiteY0" fmla="*/ 0 h 17621"/>
                  <a:gd name="connsiteX1" fmla="*/ 1003840 w 1003839"/>
                  <a:gd name="connsiteY1" fmla="*/ 0 h 17621"/>
                  <a:gd name="connsiteX2" fmla="*/ 1003840 w 1003839"/>
                  <a:gd name="connsiteY2" fmla="*/ 17621 h 17621"/>
                  <a:gd name="connsiteX3" fmla="*/ 0 w 1003839"/>
                  <a:gd name="connsiteY3" fmla="*/ 17621 h 17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3839" h="17621">
                    <a:moveTo>
                      <a:pt x="0" y="0"/>
                    </a:moveTo>
                    <a:lnTo>
                      <a:pt x="1003840" y="0"/>
                    </a:lnTo>
                    <a:lnTo>
                      <a:pt x="1003840" y="17621"/>
                    </a:lnTo>
                    <a:lnTo>
                      <a:pt x="0" y="1762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4A4D4A5F-EE2E-43D7-B9EF-FBFB4107F51C}"/>
                  </a:ext>
                </a:extLst>
              </p:cNvPr>
              <p:cNvSpPr/>
              <p:nvPr/>
            </p:nvSpPr>
            <p:spPr>
              <a:xfrm>
                <a:off x="13716920" y="7223569"/>
                <a:ext cx="182689" cy="243363"/>
              </a:xfrm>
              <a:custGeom>
                <a:avLst/>
                <a:gdLst>
                  <a:gd name="connsiteX0" fmla="*/ 145923 w 182689"/>
                  <a:gd name="connsiteY0" fmla="*/ 243364 h 243363"/>
                  <a:gd name="connsiteX1" fmla="*/ 36862 w 182689"/>
                  <a:gd name="connsiteY1" fmla="*/ 243364 h 243363"/>
                  <a:gd name="connsiteX2" fmla="*/ 0 w 182689"/>
                  <a:gd name="connsiteY2" fmla="*/ 206502 h 243363"/>
                  <a:gd name="connsiteX3" fmla="*/ 0 w 182689"/>
                  <a:gd name="connsiteY3" fmla="*/ 36862 h 243363"/>
                  <a:gd name="connsiteX4" fmla="*/ 36862 w 182689"/>
                  <a:gd name="connsiteY4" fmla="*/ 0 h 243363"/>
                  <a:gd name="connsiteX5" fmla="*/ 145828 w 182689"/>
                  <a:gd name="connsiteY5" fmla="*/ 0 h 243363"/>
                  <a:gd name="connsiteX6" fmla="*/ 182689 w 182689"/>
                  <a:gd name="connsiteY6" fmla="*/ 36862 h 243363"/>
                  <a:gd name="connsiteX7" fmla="*/ 182689 w 182689"/>
                  <a:gd name="connsiteY7" fmla="*/ 206502 h 243363"/>
                  <a:gd name="connsiteX8" fmla="*/ 145923 w 182689"/>
                  <a:gd name="connsiteY8" fmla="*/ 243364 h 243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2689" h="243363">
                    <a:moveTo>
                      <a:pt x="145923" y="243364"/>
                    </a:moveTo>
                    <a:lnTo>
                      <a:pt x="36862" y="243364"/>
                    </a:lnTo>
                    <a:cubicBezTo>
                      <a:pt x="16478" y="243364"/>
                      <a:pt x="0" y="226886"/>
                      <a:pt x="0" y="206502"/>
                    </a:cubicBezTo>
                    <a:lnTo>
                      <a:pt x="0" y="36862"/>
                    </a:lnTo>
                    <a:cubicBezTo>
                      <a:pt x="0" y="16478"/>
                      <a:pt x="16478" y="0"/>
                      <a:pt x="36862" y="0"/>
                    </a:cubicBezTo>
                    <a:lnTo>
                      <a:pt x="145828" y="0"/>
                    </a:lnTo>
                    <a:cubicBezTo>
                      <a:pt x="166211" y="0"/>
                      <a:pt x="182689" y="16478"/>
                      <a:pt x="182689" y="36862"/>
                    </a:cubicBezTo>
                    <a:lnTo>
                      <a:pt x="182689" y="206502"/>
                    </a:lnTo>
                    <a:cubicBezTo>
                      <a:pt x="182689" y="226886"/>
                      <a:pt x="166211" y="243364"/>
                      <a:pt x="145923" y="243364"/>
                    </a:cubicBezTo>
                    <a:close/>
                  </a:path>
                </a:pathLst>
              </a:custGeom>
              <a:solidFill>
                <a:srgbClr val="FB5F1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556E6DE-69D6-410E-B853-86682A4A8E0B}"/>
                  </a:ext>
                </a:extLst>
              </p:cNvPr>
              <p:cNvSpPr/>
              <p:nvPr/>
            </p:nvSpPr>
            <p:spPr>
              <a:xfrm>
                <a:off x="12680696" y="7223569"/>
                <a:ext cx="247459" cy="247459"/>
              </a:xfrm>
              <a:custGeom>
                <a:avLst/>
                <a:gdLst>
                  <a:gd name="connsiteX0" fmla="*/ 247459 w 247459"/>
                  <a:gd name="connsiteY0" fmla="*/ 123730 h 247459"/>
                  <a:gd name="connsiteX1" fmla="*/ 123730 w 247459"/>
                  <a:gd name="connsiteY1" fmla="*/ 247459 h 247459"/>
                  <a:gd name="connsiteX2" fmla="*/ 0 w 247459"/>
                  <a:gd name="connsiteY2" fmla="*/ 123730 h 247459"/>
                  <a:gd name="connsiteX3" fmla="*/ 123730 w 247459"/>
                  <a:gd name="connsiteY3" fmla="*/ 0 h 247459"/>
                  <a:gd name="connsiteX4" fmla="*/ 247459 w 247459"/>
                  <a:gd name="connsiteY4" fmla="*/ 123730 h 2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459" h="247459">
                    <a:moveTo>
                      <a:pt x="247459" y="123730"/>
                    </a:moveTo>
                    <a:cubicBezTo>
                      <a:pt x="247459" y="192064"/>
                      <a:pt x="192064" y="247459"/>
                      <a:pt x="123730" y="247459"/>
                    </a:cubicBezTo>
                    <a:cubicBezTo>
                      <a:pt x="55396" y="247459"/>
                      <a:pt x="0" y="192064"/>
                      <a:pt x="0" y="123730"/>
                    </a:cubicBezTo>
                    <a:cubicBezTo>
                      <a:pt x="0" y="55396"/>
                      <a:pt x="55396" y="0"/>
                      <a:pt x="123730" y="0"/>
                    </a:cubicBezTo>
                    <a:cubicBezTo>
                      <a:pt x="192064" y="0"/>
                      <a:pt x="247459" y="55396"/>
                      <a:pt x="247459" y="123730"/>
                    </a:cubicBezTo>
                    <a:close/>
                  </a:path>
                </a:pathLst>
              </a:custGeom>
              <a:solidFill>
                <a:srgbClr val="FB5F1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0392E569-F85B-473E-952C-1EE89FF957FA}"/>
                  </a:ext>
                </a:extLst>
              </p:cNvPr>
              <p:cNvSpPr/>
              <p:nvPr/>
            </p:nvSpPr>
            <p:spPr>
              <a:xfrm>
                <a:off x="12741084" y="7283958"/>
                <a:ext cx="126682" cy="126682"/>
              </a:xfrm>
              <a:custGeom>
                <a:avLst/>
                <a:gdLst>
                  <a:gd name="connsiteX0" fmla="*/ 126683 w 126682"/>
                  <a:gd name="connsiteY0" fmla="*/ 63341 h 126682"/>
                  <a:gd name="connsiteX1" fmla="*/ 63341 w 126682"/>
                  <a:gd name="connsiteY1" fmla="*/ 126682 h 126682"/>
                  <a:gd name="connsiteX2" fmla="*/ 0 w 126682"/>
                  <a:gd name="connsiteY2" fmla="*/ 63341 h 126682"/>
                  <a:gd name="connsiteX3" fmla="*/ 63341 w 126682"/>
                  <a:gd name="connsiteY3" fmla="*/ 0 h 126682"/>
                  <a:gd name="connsiteX4" fmla="*/ 126683 w 126682"/>
                  <a:gd name="connsiteY4" fmla="*/ 63341 h 126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82" h="126682">
                    <a:moveTo>
                      <a:pt x="126683" y="63341"/>
                    </a:moveTo>
                    <a:cubicBezTo>
                      <a:pt x="126683" y="98393"/>
                      <a:pt x="98298" y="126682"/>
                      <a:pt x="63341" y="126682"/>
                    </a:cubicBezTo>
                    <a:cubicBezTo>
                      <a:pt x="28289" y="126682"/>
                      <a:pt x="0" y="98298"/>
                      <a:pt x="0" y="63341"/>
                    </a:cubicBezTo>
                    <a:cubicBezTo>
                      <a:pt x="0" y="28289"/>
                      <a:pt x="28385" y="0"/>
                      <a:pt x="63341" y="0"/>
                    </a:cubicBezTo>
                    <a:cubicBezTo>
                      <a:pt x="98298" y="0"/>
                      <a:pt x="126683" y="28384"/>
                      <a:pt x="126683" y="633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9" name="Graphic 2">
              <a:extLst>
                <a:ext uri="{FF2B5EF4-FFF2-40B4-BE49-F238E27FC236}">
                  <a16:creationId xmlns:a16="http://schemas.microsoft.com/office/drawing/2014/main" id="{F57C1046-C398-4612-88F1-DDE96940F677}"/>
                </a:ext>
              </a:extLst>
            </p:cNvPr>
            <p:cNvGrpSpPr/>
            <p:nvPr/>
          </p:nvGrpSpPr>
          <p:grpSpPr>
            <a:xfrm>
              <a:off x="10527922" y="7861363"/>
              <a:ext cx="3371687" cy="737330"/>
              <a:chOff x="10527922" y="7861363"/>
              <a:chExt cx="3371687" cy="737330"/>
            </a:xfrm>
            <a:solidFill>
              <a:schemeClr val="accent1"/>
            </a:solidFill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46A09D73-DC88-40BE-A207-9BBFE6760112}"/>
                  </a:ext>
                </a:extLst>
              </p:cNvPr>
              <p:cNvSpPr/>
              <p:nvPr/>
            </p:nvSpPr>
            <p:spPr>
              <a:xfrm>
                <a:off x="10527922" y="7885747"/>
                <a:ext cx="1980275" cy="688466"/>
              </a:xfrm>
              <a:custGeom>
                <a:avLst/>
                <a:gdLst>
                  <a:gd name="connsiteX0" fmla="*/ 1980276 w 1980275"/>
                  <a:gd name="connsiteY0" fmla="*/ 688467 h 688466"/>
                  <a:gd name="connsiteX1" fmla="*/ 185385 w 1980275"/>
                  <a:gd name="connsiteY1" fmla="*/ 688467 h 688466"/>
                  <a:gd name="connsiteX2" fmla="*/ 6505 w 1980275"/>
                  <a:gd name="connsiteY2" fmla="*/ 255842 h 688466"/>
                  <a:gd name="connsiteX3" fmla="*/ 24603 w 1980275"/>
                  <a:gd name="connsiteY3" fmla="*/ 163163 h 688466"/>
                  <a:gd name="connsiteX4" fmla="*/ 185385 w 1980275"/>
                  <a:gd name="connsiteY4" fmla="*/ 0 h 688466"/>
                  <a:gd name="connsiteX5" fmla="*/ 1980276 w 1980275"/>
                  <a:gd name="connsiteY5" fmla="*/ 0 h 688466"/>
                  <a:gd name="connsiteX6" fmla="*/ 1980276 w 1980275"/>
                  <a:gd name="connsiteY6" fmla="*/ 688467 h 688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80275" h="688466">
                    <a:moveTo>
                      <a:pt x="1980276" y="688467"/>
                    </a:moveTo>
                    <a:lnTo>
                      <a:pt x="185385" y="688467"/>
                    </a:lnTo>
                    <a:lnTo>
                      <a:pt x="6505" y="255842"/>
                    </a:lnTo>
                    <a:cubicBezTo>
                      <a:pt x="-6639" y="224123"/>
                      <a:pt x="504" y="187547"/>
                      <a:pt x="24603" y="163163"/>
                    </a:cubicBezTo>
                    <a:lnTo>
                      <a:pt x="185385" y="0"/>
                    </a:lnTo>
                    <a:lnTo>
                      <a:pt x="1980276" y="0"/>
                    </a:lnTo>
                    <a:lnTo>
                      <a:pt x="1980276" y="688467"/>
                    </a:lnTo>
                    <a:close/>
                  </a:path>
                </a:pathLst>
              </a:custGeom>
              <a:solidFill>
                <a:srgbClr val="CAD1D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68227798-15E4-480C-9808-6D1D43B21628}"/>
                  </a:ext>
                </a:extLst>
              </p:cNvPr>
              <p:cNvSpPr/>
              <p:nvPr/>
            </p:nvSpPr>
            <p:spPr>
              <a:xfrm>
                <a:off x="11969940" y="8106346"/>
                <a:ext cx="286035" cy="467867"/>
              </a:xfrm>
              <a:custGeom>
                <a:avLst/>
                <a:gdLst>
                  <a:gd name="connsiteX0" fmla="*/ 0 w 286035"/>
                  <a:gd name="connsiteY0" fmla="*/ 0 h 467867"/>
                  <a:gd name="connsiteX1" fmla="*/ 157163 w 286035"/>
                  <a:gd name="connsiteY1" fmla="*/ 467868 h 467867"/>
                  <a:gd name="connsiteX2" fmla="*/ 286036 w 286035"/>
                  <a:gd name="connsiteY2" fmla="*/ 467868 h 46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6035" h="467867">
                    <a:moveTo>
                      <a:pt x="0" y="0"/>
                    </a:moveTo>
                    <a:lnTo>
                      <a:pt x="157163" y="467868"/>
                    </a:lnTo>
                    <a:lnTo>
                      <a:pt x="286036" y="467868"/>
                    </a:lnTo>
                    <a:close/>
                  </a:path>
                </a:pathLst>
              </a:custGeom>
              <a:solidFill>
                <a:srgbClr val="9E9E9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08FEB436-4C0D-4B42-8102-161F7DAB97D7}"/>
                  </a:ext>
                </a:extLst>
              </p:cNvPr>
              <p:cNvSpPr/>
              <p:nvPr/>
            </p:nvSpPr>
            <p:spPr>
              <a:xfrm>
                <a:off x="11969584" y="7861363"/>
                <a:ext cx="834841" cy="737330"/>
              </a:xfrm>
              <a:custGeom>
                <a:avLst/>
                <a:gdLst>
                  <a:gd name="connsiteX0" fmla="*/ 753593 w 834841"/>
                  <a:gd name="connsiteY0" fmla="*/ 737330 h 737330"/>
                  <a:gd name="connsiteX1" fmla="*/ 225717 w 834841"/>
                  <a:gd name="connsiteY1" fmla="*/ 737330 h 737330"/>
                  <a:gd name="connsiteX2" fmla="*/ 7785 w 834841"/>
                  <a:gd name="connsiteY2" fmla="*/ 273368 h 737330"/>
                  <a:gd name="connsiteX3" fmla="*/ 27407 w 834841"/>
                  <a:gd name="connsiteY3" fmla="*/ 177260 h 737330"/>
                  <a:gd name="connsiteX4" fmla="*/ 225717 w 834841"/>
                  <a:gd name="connsiteY4" fmla="*/ 0 h 737330"/>
                  <a:gd name="connsiteX5" fmla="*/ 753593 w 834841"/>
                  <a:gd name="connsiteY5" fmla="*/ 0 h 737330"/>
                  <a:gd name="connsiteX6" fmla="*/ 834841 w 834841"/>
                  <a:gd name="connsiteY6" fmla="*/ 81248 h 737330"/>
                  <a:gd name="connsiteX7" fmla="*/ 834841 w 834841"/>
                  <a:gd name="connsiteY7" fmla="*/ 656082 h 737330"/>
                  <a:gd name="connsiteX8" fmla="*/ 753593 w 834841"/>
                  <a:gd name="connsiteY8" fmla="*/ 737330 h 737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4841" h="737330">
                    <a:moveTo>
                      <a:pt x="753593" y="737330"/>
                    </a:moveTo>
                    <a:lnTo>
                      <a:pt x="225717" y="737330"/>
                    </a:lnTo>
                    <a:lnTo>
                      <a:pt x="7785" y="273368"/>
                    </a:lnTo>
                    <a:cubicBezTo>
                      <a:pt x="-7645" y="240506"/>
                      <a:pt x="356" y="201454"/>
                      <a:pt x="27407" y="177260"/>
                    </a:cubicBezTo>
                    <a:lnTo>
                      <a:pt x="225717" y="0"/>
                    </a:lnTo>
                    <a:lnTo>
                      <a:pt x="753593" y="0"/>
                    </a:lnTo>
                    <a:cubicBezTo>
                      <a:pt x="798456" y="0"/>
                      <a:pt x="834841" y="36386"/>
                      <a:pt x="834841" y="81248"/>
                    </a:cubicBezTo>
                    <a:lnTo>
                      <a:pt x="834841" y="656082"/>
                    </a:lnTo>
                    <a:cubicBezTo>
                      <a:pt x="834841" y="700945"/>
                      <a:pt x="798456" y="737330"/>
                      <a:pt x="753593" y="737330"/>
                    </a:cubicBezTo>
                    <a:close/>
                  </a:path>
                </a:pathLst>
              </a:custGeom>
              <a:solidFill>
                <a:srgbClr val="FE803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CA9DE71F-47DB-450E-86F8-D1B845C45705}"/>
                  </a:ext>
                </a:extLst>
              </p:cNvPr>
              <p:cNvSpPr/>
              <p:nvPr/>
            </p:nvSpPr>
            <p:spPr>
              <a:xfrm>
                <a:off x="12804425" y="8221218"/>
                <a:ext cx="1003839" cy="17621"/>
              </a:xfrm>
              <a:custGeom>
                <a:avLst/>
                <a:gdLst>
                  <a:gd name="connsiteX0" fmla="*/ 0 w 1003839"/>
                  <a:gd name="connsiteY0" fmla="*/ 0 h 17621"/>
                  <a:gd name="connsiteX1" fmla="*/ 1003840 w 1003839"/>
                  <a:gd name="connsiteY1" fmla="*/ 0 h 17621"/>
                  <a:gd name="connsiteX2" fmla="*/ 1003840 w 1003839"/>
                  <a:gd name="connsiteY2" fmla="*/ 17621 h 17621"/>
                  <a:gd name="connsiteX3" fmla="*/ 0 w 1003839"/>
                  <a:gd name="connsiteY3" fmla="*/ 17621 h 17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3839" h="17621">
                    <a:moveTo>
                      <a:pt x="0" y="0"/>
                    </a:moveTo>
                    <a:lnTo>
                      <a:pt x="1003840" y="0"/>
                    </a:lnTo>
                    <a:lnTo>
                      <a:pt x="1003840" y="17621"/>
                    </a:lnTo>
                    <a:lnTo>
                      <a:pt x="0" y="1762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D011D5A5-9BA2-4B16-92F3-68615908803F}"/>
                  </a:ext>
                </a:extLst>
              </p:cNvPr>
              <p:cNvSpPr/>
              <p:nvPr/>
            </p:nvSpPr>
            <p:spPr>
              <a:xfrm>
                <a:off x="13716920" y="8106251"/>
                <a:ext cx="182689" cy="243363"/>
              </a:xfrm>
              <a:custGeom>
                <a:avLst/>
                <a:gdLst>
                  <a:gd name="connsiteX0" fmla="*/ 145923 w 182689"/>
                  <a:gd name="connsiteY0" fmla="*/ 243364 h 243363"/>
                  <a:gd name="connsiteX1" fmla="*/ 36862 w 182689"/>
                  <a:gd name="connsiteY1" fmla="*/ 243364 h 243363"/>
                  <a:gd name="connsiteX2" fmla="*/ 0 w 182689"/>
                  <a:gd name="connsiteY2" fmla="*/ 206502 h 243363"/>
                  <a:gd name="connsiteX3" fmla="*/ 0 w 182689"/>
                  <a:gd name="connsiteY3" fmla="*/ 36862 h 243363"/>
                  <a:gd name="connsiteX4" fmla="*/ 36862 w 182689"/>
                  <a:gd name="connsiteY4" fmla="*/ 0 h 243363"/>
                  <a:gd name="connsiteX5" fmla="*/ 145828 w 182689"/>
                  <a:gd name="connsiteY5" fmla="*/ 0 h 243363"/>
                  <a:gd name="connsiteX6" fmla="*/ 182689 w 182689"/>
                  <a:gd name="connsiteY6" fmla="*/ 36862 h 243363"/>
                  <a:gd name="connsiteX7" fmla="*/ 182689 w 182689"/>
                  <a:gd name="connsiteY7" fmla="*/ 206502 h 243363"/>
                  <a:gd name="connsiteX8" fmla="*/ 145923 w 182689"/>
                  <a:gd name="connsiteY8" fmla="*/ 243364 h 243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2689" h="243363">
                    <a:moveTo>
                      <a:pt x="145923" y="243364"/>
                    </a:moveTo>
                    <a:lnTo>
                      <a:pt x="36862" y="243364"/>
                    </a:lnTo>
                    <a:cubicBezTo>
                      <a:pt x="16478" y="243364"/>
                      <a:pt x="0" y="226886"/>
                      <a:pt x="0" y="206502"/>
                    </a:cubicBezTo>
                    <a:lnTo>
                      <a:pt x="0" y="36862"/>
                    </a:lnTo>
                    <a:cubicBezTo>
                      <a:pt x="0" y="16478"/>
                      <a:pt x="16478" y="0"/>
                      <a:pt x="36862" y="0"/>
                    </a:cubicBezTo>
                    <a:lnTo>
                      <a:pt x="145828" y="0"/>
                    </a:lnTo>
                    <a:cubicBezTo>
                      <a:pt x="166211" y="0"/>
                      <a:pt x="182689" y="16478"/>
                      <a:pt x="182689" y="36862"/>
                    </a:cubicBezTo>
                    <a:lnTo>
                      <a:pt x="182689" y="206502"/>
                    </a:lnTo>
                    <a:cubicBezTo>
                      <a:pt x="182689" y="226886"/>
                      <a:pt x="166211" y="243364"/>
                      <a:pt x="145923" y="243364"/>
                    </a:cubicBezTo>
                    <a:close/>
                  </a:path>
                </a:pathLst>
              </a:custGeom>
              <a:solidFill>
                <a:srgbClr val="FE803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198DAE96-16D4-44B3-9FDC-7BE9808F1DB4}"/>
                  </a:ext>
                </a:extLst>
              </p:cNvPr>
              <p:cNvSpPr/>
              <p:nvPr/>
            </p:nvSpPr>
            <p:spPr>
              <a:xfrm>
                <a:off x="12680696" y="8106251"/>
                <a:ext cx="247459" cy="247459"/>
              </a:xfrm>
              <a:custGeom>
                <a:avLst/>
                <a:gdLst>
                  <a:gd name="connsiteX0" fmla="*/ 247459 w 247459"/>
                  <a:gd name="connsiteY0" fmla="*/ 123730 h 247459"/>
                  <a:gd name="connsiteX1" fmla="*/ 123730 w 247459"/>
                  <a:gd name="connsiteY1" fmla="*/ 247459 h 247459"/>
                  <a:gd name="connsiteX2" fmla="*/ 0 w 247459"/>
                  <a:gd name="connsiteY2" fmla="*/ 123730 h 247459"/>
                  <a:gd name="connsiteX3" fmla="*/ 123730 w 247459"/>
                  <a:gd name="connsiteY3" fmla="*/ 0 h 247459"/>
                  <a:gd name="connsiteX4" fmla="*/ 247459 w 247459"/>
                  <a:gd name="connsiteY4" fmla="*/ 123730 h 2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459" h="247459">
                    <a:moveTo>
                      <a:pt x="247459" y="123730"/>
                    </a:moveTo>
                    <a:cubicBezTo>
                      <a:pt x="247459" y="192064"/>
                      <a:pt x="192064" y="247459"/>
                      <a:pt x="123730" y="247459"/>
                    </a:cubicBezTo>
                    <a:cubicBezTo>
                      <a:pt x="55396" y="247459"/>
                      <a:pt x="0" y="192064"/>
                      <a:pt x="0" y="123730"/>
                    </a:cubicBezTo>
                    <a:cubicBezTo>
                      <a:pt x="0" y="55396"/>
                      <a:pt x="55396" y="0"/>
                      <a:pt x="123730" y="0"/>
                    </a:cubicBezTo>
                    <a:cubicBezTo>
                      <a:pt x="192064" y="0"/>
                      <a:pt x="247459" y="55396"/>
                      <a:pt x="247459" y="123730"/>
                    </a:cubicBezTo>
                    <a:close/>
                  </a:path>
                </a:pathLst>
              </a:custGeom>
              <a:solidFill>
                <a:srgbClr val="FE803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37D46C9D-B5B4-4589-93F6-537A0688B53A}"/>
                  </a:ext>
                </a:extLst>
              </p:cNvPr>
              <p:cNvSpPr/>
              <p:nvPr/>
            </p:nvSpPr>
            <p:spPr>
              <a:xfrm>
                <a:off x="12741084" y="8166639"/>
                <a:ext cx="126682" cy="126682"/>
              </a:xfrm>
              <a:custGeom>
                <a:avLst/>
                <a:gdLst>
                  <a:gd name="connsiteX0" fmla="*/ 126683 w 126682"/>
                  <a:gd name="connsiteY0" fmla="*/ 63341 h 126682"/>
                  <a:gd name="connsiteX1" fmla="*/ 63341 w 126682"/>
                  <a:gd name="connsiteY1" fmla="*/ 126682 h 126682"/>
                  <a:gd name="connsiteX2" fmla="*/ 0 w 126682"/>
                  <a:gd name="connsiteY2" fmla="*/ 63341 h 126682"/>
                  <a:gd name="connsiteX3" fmla="*/ 63341 w 126682"/>
                  <a:gd name="connsiteY3" fmla="*/ 0 h 126682"/>
                  <a:gd name="connsiteX4" fmla="*/ 126683 w 126682"/>
                  <a:gd name="connsiteY4" fmla="*/ 63341 h 126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82" h="126682">
                    <a:moveTo>
                      <a:pt x="126683" y="63341"/>
                    </a:moveTo>
                    <a:cubicBezTo>
                      <a:pt x="126683" y="98393"/>
                      <a:pt x="98298" y="126682"/>
                      <a:pt x="63341" y="126682"/>
                    </a:cubicBezTo>
                    <a:cubicBezTo>
                      <a:pt x="28289" y="126682"/>
                      <a:pt x="0" y="98298"/>
                      <a:pt x="0" y="63341"/>
                    </a:cubicBezTo>
                    <a:cubicBezTo>
                      <a:pt x="0" y="28289"/>
                      <a:pt x="28385" y="0"/>
                      <a:pt x="63341" y="0"/>
                    </a:cubicBezTo>
                    <a:cubicBezTo>
                      <a:pt x="98298" y="0"/>
                      <a:pt x="126683" y="28384"/>
                      <a:pt x="126683" y="633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57" name="TextBox 5">
            <a:extLst>
              <a:ext uri="{FF2B5EF4-FFF2-40B4-BE49-F238E27FC236}">
                <a16:creationId xmlns:a16="http://schemas.microsoft.com/office/drawing/2014/main" id="{C5A148CA-A379-4241-AC7C-2E8D17D549CC}"/>
              </a:ext>
            </a:extLst>
          </p:cNvPr>
          <p:cNvSpPr txBox="1"/>
          <p:nvPr/>
        </p:nvSpPr>
        <p:spPr>
          <a:xfrm>
            <a:off x="12535638" y="3490820"/>
            <a:ext cx="35152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</a:t>
            </a:r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E8C3B8E0-2CF9-4C46-8239-D5CCC1C4B25E}"/>
              </a:ext>
            </a:extLst>
          </p:cNvPr>
          <p:cNvSpPr txBox="1"/>
          <p:nvPr/>
        </p:nvSpPr>
        <p:spPr>
          <a:xfrm>
            <a:off x="12563032" y="2800571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59" name="TextBox 5">
            <a:extLst>
              <a:ext uri="{FF2B5EF4-FFF2-40B4-BE49-F238E27FC236}">
                <a16:creationId xmlns:a16="http://schemas.microsoft.com/office/drawing/2014/main" id="{22FEFF20-226D-480E-B9E1-2634919E2816}"/>
              </a:ext>
            </a:extLst>
          </p:cNvPr>
          <p:cNvSpPr txBox="1"/>
          <p:nvPr/>
        </p:nvSpPr>
        <p:spPr>
          <a:xfrm>
            <a:off x="12535638" y="6078337"/>
            <a:ext cx="35152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</a:t>
            </a:r>
          </a:p>
        </p:txBody>
      </p:sp>
      <p:sp>
        <p:nvSpPr>
          <p:cNvPr id="60" name="TextBox 5">
            <a:extLst>
              <a:ext uri="{FF2B5EF4-FFF2-40B4-BE49-F238E27FC236}">
                <a16:creationId xmlns:a16="http://schemas.microsoft.com/office/drawing/2014/main" id="{11CF8AE8-C7DF-42E6-AFF5-0E586CA2AF95}"/>
              </a:ext>
            </a:extLst>
          </p:cNvPr>
          <p:cNvSpPr txBox="1"/>
          <p:nvPr/>
        </p:nvSpPr>
        <p:spPr>
          <a:xfrm>
            <a:off x="12563032" y="5388088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D6EDD90C-2216-41E5-A9AC-DC9A54418C30}"/>
              </a:ext>
            </a:extLst>
          </p:cNvPr>
          <p:cNvSpPr txBox="1"/>
          <p:nvPr/>
        </p:nvSpPr>
        <p:spPr>
          <a:xfrm>
            <a:off x="12535638" y="8711588"/>
            <a:ext cx="35152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</a:t>
            </a:r>
          </a:p>
        </p:txBody>
      </p:sp>
      <p:sp>
        <p:nvSpPr>
          <p:cNvPr id="62" name="TextBox 5">
            <a:extLst>
              <a:ext uri="{FF2B5EF4-FFF2-40B4-BE49-F238E27FC236}">
                <a16:creationId xmlns:a16="http://schemas.microsoft.com/office/drawing/2014/main" id="{3F4C581C-9CE3-456B-8F6C-7C9AB6344B4B}"/>
              </a:ext>
            </a:extLst>
          </p:cNvPr>
          <p:cNvSpPr txBox="1"/>
          <p:nvPr/>
        </p:nvSpPr>
        <p:spPr>
          <a:xfrm>
            <a:off x="12563032" y="8021339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63" name="TextBox 5">
            <a:extLst>
              <a:ext uri="{FF2B5EF4-FFF2-40B4-BE49-F238E27FC236}">
                <a16:creationId xmlns:a16="http://schemas.microsoft.com/office/drawing/2014/main" id="{2563631D-4B49-4072-B3F1-A85D88493A35}"/>
              </a:ext>
            </a:extLst>
          </p:cNvPr>
          <p:cNvSpPr txBox="1"/>
          <p:nvPr/>
        </p:nvSpPr>
        <p:spPr>
          <a:xfrm>
            <a:off x="12533644" y="11515853"/>
            <a:ext cx="35152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</a:t>
            </a:r>
          </a:p>
        </p:txBody>
      </p:sp>
      <p:sp>
        <p:nvSpPr>
          <p:cNvPr id="64" name="TextBox 5">
            <a:extLst>
              <a:ext uri="{FF2B5EF4-FFF2-40B4-BE49-F238E27FC236}">
                <a16:creationId xmlns:a16="http://schemas.microsoft.com/office/drawing/2014/main" id="{594CA378-C3DC-4E66-8F63-1BC93DECB202}"/>
              </a:ext>
            </a:extLst>
          </p:cNvPr>
          <p:cNvSpPr txBox="1"/>
          <p:nvPr/>
        </p:nvSpPr>
        <p:spPr>
          <a:xfrm>
            <a:off x="12561038" y="10825604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65" name="TextBox 5">
            <a:extLst>
              <a:ext uri="{FF2B5EF4-FFF2-40B4-BE49-F238E27FC236}">
                <a16:creationId xmlns:a16="http://schemas.microsoft.com/office/drawing/2014/main" id="{54AAC00C-415A-43C0-9433-5A95326234A8}"/>
              </a:ext>
            </a:extLst>
          </p:cNvPr>
          <p:cNvSpPr txBox="1"/>
          <p:nvPr/>
        </p:nvSpPr>
        <p:spPr>
          <a:xfrm>
            <a:off x="1222366" y="649262"/>
            <a:ext cx="2200300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66" name="TextBox 5">
            <a:extLst>
              <a:ext uri="{FF2B5EF4-FFF2-40B4-BE49-F238E27FC236}">
                <a16:creationId xmlns:a16="http://schemas.microsoft.com/office/drawing/2014/main" id="{6BF22662-5011-4600-BC41-EA708F9B61AD}"/>
              </a:ext>
            </a:extLst>
          </p:cNvPr>
          <p:cNvSpPr txBox="1"/>
          <p:nvPr/>
        </p:nvSpPr>
        <p:spPr>
          <a:xfrm>
            <a:off x="1215677" y="1643815"/>
            <a:ext cx="4413978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5D23D7C-5714-476E-AB06-53656F2F031A}"/>
              </a:ext>
            </a:extLst>
          </p:cNvPr>
          <p:cNvSpPr txBox="1"/>
          <p:nvPr/>
        </p:nvSpPr>
        <p:spPr>
          <a:xfrm>
            <a:off x="5851343" y="-1378466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55A91E3-404A-4933-A693-0F605EEEBD54}"/>
              </a:ext>
            </a:extLst>
          </p:cNvPr>
          <p:cNvSpPr txBox="1"/>
          <p:nvPr/>
        </p:nvSpPr>
        <p:spPr>
          <a:xfrm>
            <a:off x="8227736" y="4858348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H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2DB5B1A-3D16-4935-B41B-13C29D3E38CC}"/>
              </a:ext>
            </a:extLst>
          </p:cNvPr>
          <p:cNvSpPr txBox="1"/>
          <p:nvPr/>
        </p:nvSpPr>
        <p:spPr>
          <a:xfrm>
            <a:off x="22063717" y="10426880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b="1" spc="600" dirty="0">
                <a:solidFill>
                  <a:srgbClr val="286766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029362D-5CD6-4B66-83FF-01AF6B3DEFEF}"/>
              </a:ext>
            </a:extLst>
          </p:cNvPr>
          <p:cNvSpPr txBox="1"/>
          <p:nvPr/>
        </p:nvSpPr>
        <p:spPr>
          <a:xfrm>
            <a:off x="18654907" y="7106823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E76E36B-2457-44A5-A4DE-CB6E2901D307}"/>
              </a:ext>
            </a:extLst>
          </p:cNvPr>
          <p:cNvSpPr txBox="1"/>
          <p:nvPr/>
        </p:nvSpPr>
        <p:spPr>
          <a:xfrm>
            <a:off x="-95129" y="7506502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id="{6B5C6812-4BD6-4B4D-8355-766BD33A4360}"/>
              </a:ext>
            </a:extLst>
          </p:cNvPr>
          <p:cNvSpPr txBox="1"/>
          <p:nvPr/>
        </p:nvSpPr>
        <p:spPr>
          <a:xfrm>
            <a:off x="3335915" y="11362954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</p:spTree>
    <p:extLst>
      <p:ext uri="{BB962C8B-B14F-4D97-AF65-F5344CB8AC3E}">
        <p14:creationId xmlns:p14="http://schemas.microsoft.com/office/powerpoint/2010/main" val="340454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2303977" y="5101903"/>
            <a:ext cx="5842252" cy="8614097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15821334" y="11381638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-1204576" y="1299288"/>
            <a:ext cx="30391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1039076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HISTORY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5661824" y="1132874"/>
            <a:ext cx="831285" cy="457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8807042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COMPANY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7919166" y="2747412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8153054" y="10674464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1996589" y="7606052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U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2196446" y="5750903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 standard dummy text ever since</a:t>
            </a: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3D70AF54-C62F-48F1-9E11-E83043FB529A}"/>
              </a:ext>
            </a:extLst>
          </p:cNvPr>
          <p:cNvSpPr txBox="1"/>
          <p:nvPr/>
        </p:nvSpPr>
        <p:spPr>
          <a:xfrm>
            <a:off x="13220889" y="7166503"/>
            <a:ext cx="4363638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698BCC99-DDB5-41B5-93E4-ABA3D9CBE9D2}"/>
              </a:ext>
            </a:extLst>
          </p:cNvPr>
          <p:cNvSpPr txBox="1"/>
          <p:nvPr/>
        </p:nvSpPr>
        <p:spPr>
          <a:xfrm>
            <a:off x="13280142" y="5876042"/>
            <a:ext cx="2264658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66E8E55-10FE-4D7F-AFD6-4498522F37D0}"/>
              </a:ext>
            </a:extLst>
          </p:cNvPr>
          <p:cNvCxnSpPr>
            <a:cxnSpLocks/>
          </p:cNvCxnSpPr>
          <p:nvPr/>
        </p:nvCxnSpPr>
        <p:spPr>
          <a:xfrm rot="5400000">
            <a:off x="1327766" y="4233223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78D7806-EBFD-4602-A5F9-8CA7EF0407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0E3B7-B2E1-4D78-BEF9-DD996E01EB9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174495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: Rounded Corners 168">
            <a:extLst>
              <a:ext uri="{FF2B5EF4-FFF2-40B4-BE49-F238E27FC236}">
                <a16:creationId xmlns:a16="http://schemas.microsoft.com/office/drawing/2014/main" id="{A1F3B3EC-0524-45D0-B6E8-28CD6847B4E0}"/>
              </a:ext>
            </a:extLst>
          </p:cNvPr>
          <p:cNvSpPr/>
          <p:nvPr/>
        </p:nvSpPr>
        <p:spPr>
          <a:xfrm>
            <a:off x="19517710" y="0"/>
            <a:ext cx="4887430" cy="13716000"/>
          </a:xfrm>
          <a:prstGeom prst="roundRect">
            <a:avLst>
              <a:gd name="adj" fmla="val 0"/>
            </a:avLst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4C414A-5ABB-4C74-B538-19B9A9112FC9}"/>
              </a:ext>
            </a:extLst>
          </p:cNvPr>
          <p:cNvCxnSpPr>
            <a:cxnSpLocks/>
          </p:cNvCxnSpPr>
          <p:nvPr/>
        </p:nvCxnSpPr>
        <p:spPr>
          <a:xfrm rot="5400000">
            <a:off x="1433086" y="11971951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66F57294-7A08-4EF6-9D64-F92BF9B17859}"/>
              </a:ext>
            </a:extLst>
          </p:cNvPr>
          <p:cNvSpPr txBox="1"/>
          <p:nvPr/>
        </p:nvSpPr>
        <p:spPr>
          <a:xfrm>
            <a:off x="1388945" y="1122835"/>
            <a:ext cx="241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PRICING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B477E0-99C5-4907-A436-F41BAF389C15}"/>
              </a:ext>
            </a:extLst>
          </p:cNvPr>
          <p:cNvSpPr txBox="1"/>
          <p:nvPr/>
        </p:nvSpPr>
        <p:spPr>
          <a:xfrm>
            <a:off x="-809018" y="3969764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P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CF5CE76-E507-4BFA-9339-BD1C6CC65331}"/>
              </a:ext>
            </a:extLst>
          </p:cNvPr>
          <p:cNvSpPr txBox="1"/>
          <p:nvPr/>
        </p:nvSpPr>
        <p:spPr>
          <a:xfrm>
            <a:off x="1450940" y="4067869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1148BBD-4CF3-4BF6-B00E-6D5945C1C43C}"/>
              </a:ext>
            </a:extLst>
          </p:cNvPr>
          <p:cNvSpPr txBox="1"/>
          <p:nvPr/>
        </p:nvSpPr>
        <p:spPr>
          <a:xfrm>
            <a:off x="2712128" y="10177089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b="1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B67E4CAA-2F90-4182-8CFE-04A1B6F9BBCD}"/>
              </a:ext>
            </a:extLst>
          </p:cNvPr>
          <p:cNvSpPr txBox="1"/>
          <p:nvPr/>
        </p:nvSpPr>
        <p:spPr>
          <a:xfrm>
            <a:off x="2608879" y="7027148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FBF676C-7F4F-49B2-A423-7F4EE749106A}"/>
              </a:ext>
            </a:extLst>
          </p:cNvPr>
          <p:cNvSpPr txBox="1"/>
          <p:nvPr/>
        </p:nvSpPr>
        <p:spPr>
          <a:xfrm>
            <a:off x="1379944" y="7027147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I</a:t>
            </a:r>
          </a:p>
        </p:txBody>
      </p:sp>
      <p:sp>
        <p:nvSpPr>
          <p:cNvPr id="153" name="TextBox 5">
            <a:extLst>
              <a:ext uri="{FF2B5EF4-FFF2-40B4-BE49-F238E27FC236}">
                <a16:creationId xmlns:a16="http://schemas.microsoft.com/office/drawing/2014/main" id="{7BFE97AB-8C5D-438C-9095-F4D06813C182}"/>
              </a:ext>
            </a:extLst>
          </p:cNvPr>
          <p:cNvSpPr txBox="1"/>
          <p:nvPr/>
        </p:nvSpPr>
        <p:spPr>
          <a:xfrm>
            <a:off x="5519598" y="2097211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FA93154B-5DA7-458E-8CEA-63336086AE35}"/>
              </a:ext>
            </a:extLst>
          </p:cNvPr>
          <p:cNvSpPr/>
          <p:nvPr/>
        </p:nvSpPr>
        <p:spPr>
          <a:xfrm>
            <a:off x="5562818" y="5049503"/>
            <a:ext cx="5621670" cy="6812750"/>
          </a:xfrm>
          <a:prstGeom prst="roundRect">
            <a:avLst>
              <a:gd name="adj" fmla="val 0"/>
            </a:avLst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5">
            <a:extLst>
              <a:ext uri="{FF2B5EF4-FFF2-40B4-BE49-F238E27FC236}">
                <a16:creationId xmlns:a16="http://schemas.microsoft.com/office/drawing/2014/main" id="{056CD924-27B8-485D-8489-315252C31E67}"/>
              </a:ext>
            </a:extLst>
          </p:cNvPr>
          <p:cNvSpPr txBox="1"/>
          <p:nvPr/>
        </p:nvSpPr>
        <p:spPr>
          <a:xfrm>
            <a:off x="6543674" y="8664524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 sit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amet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Lato" panose="020F0502020204030203" pitchFamily="34" charset="0"/>
              </a:rPr>
              <a:t>consectetur</a:t>
            </a:r>
            <a:r>
              <a:rPr lang="en-US"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Lato" panose="020F0502020204030203" pitchFamily="34" charset="0"/>
              </a:rPr>
              <a:t>adipiscing</a:t>
            </a:r>
            <a:r>
              <a:rPr lang="en-US"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Lato" panose="020F0502020204030203" pitchFamily="34" charset="0"/>
              </a:rPr>
              <a:t>elit</a:t>
            </a:r>
            <a:r>
              <a:rPr lang="en-US" sz="2300" dirty="0">
                <a:solidFill>
                  <a:schemeClr val="bg1"/>
                </a:solidFill>
                <a:latin typeface="Lato" panose="020F0502020204030203" pitchFamily="34" charset="0"/>
              </a:rPr>
              <a:t>, sed do </a:t>
            </a:r>
            <a:r>
              <a:rPr lang="en-US" sz="2300" dirty="0" err="1">
                <a:solidFill>
                  <a:schemeClr val="bg1"/>
                </a:solidFill>
                <a:latin typeface="Lato" panose="020F0502020204030203" pitchFamily="34" charset="0"/>
              </a:rPr>
              <a:t>eiusmod</a:t>
            </a:r>
            <a:r>
              <a:rPr lang="en-US"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Lato" panose="020F0502020204030203" pitchFamily="34" charset="0"/>
              </a:rPr>
              <a:t>tempor</a:t>
            </a:r>
            <a:r>
              <a:rPr lang="en-US"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incididunt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ut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labore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56" name="Google Shape;711;p53">
            <a:extLst>
              <a:ext uri="{FF2B5EF4-FFF2-40B4-BE49-F238E27FC236}">
                <a16:creationId xmlns:a16="http://schemas.microsoft.com/office/drawing/2014/main" id="{8937CF90-DE9B-4FA1-90B8-11D87A6CD348}"/>
              </a:ext>
            </a:extLst>
          </p:cNvPr>
          <p:cNvSpPr txBox="1"/>
          <p:nvPr/>
        </p:nvSpPr>
        <p:spPr>
          <a:xfrm>
            <a:off x="5330419" y="6725049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39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57" name="Google Shape;713;p53">
            <a:extLst>
              <a:ext uri="{FF2B5EF4-FFF2-40B4-BE49-F238E27FC236}">
                <a16:creationId xmlns:a16="http://schemas.microsoft.com/office/drawing/2014/main" id="{48043BAF-8B4C-40A3-AB0A-1BCE2A6D83A0}"/>
              </a:ext>
            </a:extLst>
          </p:cNvPr>
          <p:cNvSpPr txBox="1"/>
          <p:nvPr/>
        </p:nvSpPr>
        <p:spPr>
          <a:xfrm>
            <a:off x="6026978" y="5953047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Starter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58" name="Rectangle: Rounded Corners 157">
            <a:extLst>
              <a:ext uri="{FF2B5EF4-FFF2-40B4-BE49-F238E27FC236}">
                <a16:creationId xmlns:a16="http://schemas.microsoft.com/office/drawing/2014/main" id="{FB1DEA51-B6D3-4382-B652-96206BC73F03}"/>
              </a:ext>
            </a:extLst>
          </p:cNvPr>
          <p:cNvSpPr/>
          <p:nvPr/>
        </p:nvSpPr>
        <p:spPr>
          <a:xfrm>
            <a:off x="12173144" y="5049503"/>
            <a:ext cx="5621670" cy="6812750"/>
          </a:xfrm>
          <a:prstGeom prst="roundRect">
            <a:avLst>
              <a:gd name="adj" fmla="val 0"/>
            </a:avLst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5">
            <a:extLst>
              <a:ext uri="{FF2B5EF4-FFF2-40B4-BE49-F238E27FC236}">
                <a16:creationId xmlns:a16="http://schemas.microsoft.com/office/drawing/2014/main" id="{006B9526-E618-4330-93F0-9B943AB37254}"/>
              </a:ext>
            </a:extLst>
          </p:cNvPr>
          <p:cNvSpPr txBox="1"/>
          <p:nvPr/>
        </p:nvSpPr>
        <p:spPr>
          <a:xfrm>
            <a:off x="13154000" y="8664524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Lorem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ipsum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dolor sit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amet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consectetur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adipiscing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elit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sed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do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eiusmod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tempor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incididunt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ut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labore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60" name="Google Shape;713;p53">
            <a:extLst>
              <a:ext uri="{FF2B5EF4-FFF2-40B4-BE49-F238E27FC236}">
                <a16:creationId xmlns:a16="http://schemas.microsoft.com/office/drawing/2014/main" id="{A07FFFD2-FF29-40BB-A69F-BD2ECADEB416}"/>
              </a:ext>
            </a:extLst>
          </p:cNvPr>
          <p:cNvSpPr txBox="1"/>
          <p:nvPr/>
        </p:nvSpPr>
        <p:spPr>
          <a:xfrm>
            <a:off x="12321993" y="5953047"/>
            <a:ext cx="4115911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Professional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E1F94ADC-858C-4B95-B36C-07CFE2DAE8F9}"/>
              </a:ext>
            </a:extLst>
          </p:cNvPr>
          <p:cNvSpPr/>
          <p:nvPr/>
        </p:nvSpPr>
        <p:spPr>
          <a:xfrm>
            <a:off x="18765505" y="5049503"/>
            <a:ext cx="5621670" cy="6812750"/>
          </a:xfrm>
          <a:prstGeom prst="roundRect">
            <a:avLst>
              <a:gd name="adj" fmla="val 0"/>
            </a:avLst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5">
            <a:extLst>
              <a:ext uri="{FF2B5EF4-FFF2-40B4-BE49-F238E27FC236}">
                <a16:creationId xmlns:a16="http://schemas.microsoft.com/office/drawing/2014/main" id="{E280A903-4321-4F67-89D9-4B60FBDE5F68}"/>
              </a:ext>
            </a:extLst>
          </p:cNvPr>
          <p:cNvSpPr txBox="1"/>
          <p:nvPr/>
        </p:nvSpPr>
        <p:spPr>
          <a:xfrm>
            <a:off x="19746361" y="8664524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Lorem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ipsum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dolor sit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amet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consectetur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adipiscing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elit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sed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do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eiusmod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tempor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incididunt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ut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" panose="020F0502020204030203" pitchFamily="34" charset="0"/>
              </a:rPr>
              <a:t>labore</a:t>
            </a: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63" name="Google Shape;713;p53">
            <a:extLst>
              <a:ext uri="{FF2B5EF4-FFF2-40B4-BE49-F238E27FC236}">
                <a16:creationId xmlns:a16="http://schemas.microsoft.com/office/drawing/2014/main" id="{FF8B02C5-148A-4EC5-8D98-8854EE479312}"/>
              </a:ext>
            </a:extLst>
          </p:cNvPr>
          <p:cNvSpPr txBox="1"/>
          <p:nvPr/>
        </p:nvSpPr>
        <p:spPr>
          <a:xfrm>
            <a:off x="19278086" y="5953047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Ultimate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64" name="Google Shape;711;p53">
            <a:extLst>
              <a:ext uri="{FF2B5EF4-FFF2-40B4-BE49-F238E27FC236}">
                <a16:creationId xmlns:a16="http://schemas.microsoft.com/office/drawing/2014/main" id="{1C665DDB-C5C6-409B-B2AC-42ABC38E7E72}"/>
              </a:ext>
            </a:extLst>
          </p:cNvPr>
          <p:cNvSpPr txBox="1"/>
          <p:nvPr/>
        </p:nvSpPr>
        <p:spPr>
          <a:xfrm>
            <a:off x="7424541" y="7847594"/>
            <a:ext cx="4380156" cy="67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lang="en-US" sz="4000" b="1" dirty="0">
                <a:solidFill>
                  <a:schemeClr val="bg1"/>
                </a:solidFill>
                <a:latin typeface="Lato Black" panose="020F0A02020204030203" pitchFamily="34" charset="0"/>
              </a:rPr>
              <a:t>/</a:t>
            </a:r>
            <a:r>
              <a:rPr lang="en-US" sz="4000" b="1" dirty="0" err="1">
                <a:solidFill>
                  <a:schemeClr val="bg1"/>
                </a:solidFill>
                <a:latin typeface="Lato Black" panose="020F0A02020204030203" pitchFamily="34" charset="0"/>
              </a:rPr>
              <a:t>mo</a:t>
            </a:r>
            <a:endParaRPr sz="4000" b="1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65" name="Google Shape;711;p53">
            <a:extLst>
              <a:ext uri="{FF2B5EF4-FFF2-40B4-BE49-F238E27FC236}">
                <a16:creationId xmlns:a16="http://schemas.microsoft.com/office/drawing/2014/main" id="{D5740D8F-3014-43EE-AA81-7FE6728B6FAC}"/>
              </a:ext>
            </a:extLst>
          </p:cNvPr>
          <p:cNvSpPr txBox="1"/>
          <p:nvPr/>
        </p:nvSpPr>
        <p:spPr>
          <a:xfrm>
            <a:off x="11977504" y="6683006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69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66" name="Google Shape;711;p53">
            <a:extLst>
              <a:ext uri="{FF2B5EF4-FFF2-40B4-BE49-F238E27FC236}">
                <a16:creationId xmlns:a16="http://schemas.microsoft.com/office/drawing/2014/main" id="{914322BA-2568-4DB0-BD89-170353CABE73}"/>
              </a:ext>
            </a:extLst>
          </p:cNvPr>
          <p:cNvSpPr txBox="1"/>
          <p:nvPr/>
        </p:nvSpPr>
        <p:spPr>
          <a:xfrm>
            <a:off x="14166219" y="7805551"/>
            <a:ext cx="4380156" cy="67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lang="en-US" sz="4000" b="1" dirty="0">
                <a:solidFill>
                  <a:schemeClr val="bg1"/>
                </a:solidFill>
                <a:latin typeface="Lato Black" panose="020F0A02020204030203" pitchFamily="34" charset="0"/>
              </a:rPr>
              <a:t>/</a:t>
            </a:r>
            <a:r>
              <a:rPr lang="en-US" sz="4000" b="1" dirty="0" err="1">
                <a:solidFill>
                  <a:schemeClr val="bg1"/>
                </a:solidFill>
                <a:latin typeface="Lato Black" panose="020F0A02020204030203" pitchFamily="34" charset="0"/>
              </a:rPr>
              <a:t>mo</a:t>
            </a:r>
            <a:endParaRPr sz="4000" b="1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67" name="Google Shape;711;p53">
            <a:extLst>
              <a:ext uri="{FF2B5EF4-FFF2-40B4-BE49-F238E27FC236}">
                <a16:creationId xmlns:a16="http://schemas.microsoft.com/office/drawing/2014/main" id="{FB2E7668-96F4-4609-84BC-141A6DB39A87}"/>
              </a:ext>
            </a:extLst>
          </p:cNvPr>
          <p:cNvSpPr txBox="1"/>
          <p:nvPr/>
        </p:nvSpPr>
        <p:spPr>
          <a:xfrm>
            <a:off x="18656117" y="6678691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99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68" name="Google Shape;711;p53">
            <a:extLst>
              <a:ext uri="{FF2B5EF4-FFF2-40B4-BE49-F238E27FC236}">
                <a16:creationId xmlns:a16="http://schemas.microsoft.com/office/drawing/2014/main" id="{CACC5277-8F03-413F-991C-7A51D30B92D9}"/>
              </a:ext>
            </a:extLst>
          </p:cNvPr>
          <p:cNvSpPr txBox="1"/>
          <p:nvPr/>
        </p:nvSpPr>
        <p:spPr>
          <a:xfrm>
            <a:off x="20844832" y="7801236"/>
            <a:ext cx="4380156" cy="67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lang="en-US" sz="4000" b="1" dirty="0">
                <a:solidFill>
                  <a:schemeClr val="bg1"/>
                </a:solidFill>
                <a:latin typeface="Lato Black" panose="020F0A02020204030203" pitchFamily="34" charset="0"/>
              </a:rPr>
              <a:t>/</a:t>
            </a:r>
            <a:r>
              <a:rPr lang="en-US" sz="4000" b="1" dirty="0" err="1">
                <a:solidFill>
                  <a:schemeClr val="bg1"/>
                </a:solidFill>
                <a:latin typeface="Lato Black" panose="020F0A02020204030203" pitchFamily="34" charset="0"/>
              </a:rPr>
              <a:t>mo</a:t>
            </a:r>
            <a:endParaRPr sz="4000" b="1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137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C07EEF70-FB95-4EAB-8C3D-30B2CEEAA2E1}"/>
              </a:ext>
            </a:extLst>
          </p:cNvPr>
          <p:cNvSpPr/>
          <p:nvPr/>
        </p:nvSpPr>
        <p:spPr>
          <a:xfrm>
            <a:off x="-67575" y="-2"/>
            <a:ext cx="13178313" cy="13715999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7862318" y="1132874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PRICING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3022693" y="10858883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5">
            <a:extLst>
              <a:ext uri="{FF2B5EF4-FFF2-40B4-BE49-F238E27FC236}">
                <a16:creationId xmlns:a16="http://schemas.microsoft.com/office/drawing/2014/main" id="{126CE108-6A47-4EEE-9BE8-AF5CD492CDC1}"/>
              </a:ext>
            </a:extLst>
          </p:cNvPr>
          <p:cNvSpPr txBox="1"/>
          <p:nvPr/>
        </p:nvSpPr>
        <p:spPr>
          <a:xfrm>
            <a:off x="20684944" y="11727563"/>
            <a:ext cx="4003856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E24AB35-A57B-4053-AC13-E6232992D62D}"/>
              </a:ext>
            </a:extLst>
          </p:cNvPr>
          <p:cNvSpPr/>
          <p:nvPr/>
        </p:nvSpPr>
        <p:spPr>
          <a:xfrm>
            <a:off x="1297661" y="4334327"/>
            <a:ext cx="5621670" cy="7638788"/>
          </a:xfrm>
          <a:prstGeom prst="roundRect">
            <a:avLst>
              <a:gd name="adj" fmla="val 0"/>
            </a:avLst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E5EB16EA-4E99-4902-B6FE-5E13DFE3E384}"/>
              </a:ext>
            </a:extLst>
          </p:cNvPr>
          <p:cNvSpPr txBox="1"/>
          <p:nvPr/>
        </p:nvSpPr>
        <p:spPr>
          <a:xfrm>
            <a:off x="2834831" y="8346486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sp>
        <p:nvSpPr>
          <p:cNvPr id="29" name="Google Shape;711;p53">
            <a:extLst>
              <a:ext uri="{FF2B5EF4-FFF2-40B4-BE49-F238E27FC236}">
                <a16:creationId xmlns:a16="http://schemas.microsoft.com/office/drawing/2014/main" id="{A3C446AD-C1C4-4389-BE96-009CF9E0B25F}"/>
              </a:ext>
            </a:extLst>
          </p:cNvPr>
          <p:cNvSpPr txBox="1"/>
          <p:nvPr/>
        </p:nvSpPr>
        <p:spPr>
          <a:xfrm>
            <a:off x="1097919" y="5790887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latin typeface="Lato Black" panose="020F0A02020204030203" pitchFamily="34" charset="0"/>
              </a:rPr>
              <a:t>$</a:t>
            </a:r>
            <a:r>
              <a:rPr lang="en-US" dirty="0">
                <a:latin typeface="Lato Black" panose="020F0A02020204030203" pitchFamily="34" charset="0"/>
              </a:rPr>
              <a:t>39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30" name="Google Shape;713;p53">
            <a:extLst>
              <a:ext uri="{FF2B5EF4-FFF2-40B4-BE49-F238E27FC236}">
                <a16:creationId xmlns:a16="http://schemas.microsoft.com/office/drawing/2014/main" id="{D1B7F3A2-2661-42D3-A9D4-2DD8FD48FDAA}"/>
              </a:ext>
            </a:extLst>
          </p:cNvPr>
          <p:cNvSpPr txBox="1"/>
          <p:nvPr/>
        </p:nvSpPr>
        <p:spPr>
          <a:xfrm>
            <a:off x="1794478" y="5113478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Starter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31" name="Google Shape;711;p53">
            <a:extLst>
              <a:ext uri="{FF2B5EF4-FFF2-40B4-BE49-F238E27FC236}">
                <a16:creationId xmlns:a16="http://schemas.microsoft.com/office/drawing/2014/main" id="{CAB75B76-C650-4AF3-945C-ED8AD0F19799}"/>
              </a:ext>
            </a:extLst>
          </p:cNvPr>
          <p:cNvSpPr txBox="1"/>
          <p:nvPr/>
        </p:nvSpPr>
        <p:spPr>
          <a:xfrm>
            <a:off x="3192041" y="6913432"/>
            <a:ext cx="4380156" cy="67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lang="en-US" sz="4000" b="1" dirty="0">
                <a:latin typeface="Lato Black" panose="020F0A02020204030203" pitchFamily="34" charset="0"/>
              </a:rPr>
              <a:t>/</a:t>
            </a:r>
            <a:r>
              <a:rPr lang="en-US" sz="4000" b="1" dirty="0" err="1">
                <a:latin typeface="Lato Black" panose="020F0A02020204030203" pitchFamily="34" charset="0"/>
              </a:rPr>
              <a:t>mo</a:t>
            </a:r>
            <a:endParaRPr sz="4000" b="1" dirty="0">
              <a:latin typeface="Lato Black" panose="020F0A02020204030203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ED522E-C3D5-4AE5-A182-CD94E09F1878}"/>
              </a:ext>
            </a:extLst>
          </p:cNvPr>
          <p:cNvCxnSpPr/>
          <p:nvPr/>
        </p:nvCxnSpPr>
        <p:spPr>
          <a:xfrm>
            <a:off x="2638924" y="8152483"/>
            <a:ext cx="2939143" cy="0"/>
          </a:xfrm>
          <a:prstGeom prst="line">
            <a:avLst/>
          </a:prstGeom>
          <a:ln w="28575">
            <a:solidFill>
              <a:srgbClr val="1C56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FA46E75-57CB-46E9-8C7B-C56CC7ADA308}"/>
              </a:ext>
            </a:extLst>
          </p:cNvPr>
          <p:cNvCxnSpPr/>
          <p:nvPr/>
        </p:nvCxnSpPr>
        <p:spPr>
          <a:xfrm>
            <a:off x="2638924" y="8907487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5">
            <a:extLst>
              <a:ext uri="{FF2B5EF4-FFF2-40B4-BE49-F238E27FC236}">
                <a16:creationId xmlns:a16="http://schemas.microsoft.com/office/drawing/2014/main" id="{A4CEF611-F04C-4FE3-B3A9-B684CC777004}"/>
              </a:ext>
            </a:extLst>
          </p:cNvPr>
          <p:cNvSpPr txBox="1"/>
          <p:nvPr/>
        </p:nvSpPr>
        <p:spPr>
          <a:xfrm>
            <a:off x="2834831" y="9081266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FE6F122-153B-4C9D-A023-E1A94595E85A}"/>
              </a:ext>
            </a:extLst>
          </p:cNvPr>
          <p:cNvCxnSpPr/>
          <p:nvPr/>
        </p:nvCxnSpPr>
        <p:spPr>
          <a:xfrm>
            <a:off x="2638924" y="9642267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5">
            <a:extLst>
              <a:ext uri="{FF2B5EF4-FFF2-40B4-BE49-F238E27FC236}">
                <a16:creationId xmlns:a16="http://schemas.microsoft.com/office/drawing/2014/main" id="{6A8BC85C-DEC8-4983-8116-C79F2718378D}"/>
              </a:ext>
            </a:extLst>
          </p:cNvPr>
          <p:cNvSpPr txBox="1"/>
          <p:nvPr/>
        </p:nvSpPr>
        <p:spPr>
          <a:xfrm>
            <a:off x="2815569" y="9699537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4CE7E3A-6D14-47D9-A06E-3AB7AE0CB7D6}"/>
              </a:ext>
            </a:extLst>
          </p:cNvPr>
          <p:cNvCxnSpPr/>
          <p:nvPr/>
        </p:nvCxnSpPr>
        <p:spPr>
          <a:xfrm>
            <a:off x="2619662" y="10260538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5">
            <a:extLst>
              <a:ext uri="{FF2B5EF4-FFF2-40B4-BE49-F238E27FC236}">
                <a16:creationId xmlns:a16="http://schemas.microsoft.com/office/drawing/2014/main" id="{7FF61523-4873-4BDA-9D9B-E8642E4F6584}"/>
              </a:ext>
            </a:extLst>
          </p:cNvPr>
          <p:cNvSpPr txBox="1"/>
          <p:nvPr/>
        </p:nvSpPr>
        <p:spPr>
          <a:xfrm>
            <a:off x="2815569" y="10434317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9F9F4AA-66E2-446F-920D-C0D92608241E}"/>
              </a:ext>
            </a:extLst>
          </p:cNvPr>
          <p:cNvCxnSpPr/>
          <p:nvPr/>
        </p:nvCxnSpPr>
        <p:spPr>
          <a:xfrm>
            <a:off x="2619662" y="10995318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2C8793FE-9860-4156-BA7E-F940BBA51620}"/>
              </a:ext>
            </a:extLst>
          </p:cNvPr>
          <p:cNvSpPr/>
          <p:nvPr/>
        </p:nvSpPr>
        <p:spPr>
          <a:xfrm>
            <a:off x="8016991" y="4328019"/>
            <a:ext cx="5621670" cy="7638788"/>
          </a:xfrm>
          <a:prstGeom prst="roundRect">
            <a:avLst>
              <a:gd name="adj" fmla="val 0"/>
            </a:avLst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">
            <a:extLst>
              <a:ext uri="{FF2B5EF4-FFF2-40B4-BE49-F238E27FC236}">
                <a16:creationId xmlns:a16="http://schemas.microsoft.com/office/drawing/2014/main" id="{0EBA0566-E690-4C66-BF65-09B6AF999F80}"/>
              </a:ext>
            </a:extLst>
          </p:cNvPr>
          <p:cNvSpPr txBox="1"/>
          <p:nvPr/>
        </p:nvSpPr>
        <p:spPr>
          <a:xfrm>
            <a:off x="9554161" y="8340178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sp>
        <p:nvSpPr>
          <p:cNvPr id="56" name="Google Shape;711;p53">
            <a:extLst>
              <a:ext uri="{FF2B5EF4-FFF2-40B4-BE49-F238E27FC236}">
                <a16:creationId xmlns:a16="http://schemas.microsoft.com/office/drawing/2014/main" id="{4650FD52-0719-422E-897E-F20A3B65E6EB}"/>
              </a:ext>
            </a:extLst>
          </p:cNvPr>
          <p:cNvSpPr txBox="1"/>
          <p:nvPr/>
        </p:nvSpPr>
        <p:spPr>
          <a:xfrm>
            <a:off x="7719278" y="5784579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latin typeface="Lato Black" panose="020F0A02020204030203" pitchFamily="34" charset="0"/>
              </a:rPr>
              <a:t>$</a:t>
            </a:r>
            <a:r>
              <a:rPr lang="en-US" dirty="0">
                <a:latin typeface="Lato Black" panose="020F0A02020204030203" pitchFamily="34" charset="0"/>
              </a:rPr>
              <a:t>69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57" name="Google Shape;713;p53">
            <a:extLst>
              <a:ext uri="{FF2B5EF4-FFF2-40B4-BE49-F238E27FC236}">
                <a16:creationId xmlns:a16="http://schemas.microsoft.com/office/drawing/2014/main" id="{359449FD-04DE-4161-9383-B4D55A10D00D}"/>
              </a:ext>
            </a:extLst>
          </p:cNvPr>
          <p:cNvSpPr txBox="1"/>
          <p:nvPr/>
        </p:nvSpPr>
        <p:spPr>
          <a:xfrm>
            <a:off x="8219894" y="5107170"/>
            <a:ext cx="4098149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Professional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58" name="Google Shape;711;p53">
            <a:extLst>
              <a:ext uri="{FF2B5EF4-FFF2-40B4-BE49-F238E27FC236}">
                <a16:creationId xmlns:a16="http://schemas.microsoft.com/office/drawing/2014/main" id="{5AE7E907-2A28-4CE6-BA96-E30D71F9BA77}"/>
              </a:ext>
            </a:extLst>
          </p:cNvPr>
          <p:cNvSpPr txBox="1"/>
          <p:nvPr/>
        </p:nvSpPr>
        <p:spPr>
          <a:xfrm>
            <a:off x="10983152" y="6938417"/>
            <a:ext cx="4380156" cy="67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lang="en-US" sz="4000" b="1" dirty="0">
                <a:latin typeface="Lato Black" panose="020F0A02020204030203" pitchFamily="34" charset="0"/>
              </a:rPr>
              <a:t>/</a:t>
            </a:r>
            <a:r>
              <a:rPr lang="en-US" sz="4000" b="1" dirty="0" err="1">
                <a:latin typeface="Lato Black" panose="020F0A02020204030203" pitchFamily="34" charset="0"/>
              </a:rPr>
              <a:t>mo</a:t>
            </a:r>
            <a:endParaRPr sz="4000" b="1" dirty="0">
              <a:latin typeface="Lato Black" panose="020F0A02020204030203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884A56E-CEB3-451C-AD47-195916AF4DD4}"/>
              </a:ext>
            </a:extLst>
          </p:cNvPr>
          <p:cNvCxnSpPr/>
          <p:nvPr/>
        </p:nvCxnSpPr>
        <p:spPr>
          <a:xfrm>
            <a:off x="9358254" y="8146175"/>
            <a:ext cx="2939143" cy="0"/>
          </a:xfrm>
          <a:prstGeom prst="line">
            <a:avLst/>
          </a:prstGeom>
          <a:ln w="28575">
            <a:solidFill>
              <a:srgbClr val="1C56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85BEF7E-256E-4699-AC25-ED6534394F94}"/>
              </a:ext>
            </a:extLst>
          </p:cNvPr>
          <p:cNvCxnSpPr/>
          <p:nvPr/>
        </p:nvCxnSpPr>
        <p:spPr>
          <a:xfrm>
            <a:off x="9358254" y="8901179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5">
            <a:extLst>
              <a:ext uri="{FF2B5EF4-FFF2-40B4-BE49-F238E27FC236}">
                <a16:creationId xmlns:a16="http://schemas.microsoft.com/office/drawing/2014/main" id="{9626457A-3165-475E-B308-1B752A45F04A}"/>
              </a:ext>
            </a:extLst>
          </p:cNvPr>
          <p:cNvSpPr txBox="1"/>
          <p:nvPr/>
        </p:nvSpPr>
        <p:spPr>
          <a:xfrm>
            <a:off x="9554161" y="9074958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CFB9E1D-D364-4329-BCA4-CE4D60D0954B}"/>
              </a:ext>
            </a:extLst>
          </p:cNvPr>
          <p:cNvCxnSpPr/>
          <p:nvPr/>
        </p:nvCxnSpPr>
        <p:spPr>
          <a:xfrm>
            <a:off x="9358254" y="9635959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5">
            <a:extLst>
              <a:ext uri="{FF2B5EF4-FFF2-40B4-BE49-F238E27FC236}">
                <a16:creationId xmlns:a16="http://schemas.microsoft.com/office/drawing/2014/main" id="{76A72AAA-DC01-4BE8-BB12-193A1D3CED1E}"/>
              </a:ext>
            </a:extLst>
          </p:cNvPr>
          <p:cNvSpPr txBox="1"/>
          <p:nvPr/>
        </p:nvSpPr>
        <p:spPr>
          <a:xfrm>
            <a:off x="9534899" y="9693229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5CECD78-91D2-4AC1-9B35-571E8A6CC955}"/>
              </a:ext>
            </a:extLst>
          </p:cNvPr>
          <p:cNvCxnSpPr/>
          <p:nvPr/>
        </p:nvCxnSpPr>
        <p:spPr>
          <a:xfrm>
            <a:off x="9338992" y="10254230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5">
            <a:extLst>
              <a:ext uri="{FF2B5EF4-FFF2-40B4-BE49-F238E27FC236}">
                <a16:creationId xmlns:a16="http://schemas.microsoft.com/office/drawing/2014/main" id="{F1CCD507-6508-42E8-91FA-FDC876FC5652}"/>
              </a:ext>
            </a:extLst>
          </p:cNvPr>
          <p:cNvSpPr txBox="1"/>
          <p:nvPr/>
        </p:nvSpPr>
        <p:spPr>
          <a:xfrm>
            <a:off x="9534899" y="10428009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4C7703E-DA95-440F-8A83-A5BE4E5411F7}"/>
              </a:ext>
            </a:extLst>
          </p:cNvPr>
          <p:cNvCxnSpPr/>
          <p:nvPr/>
        </p:nvCxnSpPr>
        <p:spPr>
          <a:xfrm>
            <a:off x="9338992" y="10989010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774E549F-CE04-40AF-91BB-1E8BED4B6BF7}"/>
              </a:ext>
            </a:extLst>
          </p:cNvPr>
          <p:cNvSpPr/>
          <p:nvPr/>
        </p:nvSpPr>
        <p:spPr>
          <a:xfrm>
            <a:off x="14736320" y="3563505"/>
            <a:ext cx="5621670" cy="9252910"/>
          </a:xfrm>
          <a:prstGeom prst="roundRect">
            <a:avLst>
              <a:gd name="adj" fmla="val 0"/>
            </a:avLst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5">
            <a:extLst>
              <a:ext uri="{FF2B5EF4-FFF2-40B4-BE49-F238E27FC236}">
                <a16:creationId xmlns:a16="http://schemas.microsoft.com/office/drawing/2014/main" id="{4D13DAAE-9810-4ADC-AEBB-FD51AC985879}"/>
              </a:ext>
            </a:extLst>
          </p:cNvPr>
          <p:cNvSpPr txBox="1"/>
          <p:nvPr/>
        </p:nvSpPr>
        <p:spPr>
          <a:xfrm>
            <a:off x="16273490" y="7752874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sp>
        <p:nvSpPr>
          <p:cNvPr id="69" name="Google Shape;711;p53">
            <a:extLst>
              <a:ext uri="{FF2B5EF4-FFF2-40B4-BE49-F238E27FC236}">
                <a16:creationId xmlns:a16="http://schemas.microsoft.com/office/drawing/2014/main" id="{B4ABCF1C-71C6-43CD-8443-1F15FE42EB2F}"/>
              </a:ext>
            </a:extLst>
          </p:cNvPr>
          <p:cNvSpPr txBox="1"/>
          <p:nvPr/>
        </p:nvSpPr>
        <p:spPr>
          <a:xfrm>
            <a:off x="14471264" y="5197275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latin typeface="Lato Black" panose="020F0A02020204030203" pitchFamily="34" charset="0"/>
              </a:rPr>
              <a:t>$</a:t>
            </a:r>
            <a:r>
              <a:rPr lang="en-US" dirty="0">
                <a:latin typeface="Lato Black" panose="020F0A02020204030203" pitchFamily="34" charset="0"/>
              </a:rPr>
              <a:t>99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70" name="Google Shape;713;p53">
            <a:extLst>
              <a:ext uri="{FF2B5EF4-FFF2-40B4-BE49-F238E27FC236}">
                <a16:creationId xmlns:a16="http://schemas.microsoft.com/office/drawing/2014/main" id="{73303A1A-6EF3-48D1-860F-4F5EE70B7C0F}"/>
              </a:ext>
            </a:extLst>
          </p:cNvPr>
          <p:cNvSpPr txBox="1"/>
          <p:nvPr/>
        </p:nvSpPr>
        <p:spPr>
          <a:xfrm>
            <a:off x="15265793" y="4519866"/>
            <a:ext cx="4098149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Ultimate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71" name="Google Shape;711;p53">
            <a:extLst>
              <a:ext uri="{FF2B5EF4-FFF2-40B4-BE49-F238E27FC236}">
                <a16:creationId xmlns:a16="http://schemas.microsoft.com/office/drawing/2014/main" id="{2CCBB937-C8CD-418B-833D-2E219396F2C1}"/>
              </a:ext>
            </a:extLst>
          </p:cNvPr>
          <p:cNvSpPr txBox="1"/>
          <p:nvPr/>
        </p:nvSpPr>
        <p:spPr>
          <a:xfrm>
            <a:off x="16630700" y="6313291"/>
            <a:ext cx="4380156" cy="67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lang="en-US" sz="4000" b="1" dirty="0">
                <a:latin typeface="Lato Black" panose="020F0A02020204030203" pitchFamily="34" charset="0"/>
              </a:rPr>
              <a:t>/</a:t>
            </a:r>
            <a:r>
              <a:rPr lang="en-US" sz="4000" b="1" dirty="0" err="1">
                <a:latin typeface="Lato Black" panose="020F0A02020204030203" pitchFamily="34" charset="0"/>
              </a:rPr>
              <a:t>mo</a:t>
            </a:r>
            <a:endParaRPr sz="4000" b="1" dirty="0">
              <a:latin typeface="Lato Black" panose="020F0A02020204030203" pitchFamily="34" charset="0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E1CD8D6-9055-45F2-8434-17FD19F075F4}"/>
              </a:ext>
            </a:extLst>
          </p:cNvPr>
          <p:cNvCxnSpPr/>
          <p:nvPr/>
        </p:nvCxnSpPr>
        <p:spPr>
          <a:xfrm>
            <a:off x="16077583" y="7558871"/>
            <a:ext cx="2939143" cy="0"/>
          </a:xfrm>
          <a:prstGeom prst="line">
            <a:avLst/>
          </a:prstGeom>
          <a:ln w="28575">
            <a:solidFill>
              <a:srgbClr val="1C56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BA18C6B-149C-479D-BE8A-D918FC5D4748}"/>
              </a:ext>
            </a:extLst>
          </p:cNvPr>
          <p:cNvCxnSpPr/>
          <p:nvPr/>
        </p:nvCxnSpPr>
        <p:spPr>
          <a:xfrm>
            <a:off x="16077583" y="8313875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5">
            <a:extLst>
              <a:ext uri="{FF2B5EF4-FFF2-40B4-BE49-F238E27FC236}">
                <a16:creationId xmlns:a16="http://schemas.microsoft.com/office/drawing/2014/main" id="{9C3D6165-1B98-4AAD-B63E-D83890B8D27F}"/>
              </a:ext>
            </a:extLst>
          </p:cNvPr>
          <p:cNvSpPr txBox="1"/>
          <p:nvPr/>
        </p:nvSpPr>
        <p:spPr>
          <a:xfrm>
            <a:off x="16273490" y="8487654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0666B0D-0BE4-49C0-8A51-E60D9D463876}"/>
              </a:ext>
            </a:extLst>
          </p:cNvPr>
          <p:cNvCxnSpPr/>
          <p:nvPr/>
        </p:nvCxnSpPr>
        <p:spPr>
          <a:xfrm>
            <a:off x="16077583" y="9048655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5">
            <a:extLst>
              <a:ext uri="{FF2B5EF4-FFF2-40B4-BE49-F238E27FC236}">
                <a16:creationId xmlns:a16="http://schemas.microsoft.com/office/drawing/2014/main" id="{6F29653B-48C0-439A-B5AA-D1747B12EF39}"/>
              </a:ext>
            </a:extLst>
          </p:cNvPr>
          <p:cNvSpPr txBox="1"/>
          <p:nvPr/>
        </p:nvSpPr>
        <p:spPr>
          <a:xfrm>
            <a:off x="16254228" y="9105925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6BAA339-AA7A-4BF8-818E-72344777CF13}"/>
              </a:ext>
            </a:extLst>
          </p:cNvPr>
          <p:cNvCxnSpPr/>
          <p:nvPr/>
        </p:nvCxnSpPr>
        <p:spPr>
          <a:xfrm>
            <a:off x="16058321" y="9666926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5">
            <a:extLst>
              <a:ext uri="{FF2B5EF4-FFF2-40B4-BE49-F238E27FC236}">
                <a16:creationId xmlns:a16="http://schemas.microsoft.com/office/drawing/2014/main" id="{C6ABF2CD-F965-4DF8-A88E-DBE3AECC7472}"/>
              </a:ext>
            </a:extLst>
          </p:cNvPr>
          <p:cNvSpPr txBox="1"/>
          <p:nvPr/>
        </p:nvSpPr>
        <p:spPr>
          <a:xfrm>
            <a:off x="16254228" y="9840705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9F09752-3EAD-43F5-9B45-23A6A0695362}"/>
              </a:ext>
            </a:extLst>
          </p:cNvPr>
          <p:cNvCxnSpPr/>
          <p:nvPr/>
        </p:nvCxnSpPr>
        <p:spPr>
          <a:xfrm>
            <a:off x="16058321" y="10401706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5">
            <a:extLst>
              <a:ext uri="{FF2B5EF4-FFF2-40B4-BE49-F238E27FC236}">
                <a16:creationId xmlns:a16="http://schemas.microsoft.com/office/drawing/2014/main" id="{E2EF0D08-D22E-41E7-BF3F-D63CE86353A3}"/>
              </a:ext>
            </a:extLst>
          </p:cNvPr>
          <p:cNvSpPr txBox="1"/>
          <p:nvPr/>
        </p:nvSpPr>
        <p:spPr>
          <a:xfrm>
            <a:off x="16240321" y="10431782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150FC6C-5217-4B84-BD25-BF699C162DDF}"/>
              </a:ext>
            </a:extLst>
          </p:cNvPr>
          <p:cNvCxnSpPr/>
          <p:nvPr/>
        </p:nvCxnSpPr>
        <p:spPr>
          <a:xfrm>
            <a:off x="16044414" y="10992783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5">
            <a:extLst>
              <a:ext uri="{FF2B5EF4-FFF2-40B4-BE49-F238E27FC236}">
                <a16:creationId xmlns:a16="http://schemas.microsoft.com/office/drawing/2014/main" id="{8561719A-71D9-4D1A-90FC-1C9C69A2F7C2}"/>
              </a:ext>
            </a:extLst>
          </p:cNvPr>
          <p:cNvSpPr txBox="1"/>
          <p:nvPr/>
        </p:nvSpPr>
        <p:spPr>
          <a:xfrm>
            <a:off x="16240321" y="11166562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65BD9CA-3E8E-4DB1-8208-F8285C9C8087}"/>
              </a:ext>
            </a:extLst>
          </p:cNvPr>
          <p:cNvCxnSpPr/>
          <p:nvPr/>
        </p:nvCxnSpPr>
        <p:spPr>
          <a:xfrm>
            <a:off x="16044414" y="11727563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5478075" y="-1224853"/>
            <a:ext cx="26103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P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DCF493D-9671-4717-9AB2-5F73F60AA64C}"/>
              </a:ext>
            </a:extLst>
          </p:cNvPr>
          <p:cNvSpPr txBox="1"/>
          <p:nvPr/>
        </p:nvSpPr>
        <p:spPr>
          <a:xfrm>
            <a:off x="19137121" y="2547623"/>
            <a:ext cx="26103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C</a:t>
            </a:r>
          </a:p>
        </p:txBody>
      </p:sp>
      <p:sp>
        <p:nvSpPr>
          <p:cNvPr id="87" name="TextBox 5">
            <a:extLst>
              <a:ext uri="{FF2B5EF4-FFF2-40B4-BE49-F238E27FC236}">
                <a16:creationId xmlns:a16="http://schemas.microsoft.com/office/drawing/2014/main" id="{F3E3D09A-4244-4861-AD96-F37E2C983536}"/>
              </a:ext>
            </a:extLst>
          </p:cNvPr>
          <p:cNvSpPr txBox="1"/>
          <p:nvPr/>
        </p:nvSpPr>
        <p:spPr>
          <a:xfrm>
            <a:off x="1227685" y="1275672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9ECEE73-11C3-4D58-8DDC-3DFC0DF4FFEB}"/>
              </a:ext>
            </a:extLst>
          </p:cNvPr>
          <p:cNvSpPr txBox="1"/>
          <p:nvPr/>
        </p:nvSpPr>
        <p:spPr>
          <a:xfrm>
            <a:off x="10541320" y="513723"/>
            <a:ext cx="26103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R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B2B6B9D-CD1B-423B-BA8A-9B337A6324B2}"/>
              </a:ext>
            </a:extLst>
          </p:cNvPr>
          <p:cNvSpPr txBox="1"/>
          <p:nvPr/>
        </p:nvSpPr>
        <p:spPr>
          <a:xfrm>
            <a:off x="13607555" y="540381"/>
            <a:ext cx="26103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I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BF45808-7E07-4557-BE8D-7EC19C103D93}"/>
              </a:ext>
            </a:extLst>
          </p:cNvPr>
          <p:cNvSpPr txBox="1"/>
          <p:nvPr/>
        </p:nvSpPr>
        <p:spPr>
          <a:xfrm>
            <a:off x="21857516" y="5972660"/>
            <a:ext cx="26103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428072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21EC48D-5252-4AED-8A6C-142A83BF82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1" y="0"/>
            <a:ext cx="6589988" cy="13715999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5031685" y="-1309125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7755013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CONTACT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5413720" y="1132874"/>
            <a:ext cx="132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930217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COMPANY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6389792" y="10291166"/>
            <a:ext cx="26256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P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6871206" y="10193068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2130208" y="11067340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20930217" y="6146044"/>
            <a:ext cx="23867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30A57B-16FA-427C-9D40-62A6E17202AF}"/>
              </a:ext>
            </a:extLst>
          </p:cNvPr>
          <p:cNvSpPr txBox="1"/>
          <p:nvPr/>
        </p:nvSpPr>
        <p:spPr>
          <a:xfrm>
            <a:off x="5644601" y="3946412"/>
            <a:ext cx="23867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27" name="Google Shape;1068;p32">
            <a:extLst>
              <a:ext uri="{FF2B5EF4-FFF2-40B4-BE49-F238E27FC236}">
                <a16:creationId xmlns:a16="http://schemas.microsoft.com/office/drawing/2014/main" id="{25390376-5A17-43BB-A4F3-A9938BF3EC0C}"/>
              </a:ext>
            </a:extLst>
          </p:cNvPr>
          <p:cNvSpPr txBox="1"/>
          <p:nvPr/>
        </p:nvSpPr>
        <p:spPr>
          <a:xfrm>
            <a:off x="1190302" y="2698900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29" name="Google Shape;1069;p32">
            <a:extLst>
              <a:ext uri="{FF2B5EF4-FFF2-40B4-BE49-F238E27FC236}">
                <a16:creationId xmlns:a16="http://schemas.microsoft.com/office/drawing/2014/main" id="{8EDDF82D-4045-4981-A532-F744E47109B1}"/>
              </a:ext>
            </a:extLst>
          </p:cNvPr>
          <p:cNvSpPr txBox="1"/>
          <p:nvPr/>
        </p:nvSpPr>
        <p:spPr>
          <a:xfrm>
            <a:off x="-256976" y="2087439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34" name="Google Shape;1070;p32">
            <a:extLst>
              <a:ext uri="{FF2B5EF4-FFF2-40B4-BE49-F238E27FC236}">
                <a16:creationId xmlns:a16="http://schemas.microsoft.com/office/drawing/2014/main" id="{92BF3B2F-FFD1-4F75-B8B9-A5DB9F9A0168}"/>
              </a:ext>
            </a:extLst>
          </p:cNvPr>
          <p:cNvSpPr txBox="1"/>
          <p:nvPr/>
        </p:nvSpPr>
        <p:spPr>
          <a:xfrm>
            <a:off x="1190302" y="5252972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35" name="Google Shape;1071;p32">
            <a:extLst>
              <a:ext uri="{FF2B5EF4-FFF2-40B4-BE49-F238E27FC236}">
                <a16:creationId xmlns:a16="http://schemas.microsoft.com/office/drawing/2014/main" id="{03E54D9C-4996-476B-9737-70E82CA07D37}"/>
              </a:ext>
            </a:extLst>
          </p:cNvPr>
          <p:cNvSpPr txBox="1"/>
          <p:nvPr/>
        </p:nvSpPr>
        <p:spPr>
          <a:xfrm>
            <a:off x="-221280" y="4761248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bg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36" name="Google Shape;1072;p32">
            <a:extLst>
              <a:ext uri="{FF2B5EF4-FFF2-40B4-BE49-F238E27FC236}">
                <a16:creationId xmlns:a16="http://schemas.microsoft.com/office/drawing/2014/main" id="{06D27A18-6FF6-4E88-8A45-006842A01ED5}"/>
              </a:ext>
            </a:extLst>
          </p:cNvPr>
          <p:cNvSpPr txBox="1"/>
          <p:nvPr/>
        </p:nvSpPr>
        <p:spPr>
          <a:xfrm>
            <a:off x="1158906" y="7825439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37" name="Google Shape;1073;p32">
            <a:extLst>
              <a:ext uri="{FF2B5EF4-FFF2-40B4-BE49-F238E27FC236}">
                <a16:creationId xmlns:a16="http://schemas.microsoft.com/office/drawing/2014/main" id="{B69D04C8-DD17-49E1-9E28-0EBEC5F2DEA6}"/>
              </a:ext>
            </a:extLst>
          </p:cNvPr>
          <p:cNvSpPr txBox="1"/>
          <p:nvPr/>
        </p:nvSpPr>
        <p:spPr>
          <a:xfrm>
            <a:off x="-256976" y="7384675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bg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38" name="Google Shape;1074;p32">
            <a:extLst>
              <a:ext uri="{FF2B5EF4-FFF2-40B4-BE49-F238E27FC236}">
                <a16:creationId xmlns:a16="http://schemas.microsoft.com/office/drawing/2014/main" id="{452D42FE-E1DE-43C1-98BD-EA449F1F281B}"/>
              </a:ext>
            </a:extLst>
          </p:cNvPr>
          <p:cNvSpPr txBox="1"/>
          <p:nvPr/>
        </p:nvSpPr>
        <p:spPr>
          <a:xfrm>
            <a:off x="1156967" y="10469721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39" name="Google Shape;1075;p32">
            <a:extLst>
              <a:ext uri="{FF2B5EF4-FFF2-40B4-BE49-F238E27FC236}">
                <a16:creationId xmlns:a16="http://schemas.microsoft.com/office/drawing/2014/main" id="{FC12A920-F72A-4298-B7BF-9007DE9432BE}"/>
              </a:ext>
            </a:extLst>
          </p:cNvPr>
          <p:cNvSpPr txBox="1"/>
          <p:nvPr/>
        </p:nvSpPr>
        <p:spPr>
          <a:xfrm>
            <a:off x="-267693" y="10045304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bg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0" name="Google Shape;1076;p32">
            <a:extLst>
              <a:ext uri="{FF2B5EF4-FFF2-40B4-BE49-F238E27FC236}">
                <a16:creationId xmlns:a16="http://schemas.microsoft.com/office/drawing/2014/main" id="{B59B94B3-2C49-4097-925C-7720E8DA5761}"/>
              </a:ext>
            </a:extLst>
          </p:cNvPr>
          <p:cNvSpPr/>
          <p:nvPr/>
        </p:nvSpPr>
        <p:spPr>
          <a:xfrm>
            <a:off x="19160697" y="8422897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077;p32">
            <a:extLst>
              <a:ext uri="{FF2B5EF4-FFF2-40B4-BE49-F238E27FC236}">
                <a16:creationId xmlns:a16="http://schemas.microsoft.com/office/drawing/2014/main" id="{F2B140F9-68CD-4EE6-BA73-F4D9E3235568}"/>
              </a:ext>
            </a:extLst>
          </p:cNvPr>
          <p:cNvSpPr/>
          <p:nvPr/>
        </p:nvSpPr>
        <p:spPr>
          <a:xfrm>
            <a:off x="19149208" y="4533391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78;p32">
            <a:extLst>
              <a:ext uri="{FF2B5EF4-FFF2-40B4-BE49-F238E27FC236}">
                <a16:creationId xmlns:a16="http://schemas.microsoft.com/office/drawing/2014/main" id="{B88EF456-62C5-491F-BFF4-B4FAD603D1C1}"/>
              </a:ext>
            </a:extLst>
          </p:cNvPr>
          <p:cNvSpPr/>
          <p:nvPr/>
        </p:nvSpPr>
        <p:spPr>
          <a:xfrm>
            <a:off x="19149208" y="5855963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1079;p32">
            <a:extLst>
              <a:ext uri="{FF2B5EF4-FFF2-40B4-BE49-F238E27FC236}">
                <a16:creationId xmlns:a16="http://schemas.microsoft.com/office/drawing/2014/main" id="{7A5D5F21-75DD-49EB-8788-2FB5D31D1BA0}"/>
              </a:ext>
            </a:extLst>
          </p:cNvPr>
          <p:cNvSpPr/>
          <p:nvPr/>
        </p:nvSpPr>
        <p:spPr>
          <a:xfrm>
            <a:off x="19149208" y="7100325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7430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01368E9-DCB4-4D03-9481-1774737F31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2901933" y="3090041"/>
            <a:ext cx="11485241" cy="10625959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-725084" y="772205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186354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CONTACT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1579126" y="1132874"/>
            <a:ext cx="132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19985891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COMPANY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7331749" y="9966996"/>
            <a:ext cx="26256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P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2244158" y="4778303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405325" y="11545018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12520567" y="2002084"/>
            <a:ext cx="23867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30A57B-16FA-427C-9D40-62A6E17202AF}"/>
              </a:ext>
            </a:extLst>
          </p:cNvPr>
          <p:cNvSpPr txBox="1"/>
          <p:nvPr/>
        </p:nvSpPr>
        <p:spPr>
          <a:xfrm>
            <a:off x="7562227" y="3990945"/>
            <a:ext cx="23867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30" name="Google Shape;1068;p32">
            <a:extLst>
              <a:ext uri="{FF2B5EF4-FFF2-40B4-BE49-F238E27FC236}">
                <a16:creationId xmlns:a16="http://schemas.microsoft.com/office/drawing/2014/main" id="{1E06153B-B4C4-4AA5-A9FE-414EE56AF872}"/>
              </a:ext>
            </a:extLst>
          </p:cNvPr>
          <p:cNvSpPr txBox="1"/>
          <p:nvPr/>
        </p:nvSpPr>
        <p:spPr>
          <a:xfrm>
            <a:off x="13940844" y="790355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31" name="Google Shape;1069;p32">
            <a:extLst>
              <a:ext uri="{FF2B5EF4-FFF2-40B4-BE49-F238E27FC236}">
                <a16:creationId xmlns:a16="http://schemas.microsoft.com/office/drawing/2014/main" id="{113090C6-DA3D-43DE-AE16-DA54C6A72EEB}"/>
              </a:ext>
            </a:extLst>
          </p:cNvPr>
          <p:cNvSpPr txBox="1"/>
          <p:nvPr/>
        </p:nvSpPr>
        <p:spPr>
          <a:xfrm>
            <a:off x="12556628" y="7045469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32" name="Google Shape;1070;p32">
            <a:extLst>
              <a:ext uri="{FF2B5EF4-FFF2-40B4-BE49-F238E27FC236}">
                <a16:creationId xmlns:a16="http://schemas.microsoft.com/office/drawing/2014/main" id="{793B1B2A-4C92-401A-B719-FD3C6B4586F4}"/>
              </a:ext>
            </a:extLst>
          </p:cNvPr>
          <p:cNvSpPr txBox="1"/>
          <p:nvPr/>
        </p:nvSpPr>
        <p:spPr>
          <a:xfrm>
            <a:off x="13940844" y="11245402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33" name="Google Shape;1071;p32">
            <a:extLst>
              <a:ext uri="{FF2B5EF4-FFF2-40B4-BE49-F238E27FC236}">
                <a16:creationId xmlns:a16="http://schemas.microsoft.com/office/drawing/2014/main" id="{C283F0D9-F53A-4B24-9C87-109D55ABD794}"/>
              </a:ext>
            </a:extLst>
          </p:cNvPr>
          <p:cNvSpPr txBox="1"/>
          <p:nvPr/>
        </p:nvSpPr>
        <p:spPr>
          <a:xfrm>
            <a:off x="12578138" y="10369765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4" name="Google Shape;1072;p32">
            <a:extLst>
              <a:ext uri="{FF2B5EF4-FFF2-40B4-BE49-F238E27FC236}">
                <a16:creationId xmlns:a16="http://schemas.microsoft.com/office/drawing/2014/main" id="{513441CD-D32C-4A05-9ED1-3DBC54446CBA}"/>
              </a:ext>
            </a:extLst>
          </p:cNvPr>
          <p:cNvSpPr txBox="1"/>
          <p:nvPr/>
        </p:nvSpPr>
        <p:spPr>
          <a:xfrm>
            <a:off x="19372017" y="790355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45" name="Google Shape;1073;p32">
            <a:extLst>
              <a:ext uri="{FF2B5EF4-FFF2-40B4-BE49-F238E27FC236}">
                <a16:creationId xmlns:a16="http://schemas.microsoft.com/office/drawing/2014/main" id="{1B681ABF-C88C-459A-AC9C-A7B5AE80B680}"/>
              </a:ext>
            </a:extLst>
          </p:cNvPr>
          <p:cNvSpPr txBox="1"/>
          <p:nvPr/>
        </p:nvSpPr>
        <p:spPr>
          <a:xfrm>
            <a:off x="17981945" y="7045469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6" name="Google Shape;1074;p32">
            <a:extLst>
              <a:ext uri="{FF2B5EF4-FFF2-40B4-BE49-F238E27FC236}">
                <a16:creationId xmlns:a16="http://schemas.microsoft.com/office/drawing/2014/main" id="{E5916151-58A1-45EB-AEF3-D6F0BE6E3254}"/>
              </a:ext>
            </a:extLst>
          </p:cNvPr>
          <p:cNvSpPr txBox="1"/>
          <p:nvPr/>
        </p:nvSpPr>
        <p:spPr>
          <a:xfrm>
            <a:off x="19372016" y="11245402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47" name="Google Shape;1075;p32">
            <a:extLst>
              <a:ext uri="{FF2B5EF4-FFF2-40B4-BE49-F238E27FC236}">
                <a16:creationId xmlns:a16="http://schemas.microsoft.com/office/drawing/2014/main" id="{F1549ED5-4CF4-4B20-85E4-CA570DBE1F98}"/>
              </a:ext>
            </a:extLst>
          </p:cNvPr>
          <p:cNvSpPr txBox="1"/>
          <p:nvPr/>
        </p:nvSpPr>
        <p:spPr>
          <a:xfrm>
            <a:off x="18013475" y="10387317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9" name="Google Shape;1044;p31">
            <a:extLst>
              <a:ext uri="{FF2B5EF4-FFF2-40B4-BE49-F238E27FC236}">
                <a16:creationId xmlns:a16="http://schemas.microsoft.com/office/drawing/2014/main" id="{B6396584-2F40-4143-A490-949A2BFF151C}"/>
              </a:ext>
            </a:extLst>
          </p:cNvPr>
          <p:cNvSpPr/>
          <p:nvPr/>
        </p:nvSpPr>
        <p:spPr>
          <a:xfrm>
            <a:off x="20626228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1045;p31">
            <a:extLst>
              <a:ext uri="{FF2B5EF4-FFF2-40B4-BE49-F238E27FC236}">
                <a16:creationId xmlns:a16="http://schemas.microsoft.com/office/drawing/2014/main" id="{E4BB614C-2283-4500-A8E9-F43A4B1EBE53}"/>
              </a:ext>
            </a:extLst>
          </p:cNvPr>
          <p:cNvSpPr/>
          <p:nvPr/>
        </p:nvSpPr>
        <p:spPr>
          <a:xfrm>
            <a:off x="16264799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1046;p31">
            <a:extLst>
              <a:ext uri="{FF2B5EF4-FFF2-40B4-BE49-F238E27FC236}">
                <a16:creationId xmlns:a16="http://schemas.microsoft.com/office/drawing/2014/main" id="{116BCEC3-694E-4DED-B8DE-389DC24D76D7}"/>
              </a:ext>
            </a:extLst>
          </p:cNvPr>
          <p:cNvSpPr/>
          <p:nvPr/>
        </p:nvSpPr>
        <p:spPr>
          <a:xfrm>
            <a:off x="17718609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1047;p31">
            <a:extLst>
              <a:ext uri="{FF2B5EF4-FFF2-40B4-BE49-F238E27FC236}">
                <a16:creationId xmlns:a16="http://schemas.microsoft.com/office/drawing/2014/main" id="{E8BDEC07-9D08-4156-AA99-605914CA6D1E}"/>
              </a:ext>
            </a:extLst>
          </p:cNvPr>
          <p:cNvSpPr/>
          <p:nvPr/>
        </p:nvSpPr>
        <p:spPr>
          <a:xfrm>
            <a:off x="19172418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25937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1" y="0"/>
            <a:ext cx="12406304" cy="13715999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15152157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CONTACT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22429168" y="1132874"/>
            <a:ext cx="887825" cy="457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US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22004189" y="10357648"/>
            <a:ext cx="26256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P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4932640" y="9496298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1488361" y="10010361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19258313" y="2336488"/>
            <a:ext cx="23867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40" name="Google Shape;1076;p32">
            <a:extLst>
              <a:ext uri="{FF2B5EF4-FFF2-40B4-BE49-F238E27FC236}">
                <a16:creationId xmlns:a16="http://schemas.microsoft.com/office/drawing/2014/main" id="{B59B94B3-2C49-4097-925C-7720E8DA5761}"/>
              </a:ext>
            </a:extLst>
          </p:cNvPr>
          <p:cNvSpPr/>
          <p:nvPr/>
        </p:nvSpPr>
        <p:spPr>
          <a:xfrm>
            <a:off x="12849366" y="10855025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077;p32">
            <a:extLst>
              <a:ext uri="{FF2B5EF4-FFF2-40B4-BE49-F238E27FC236}">
                <a16:creationId xmlns:a16="http://schemas.microsoft.com/office/drawing/2014/main" id="{F2B140F9-68CD-4EE6-BA73-F4D9E3235568}"/>
              </a:ext>
            </a:extLst>
          </p:cNvPr>
          <p:cNvSpPr/>
          <p:nvPr/>
        </p:nvSpPr>
        <p:spPr>
          <a:xfrm>
            <a:off x="12837877" y="6965519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78;p32">
            <a:extLst>
              <a:ext uri="{FF2B5EF4-FFF2-40B4-BE49-F238E27FC236}">
                <a16:creationId xmlns:a16="http://schemas.microsoft.com/office/drawing/2014/main" id="{B88EF456-62C5-491F-BFF4-B4FAD603D1C1}"/>
              </a:ext>
            </a:extLst>
          </p:cNvPr>
          <p:cNvSpPr/>
          <p:nvPr/>
        </p:nvSpPr>
        <p:spPr>
          <a:xfrm>
            <a:off x="12837877" y="8288091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1079;p32">
            <a:extLst>
              <a:ext uri="{FF2B5EF4-FFF2-40B4-BE49-F238E27FC236}">
                <a16:creationId xmlns:a16="http://schemas.microsoft.com/office/drawing/2014/main" id="{7A5D5F21-75DD-49EB-8788-2FB5D31D1BA0}"/>
              </a:ext>
            </a:extLst>
          </p:cNvPr>
          <p:cNvSpPr/>
          <p:nvPr/>
        </p:nvSpPr>
        <p:spPr>
          <a:xfrm>
            <a:off x="12837877" y="9532453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01343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1068;p32">
            <a:extLst>
              <a:ext uri="{FF2B5EF4-FFF2-40B4-BE49-F238E27FC236}">
                <a16:creationId xmlns:a16="http://schemas.microsoft.com/office/drawing/2014/main" id="{6A7AC897-1B1F-4086-B161-D5504096FA06}"/>
              </a:ext>
            </a:extLst>
          </p:cNvPr>
          <p:cNvSpPr txBox="1"/>
          <p:nvPr/>
        </p:nvSpPr>
        <p:spPr>
          <a:xfrm>
            <a:off x="1585426" y="790355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31" name="Google Shape;1069;p32">
            <a:extLst>
              <a:ext uri="{FF2B5EF4-FFF2-40B4-BE49-F238E27FC236}">
                <a16:creationId xmlns:a16="http://schemas.microsoft.com/office/drawing/2014/main" id="{339A0542-04B3-44B9-BFAD-82AC7C0D2A41}"/>
              </a:ext>
            </a:extLst>
          </p:cNvPr>
          <p:cNvSpPr txBox="1"/>
          <p:nvPr/>
        </p:nvSpPr>
        <p:spPr>
          <a:xfrm>
            <a:off x="201210" y="7045469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32" name="Google Shape;1070;p32">
            <a:extLst>
              <a:ext uri="{FF2B5EF4-FFF2-40B4-BE49-F238E27FC236}">
                <a16:creationId xmlns:a16="http://schemas.microsoft.com/office/drawing/2014/main" id="{62CCC9FA-A2BF-483B-8479-A244B9D73C8D}"/>
              </a:ext>
            </a:extLst>
          </p:cNvPr>
          <p:cNvSpPr txBox="1"/>
          <p:nvPr/>
        </p:nvSpPr>
        <p:spPr>
          <a:xfrm>
            <a:off x="1585426" y="11245402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33" name="Google Shape;1071;p32">
            <a:extLst>
              <a:ext uri="{FF2B5EF4-FFF2-40B4-BE49-F238E27FC236}">
                <a16:creationId xmlns:a16="http://schemas.microsoft.com/office/drawing/2014/main" id="{FA153AF8-E328-4B9E-9DAB-42A5D1A3C07D}"/>
              </a:ext>
            </a:extLst>
          </p:cNvPr>
          <p:cNvSpPr txBox="1"/>
          <p:nvPr/>
        </p:nvSpPr>
        <p:spPr>
          <a:xfrm>
            <a:off x="222720" y="10369765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4" name="Google Shape;1072;p32">
            <a:extLst>
              <a:ext uri="{FF2B5EF4-FFF2-40B4-BE49-F238E27FC236}">
                <a16:creationId xmlns:a16="http://schemas.microsoft.com/office/drawing/2014/main" id="{4095AFF7-E02C-448F-BD5E-EBD692D1E5C3}"/>
              </a:ext>
            </a:extLst>
          </p:cNvPr>
          <p:cNvSpPr txBox="1"/>
          <p:nvPr/>
        </p:nvSpPr>
        <p:spPr>
          <a:xfrm>
            <a:off x="7016599" y="790355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45" name="Google Shape;1073;p32">
            <a:extLst>
              <a:ext uri="{FF2B5EF4-FFF2-40B4-BE49-F238E27FC236}">
                <a16:creationId xmlns:a16="http://schemas.microsoft.com/office/drawing/2014/main" id="{62A15809-8AD6-450D-B389-907E7FB7C44C}"/>
              </a:ext>
            </a:extLst>
          </p:cNvPr>
          <p:cNvSpPr txBox="1"/>
          <p:nvPr/>
        </p:nvSpPr>
        <p:spPr>
          <a:xfrm>
            <a:off x="5626527" y="7045469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6" name="Google Shape;1074;p32">
            <a:extLst>
              <a:ext uri="{FF2B5EF4-FFF2-40B4-BE49-F238E27FC236}">
                <a16:creationId xmlns:a16="http://schemas.microsoft.com/office/drawing/2014/main" id="{FB963D18-4F69-4675-95B8-B49218700E6F}"/>
              </a:ext>
            </a:extLst>
          </p:cNvPr>
          <p:cNvSpPr txBox="1"/>
          <p:nvPr/>
        </p:nvSpPr>
        <p:spPr>
          <a:xfrm>
            <a:off x="7016598" y="11245402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47" name="Google Shape;1075;p32">
            <a:extLst>
              <a:ext uri="{FF2B5EF4-FFF2-40B4-BE49-F238E27FC236}">
                <a16:creationId xmlns:a16="http://schemas.microsoft.com/office/drawing/2014/main" id="{8C489C8C-51E6-4DE4-918A-D185DAAC5443}"/>
              </a:ext>
            </a:extLst>
          </p:cNvPr>
          <p:cNvSpPr txBox="1"/>
          <p:nvPr/>
        </p:nvSpPr>
        <p:spPr>
          <a:xfrm>
            <a:off x="5658057" y="10387317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D9524D2-4D92-401A-93DD-9DC584DAB8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30A57B-16FA-427C-9D40-62A6E17202AF}"/>
              </a:ext>
            </a:extLst>
          </p:cNvPr>
          <p:cNvSpPr txBox="1"/>
          <p:nvPr/>
        </p:nvSpPr>
        <p:spPr>
          <a:xfrm>
            <a:off x="9229111" y="3799959"/>
            <a:ext cx="23867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222720" y="-994489"/>
            <a:ext cx="27354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764192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D338CAE-4073-4DA9-AC11-DFF58DEE3680}"/>
              </a:ext>
            </a:extLst>
          </p:cNvPr>
          <p:cNvSpPr/>
          <p:nvPr/>
        </p:nvSpPr>
        <p:spPr>
          <a:xfrm>
            <a:off x="6695768" y="3054438"/>
            <a:ext cx="5486407" cy="9334207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A734725-1C00-461F-AC93-2AAFA9F725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DE93CA-2F62-44BA-93C7-B3E91A7A3D07}"/>
              </a:ext>
            </a:extLst>
          </p:cNvPr>
          <p:cNvSpPr txBox="1"/>
          <p:nvPr/>
        </p:nvSpPr>
        <p:spPr>
          <a:xfrm>
            <a:off x="983391" y="1129170"/>
            <a:ext cx="4208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PRESENTATION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902FC6C-8C8A-41D8-B3ED-E7A9E0CAE1E0}"/>
              </a:ext>
            </a:extLst>
          </p:cNvPr>
          <p:cNvCxnSpPr>
            <a:cxnSpLocks/>
          </p:cNvCxnSpPr>
          <p:nvPr/>
        </p:nvCxnSpPr>
        <p:spPr>
          <a:xfrm rot="5400000">
            <a:off x="1762392" y="3923118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7208369-F74F-4E28-A394-CA7AEFD2B25B}"/>
              </a:ext>
            </a:extLst>
          </p:cNvPr>
          <p:cNvSpPr txBox="1"/>
          <p:nvPr/>
        </p:nvSpPr>
        <p:spPr>
          <a:xfrm>
            <a:off x="2146595" y="5259417"/>
            <a:ext cx="2009398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THANK </a:t>
            </a:r>
            <a:r>
              <a:rPr lang="en-US" sz="25000" spc="600" dirty="0">
                <a:latin typeface="Lato Black" panose="020F0A02020204030203" pitchFamily="34" charset="0"/>
              </a:rPr>
              <a:t>YOU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161EE8-1EAC-4DAB-8DC7-D21CD06173BB}"/>
              </a:ext>
            </a:extLst>
          </p:cNvPr>
          <p:cNvSpPr txBox="1"/>
          <p:nvPr/>
        </p:nvSpPr>
        <p:spPr>
          <a:xfrm>
            <a:off x="20852478" y="1129170"/>
            <a:ext cx="2551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TEMPLATE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B99E3F3-C328-45B3-B256-25FB3165BE0F}"/>
              </a:ext>
            </a:extLst>
          </p:cNvPr>
          <p:cNvSpPr txBox="1"/>
          <p:nvPr/>
        </p:nvSpPr>
        <p:spPr>
          <a:xfrm>
            <a:off x="17418645" y="9277924"/>
            <a:ext cx="4709486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800" spc="600" dirty="0"/>
              <a:t>See You Next Time</a:t>
            </a:r>
            <a:endParaRPr sz="2800" spc="600" dirty="0"/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7C58C49C-D628-454B-A171-CC34FEF40DA9}"/>
              </a:ext>
            </a:extLst>
          </p:cNvPr>
          <p:cNvSpPr txBox="1"/>
          <p:nvPr/>
        </p:nvSpPr>
        <p:spPr>
          <a:xfrm>
            <a:off x="17831468" y="2953426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 standard dummy text ever since</a:t>
            </a:r>
          </a:p>
        </p:txBody>
      </p:sp>
    </p:spTree>
    <p:extLst>
      <p:ext uri="{BB962C8B-B14F-4D97-AF65-F5344CB8AC3E}">
        <p14:creationId xmlns:p14="http://schemas.microsoft.com/office/powerpoint/2010/main" val="243465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3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547E89E-0896-4F22-89FE-591B8AB19314}"/>
              </a:ext>
            </a:extLst>
          </p:cNvPr>
          <p:cNvSpPr/>
          <p:nvPr/>
        </p:nvSpPr>
        <p:spPr>
          <a:xfrm>
            <a:off x="5348618" y="2022715"/>
            <a:ext cx="6844964" cy="8821298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02ABC6D-CE82-4CE7-BD6A-6FFF1B698A77}"/>
              </a:ext>
            </a:extLst>
          </p:cNvPr>
          <p:cNvCxnSpPr>
            <a:cxnSpLocks/>
          </p:cNvCxnSpPr>
          <p:nvPr/>
        </p:nvCxnSpPr>
        <p:spPr>
          <a:xfrm rot="5400000">
            <a:off x="11272454" y="11712692"/>
            <a:ext cx="1737360" cy="0"/>
          </a:xfrm>
          <a:prstGeom prst="straightConnector1">
            <a:avLst/>
          </a:prstGeom>
          <a:ln w="76200">
            <a:solidFill>
              <a:srgbClr val="FB5F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233D4E3-B884-4A62-8555-3E83DA2A012E}"/>
              </a:ext>
            </a:extLst>
          </p:cNvPr>
          <p:cNvSpPr txBox="1"/>
          <p:nvPr/>
        </p:nvSpPr>
        <p:spPr>
          <a:xfrm>
            <a:off x="2233624" y="974034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VISION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C4AC26-72CC-4784-826C-51ED81CD1B14}"/>
              </a:ext>
            </a:extLst>
          </p:cNvPr>
          <p:cNvSpPr txBox="1"/>
          <p:nvPr/>
        </p:nvSpPr>
        <p:spPr>
          <a:xfrm>
            <a:off x="11611800" y="977738"/>
            <a:ext cx="1276129" cy="457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AND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0AFB97-B7D5-43E2-85E4-70CF6F3269F0}"/>
              </a:ext>
            </a:extLst>
          </p:cNvPr>
          <p:cNvSpPr txBox="1"/>
          <p:nvPr/>
        </p:nvSpPr>
        <p:spPr>
          <a:xfrm>
            <a:off x="20271486" y="974034"/>
            <a:ext cx="2308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chemeClr val="bg1"/>
                </a:solidFill>
                <a:latin typeface="Lato Black" panose="020F0A02020204030203" pitchFamily="34" charset="0"/>
              </a:rPr>
              <a:t>MISSION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70F675-0779-4041-B2D3-E489B0BA826E}"/>
              </a:ext>
            </a:extLst>
          </p:cNvPr>
          <p:cNvSpPr txBox="1"/>
          <p:nvPr/>
        </p:nvSpPr>
        <p:spPr>
          <a:xfrm>
            <a:off x="21057992" y="9983769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3A9B56-3CAE-4642-8325-9916A795CA8C}"/>
              </a:ext>
            </a:extLst>
          </p:cNvPr>
          <p:cNvSpPr txBox="1"/>
          <p:nvPr/>
        </p:nvSpPr>
        <p:spPr>
          <a:xfrm>
            <a:off x="20632749" y="5583910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16D98E-9E36-4479-8332-1C2008983E90}"/>
              </a:ext>
            </a:extLst>
          </p:cNvPr>
          <p:cNvSpPr txBox="1"/>
          <p:nvPr/>
        </p:nvSpPr>
        <p:spPr>
          <a:xfrm>
            <a:off x="18022626" y="2240845"/>
            <a:ext cx="29775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U</a:t>
            </a:r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366CEFCB-F6DD-4A97-909A-98644C1D74F4}"/>
              </a:ext>
            </a:extLst>
          </p:cNvPr>
          <p:cNvSpPr txBox="1"/>
          <p:nvPr/>
        </p:nvSpPr>
        <p:spPr>
          <a:xfrm>
            <a:off x="14026391" y="4299463"/>
            <a:ext cx="4363638" cy="3211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8532F4B3-398C-4323-91BE-ABF70B0BD024}"/>
              </a:ext>
            </a:extLst>
          </p:cNvPr>
          <p:cNvSpPr txBox="1"/>
          <p:nvPr/>
        </p:nvSpPr>
        <p:spPr>
          <a:xfrm>
            <a:off x="14026391" y="3090700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FD2AD55-9838-4DB5-89B9-28047C050F67}"/>
              </a:ext>
            </a:extLst>
          </p:cNvPr>
          <p:cNvSpPr/>
          <p:nvPr/>
        </p:nvSpPr>
        <p:spPr>
          <a:xfrm>
            <a:off x="14026391" y="8137881"/>
            <a:ext cx="366205" cy="344234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8E999746-9377-4FAC-A388-D69726EFF1FA}"/>
              </a:ext>
            </a:extLst>
          </p:cNvPr>
          <p:cNvSpPr txBox="1"/>
          <p:nvPr/>
        </p:nvSpPr>
        <p:spPr>
          <a:xfrm>
            <a:off x="14642235" y="7938401"/>
            <a:ext cx="3541861" cy="108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48208AC-21B6-4EF6-A386-4F51E2F1D87E}"/>
              </a:ext>
            </a:extLst>
          </p:cNvPr>
          <p:cNvSpPr/>
          <p:nvPr/>
        </p:nvSpPr>
        <p:spPr>
          <a:xfrm>
            <a:off x="14026391" y="9286152"/>
            <a:ext cx="366205" cy="344234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888A7777-95DA-4BA8-9F53-E4F9565EA539}"/>
              </a:ext>
            </a:extLst>
          </p:cNvPr>
          <p:cNvSpPr txBox="1"/>
          <p:nvPr/>
        </p:nvSpPr>
        <p:spPr>
          <a:xfrm>
            <a:off x="14642235" y="9086672"/>
            <a:ext cx="3541861" cy="108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50A4C36A-6522-4857-B618-EA5343C59C1F}"/>
              </a:ext>
            </a:extLst>
          </p:cNvPr>
          <p:cNvSpPr txBox="1"/>
          <p:nvPr/>
        </p:nvSpPr>
        <p:spPr>
          <a:xfrm>
            <a:off x="635144" y="10566419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 standard dummy text ever since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44A71F4-6009-4F15-8EFE-22921C4A40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091E0F-E6D6-4210-B529-3DBDB60E55DC}"/>
              </a:ext>
            </a:extLst>
          </p:cNvPr>
          <p:cNvSpPr txBox="1"/>
          <p:nvPr/>
        </p:nvSpPr>
        <p:spPr>
          <a:xfrm>
            <a:off x="7478677" y="974034"/>
            <a:ext cx="30391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E5055A-EB2C-4AB7-8161-CC75552CA8F0}"/>
              </a:ext>
            </a:extLst>
          </p:cNvPr>
          <p:cNvSpPr txBox="1"/>
          <p:nvPr/>
        </p:nvSpPr>
        <p:spPr>
          <a:xfrm>
            <a:off x="10594825" y="987801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1048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A18D0CD-6ADD-4EDF-B31F-9A2850EE595E}"/>
              </a:ext>
            </a:extLst>
          </p:cNvPr>
          <p:cNvSpPr/>
          <p:nvPr/>
        </p:nvSpPr>
        <p:spPr>
          <a:xfrm>
            <a:off x="2504379" y="2625770"/>
            <a:ext cx="10738655" cy="3806561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6145202" y="0"/>
            <a:ext cx="6241832" cy="9965495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16010934" y="9941517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T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1FAF32F6-8ED5-4E91-B1D8-119B887C1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-4214823" y="576975"/>
            <a:ext cx="5101905" cy="332774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1039076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WHO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7600854" y="1132874"/>
            <a:ext cx="1054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WE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13813630" y="1129170"/>
            <a:ext cx="1054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ARE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4040635" y="10403853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 standard dummy text ever since</a:t>
            </a: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3D70AF54-C62F-48F1-9E11-E83043FB529A}"/>
              </a:ext>
            </a:extLst>
          </p:cNvPr>
          <p:cNvSpPr txBox="1"/>
          <p:nvPr/>
        </p:nvSpPr>
        <p:spPr>
          <a:xfrm>
            <a:off x="17259694" y="3318616"/>
            <a:ext cx="4363638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698BCC99-DDB5-41B5-93E4-ABA3D9CBE9D2}"/>
              </a:ext>
            </a:extLst>
          </p:cNvPr>
          <p:cNvSpPr txBox="1"/>
          <p:nvPr/>
        </p:nvSpPr>
        <p:spPr>
          <a:xfrm>
            <a:off x="17318946" y="2028155"/>
            <a:ext cx="2577137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</a:rPr>
              <a:t>Lorem Ipsum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66E8E55-10FE-4D7F-AFD6-4498522F37D0}"/>
              </a:ext>
            </a:extLst>
          </p:cNvPr>
          <p:cNvCxnSpPr>
            <a:cxnSpLocks/>
          </p:cNvCxnSpPr>
          <p:nvPr/>
        </p:nvCxnSpPr>
        <p:spPr>
          <a:xfrm rot="5400000">
            <a:off x="423411" y="11371869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2399722" y="-1413898"/>
            <a:ext cx="30391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9605908" y="7563099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U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6250FFD-7E86-4658-87CD-A1779D6335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2763843" y="2078266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9605908" y="2078265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57642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5F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69562DB-AFFC-4515-8BBC-63BE282B1A66}"/>
              </a:ext>
            </a:extLst>
          </p:cNvPr>
          <p:cNvSpPr/>
          <p:nvPr/>
        </p:nvSpPr>
        <p:spPr>
          <a:xfrm>
            <a:off x="7121923" y="2491750"/>
            <a:ext cx="8251250" cy="9253231"/>
          </a:xfrm>
          <a:prstGeom prst="rect">
            <a:avLst/>
          </a:prstGeom>
          <a:solidFill>
            <a:srgbClr val="FE8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22000393" y="10497146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2113574" y="1997849"/>
            <a:ext cx="302618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A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867C4B9-36E0-4AC9-AAF9-89B7550FE90C}"/>
              </a:ext>
            </a:extLst>
          </p:cNvPr>
          <p:cNvSpPr txBox="1"/>
          <p:nvPr/>
        </p:nvSpPr>
        <p:spPr>
          <a:xfrm>
            <a:off x="2006181" y="5782025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1FAF32F6-8ED5-4E91-B1D8-119B887C1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-4214823" y="576975"/>
            <a:ext cx="5101905" cy="332774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20335289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CONCEPT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148989" y="1129169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MADDOX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7458626" y="1971019"/>
            <a:ext cx="23867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7253331" y="6305936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0712208" y="2850093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 standard dummy text ever since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396494" y="3923118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>
            <a:extLst>
              <a:ext uri="{FF2B5EF4-FFF2-40B4-BE49-F238E27FC236}">
                <a16:creationId xmlns:a16="http://schemas.microsoft.com/office/drawing/2014/main" id="{02064402-A4B8-430F-9F05-E1B156732C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-4908454" y="6145261"/>
            <a:ext cx="5894559" cy="3844753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C553E19-4BCF-4198-9059-ACA6CF23865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8BEB99-C3EA-43C4-8025-D7FD1D458A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E3CD7D-7836-4A3D-842E-305BDF4DC3F9}"/>
              </a:ext>
            </a:extLst>
          </p:cNvPr>
          <p:cNvSpPr txBox="1"/>
          <p:nvPr/>
        </p:nvSpPr>
        <p:spPr>
          <a:xfrm>
            <a:off x="15530094" y="7713002"/>
            <a:ext cx="302778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294820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1" y="0"/>
            <a:ext cx="19552625" cy="13715999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42F2D2-8720-4320-96CC-5891DC4D366B}"/>
              </a:ext>
            </a:extLst>
          </p:cNvPr>
          <p:cNvSpPr/>
          <p:nvPr/>
        </p:nvSpPr>
        <p:spPr>
          <a:xfrm>
            <a:off x="5368413" y="3053106"/>
            <a:ext cx="6825174" cy="9227195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3C397D3E-C46F-4CBE-9734-320E11595BFB}"/>
              </a:ext>
            </a:extLst>
          </p:cNvPr>
          <p:cNvSpPr txBox="1"/>
          <p:nvPr/>
        </p:nvSpPr>
        <p:spPr>
          <a:xfrm>
            <a:off x="20659359" y="1201616"/>
            <a:ext cx="2796722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rgbClr val="FB5F17"/>
                </a:solidFill>
              </a:rPr>
              <a:t>Lorem Ipsum </a:t>
            </a:r>
            <a:r>
              <a:rPr sz="2300" spc="600" dirty="0"/>
              <a:t>has been the industry's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13B6439-2CEF-4113-AB10-8AE4F60D9EDF}"/>
              </a:ext>
            </a:extLst>
          </p:cNvPr>
          <p:cNvSpPr txBox="1"/>
          <p:nvPr/>
        </p:nvSpPr>
        <p:spPr>
          <a:xfrm>
            <a:off x="7315137" y="10985557"/>
            <a:ext cx="4296663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34BE43B-03F7-4AB0-AC1C-40ECB803C5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5F254C-4D5E-4713-87A6-5B82BC4CA1E6}"/>
              </a:ext>
            </a:extLst>
          </p:cNvPr>
          <p:cNvSpPr txBox="1"/>
          <p:nvPr/>
        </p:nvSpPr>
        <p:spPr>
          <a:xfrm>
            <a:off x="1035248" y="4888229"/>
            <a:ext cx="1238510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0" spc="600" dirty="0">
                <a:solidFill>
                  <a:srgbClr val="F5D4CB"/>
                </a:solidFill>
                <a:latin typeface="Lato Black" panose="020F0A02020204030203" pitchFamily="34" charset="0"/>
              </a:rPr>
              <a:t>BREAK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02ABC6D-CE82-4CE7-BD6A-6FFF1B698A77}"/>
              </a:ext>
            </a:extLst>
          </p:cNvPr>
          <p:cNvCxnSpPr>
            <a:cxnSpLocks/>
          </p:cNvCxnSpPr>
          <p:nvPr/>
        </p:nvCxnSpPr>
        <p:spPr>
          <a:xfrm rot="5400000">
            <a:off x="22234813" y="4019549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55C6460-441E-42CE-B979-B07890B30E83}"/>
              </a:ext>
            </a:extLst>
          </p:cNvPr>
          <p:cNvSpPr txBox="1"/>
          <p:nvPr/>
        </p:nvSpPr>
        <p:spPr>
          <a:xfrm>
            <a:off x="15255451" y="5977376"/>
            <a:ext cx="61297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i="1" dirty="0">
                <a:solidFill>
                  <a:srgbClr val="FB5F17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rgbClr val="FB5F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1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1" y="0"/>
            <a:ext cx="12193583" cy="13715999"/>
          </a:xfrm>
          <a:prstGeom prst="rect">
            <a:avLst/>
          </a:prstGeom>
          <a:solidFill>
            <a:srgbClr val="FB5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1200796" y="-427644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867C4B9-36E0-4AC9-AAF9-89B7550FE90C}"/>
              </a:ext>
            </a:extLst>
          </p:cNvPr>
          <p:cNvSpPr txBox="1"/>
          <p:nvPr/>
        </p:nvSpPr>
        <p:spPr>
          <a:xfrm>
            <a:off x="1727513" y="2397406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13162251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CHOOUSE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7784999" y="1132874"/>
            <a:ext cx="132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930217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COMPANY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20645463" y="9882613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Y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19266048" y="3889678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22247501" y="9475173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8181EEB-E95A-4289-8629-E1EF6B9C28DF}"/>
              </a:ext>
            </a:extLst>
          </p:cNvPr>
          <p:cNvSpPr/>
          <p:nvPr/>
        </p:nvSpPr>
        <p:spPr>
          <a:xfrm>
            <a:off x="2721791" y="8953334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B9981E-A747-4ED1-B07C-29C8748DFB25}"/>
              </a:ext>
            </a:extLst>
          </p:cNvPr>
          <p:cNvSpPr/>
          <p:nvPr/>
        </p:nvSpPr>
        <p:spPr>
          <a:xfrm>
            <a:off x="2721790" y="8953334"/>
            <a:ext cx="5577840" cy="228968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AF443A6C-9D63-46D5-A6FA-9606D76D83EB}"/>
              </a:ext>
            </a:extLst>
          </p:cNvPr>
          <p:cNvSpPr txBox="1"/>
          <p:nvPr/>
        </p:nvSpPr>
        <p:spPr>
          <a:xfrm>
            <a:off x="2611331" y="7899892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6316F6-18FB-4972-92E3-DA339F5C84C9}"/>
              </a:ext>
            </a:extLst>
          </p:cNvPr>
          <p:cNvSpPr/>
          <p:nvPr/>
        </p:nvSpPr>
        <p:spPr>
          <a:xfrm>
            <a:off x="2721791" y="10831350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E600C9C-16B3-4CAA-B10C-B649EE62BE16}"/>
              </a:ext>
            </a:extLst>
          </p:cNvPr>
          <p:cNvSpPr/>
          <p:nvPr/>
        </p:nvSpPr>
        <p:spPr>
          <a:xfrm>
            <a:off x="2721790" y="10831350"/>
            <a:ext cx="6766560" cy="228968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BB07BBCC-99E0-42B3-99DA-C8E5C78305D8}"/>
              </a:ext>
            </a:extLst>
          </p:cNvPr>
          <p:cNvSpPr txBox="1"/>
          <p:nvPr/>
        </p:nvSpPr>
        <p:spPr>
          <a:xfrm>
            <a:off x="2611331" y="9777908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36F91A-B502-4973-AF43-1F96BB06E2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7D7C51A-2E48-4301-A47B-B335D40CBBE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11228855" y="1785441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286766"/>
                </a:solidFill>
                <a:latin typeface="Lato Black" panose="020F0A02020204030203" pitchFamily="34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914011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AFA604-D9C4-49F9-8922-D08B3F653DF0}"/>
              </a:ext>
            </a:extLst>
          </p:cNvPr>
          <p:cNvSpPr/>
          <p:nvPr/>
        </p:nvSpPr>
        <p:spPr>
          <a:xfrm>
            <a:off x="-1" y="0"/>
            <a:ext cx="6589988" cy="13715999"/>
          </a:xfrm>
          <a:prstGeom prst="rect">
            <a:avLst/>
          </a:prstGeom>
          <a:solidFill>
            <a:srgbClr val="013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BF1F1-40CB-482E-9778-49298AA0EE3A}"/>
              </a:ext>
            </a:extLst>
          </p:cNvPr>
          <p:cNvSpPr txBox="1"/>
          <p:nvPr/>
        </p:nvSpPr>
        <p:spPr>
          <a:xfrm>
            <a:off x="-559851" y="-1225321"/>
            <a:ext cx="43096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867C4B9-36E0-4AC9-AAF9-89B7550FE90C}"/>
              </a:ext>
            </a:extLst>
          </p:cNvPr>
          <p:cNvSpPr txBox="1"/>
          <p:nvPr/>
        </p:nvSpPr>
        <p:spPr>
          <a:xfrm>
            <a:off x="953667" y="5268238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47A1E-2B01-48ED-B22F-DDEAA59B7898}"/>
              </a:ext>
            </a:extLst>
          </p:cNvPr>
          <p:cNvSpPr txBox="1"/>
          <p:nvPr/>
        </p:nvSpPr>
        <p:spPr>
          <a:xfrm>
            <a:off x="7755013" y="1129170"/>
            <a:ext cx="23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CHOOUSE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BCE726-C931-4C54-830A-8C509555B196}"/>
              </a:ext>
            </a:extLst>
          </p:cNvPr>
          <p:cNvSpPr txBox="1"/>
          <p:nvPr/>
        </p:nvSpPr>
        <p:spPr>
          <a:xfrm>
            <a:off x="15413720" y="1132874"/>
            <a:ext cx="132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OUR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839804-7CC4-4E3B-BDAC-7EE76C918587}"/>
              </a:ext>
            </a:extLst>
          </p:cNvPr>
          <p:cNvSpPr txBox="1"/>
          <p:nvPr/>
        </p:nvSpPr>
        <p:spPr>
          <a:xfrm>
            <a:off x="20930217" y="1129170"/>
            <a:ext cx="266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COMPANY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9BD4F6B4-7B7D-40CA-8386-D4820E817394}"/>
              </a:ext>
            </a:extLst>
          </p:cNvPr>
          <p:cNvSpPr txBox="1"/>
          <p:nvPr/>
        </p:nvSpPr>
        <p:spPr>
          <a:xfrm>
            <a:off x="7243456" y="8740902"/>
            <a:ext cx="4296663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  <a:r>
              <a:rPr lang="en-US" sz="2300" spc="600" dirty="0"/>
              <a:t> standard dummy text ever since</a:t>
            </a:r>
            <a:endParaRPr sz="2300" spc="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820B60-5B4A-43E2-9C56-5104AA67C598}"/>
              </a:ext>
            </a:extLst>
          </p:cNvPr>
          <p:cNvCxnSpPr>
            <a:cxnSpLocks/>
          </p:cNvCxnSpPr>
          <p:nvPr/>
        </p:nvCxnSpPr>
        <p:spPr>
          <a:xfrm rot="5400000">
            <a:off x="10489884" y="7526219"/>
            <a:ext cx="1737360" cy="0"/>
          </a:xfrm>
          <a:prstGeom prst="straightConnector1">
            <a:avLst/>
          </a:prstGeom>
          <a:ln w="76200">
            <a:solidFill>
              <a:srgbClr val="0134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8181EEB-E95A-4289-8629-E1EF6B9C28DF}"/>
              </a:ext>
            </a:extLst>
          </p:cNvPr>
          <p:cNvSpPr/>
          <p:nvPr/>
        </p:nvSpPr>
        <p:spPr>
          <a:xfrm>
            <a:off x="16846988" y="4808649"/>
            <a:ext cx="7334825" cy="2289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B9981E-A747-4ED1-B07C-29C8748DFB25}"/>
              </a:ext>
            </a:extLst>
          </p:cNvPr>
          <p:cNvSpPr/>
          <p:nvPr/>
        </p:nvSpPr>
        <p:spPr>
          <a:xfrm>
            <a:off x="16846987" y="4808649"/>
            <a:ext cx="5577840" cy="228968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AF443A6C-9D63-46D5-A6FA-9606D76D83EB}"/>
              </a:ext>
            </a:extLst>
          </p:cNvPr>
          <p:cNvSpPr txBox="1"/>
          <p:nvPr/>
        </p:nvSpPr>
        <p:spPr>
          <a:xfrm>
            <a:off x="16736528" y="3755207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6316F6-18FB-4972-92E3-DA339F5C84C9}"/>
              </a:ext>
            </a:extLst>
          </p:cNvPr>
          <p:cNvSpPr/>
          <p:nvPr/>
        </p:nvSpPr>
        <p:spPr>
          <a:xfrm>
            <a:off x="16846988" y="6686665"/>
            <a:ext cx="7334825" cy="2289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E600C9C-16B3-4CAA-B10C-B649EE62BE16}"/>
              </a:ext>
            </a:extLst>
          </p:cNvPr>
          <p:cNvSpPr/>
          <p:nvPr/>
        </p:nvSpPr>
        <p:spPr>
          <a:xfrm>
            <a:off x="16846987" y="6686665"/>
            <a:ext cx="6766560" cy="228968"/>
          </a:xfrm>
          <a:prstGeom prst="rect">
            <a:avLst/>
          </a:prstGeom>
          <a:solidFill>
            <a:srgbClr val="2867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BB07BBCC-99E0-42B3-99DA-C8E5C78305D8}"/>
              </a:ext>
            </a:extLst>
          </p:cNvPr>
          <p:cNvSpPr txBox="1"/>
          <p:nvPr/>
        </p:nvSpPr>
        <p:spPr>
          <a:xfrm>
            <a:off x="16736528" y="5633223"/>
            <a:ext cx="2386775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/>
              <a:t>Lorem Ipsum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EA40AE-F211-4966-9113-36DAA86F54C4}"/>
              </a:ext>
            </a:extLst>
          </p:cNvPr>
          <p:cNvSpPr txBox="1"/>
          <p:nvPr/>
        </p:nvSpPr>
        <p:spPr>
          <a:xfrm>
            <a:off x="8672807" y="2708271"/>
            <a:ext cx="304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H</a:t>
            </a:r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24E5E7F4-F0B5-4E5E-AF1F-0347419871E2}"/>
              </a:ext>
            </a:extLst>
          </p:cNvPr>
          <p:cNvGrpSpPr/>
          <p:nvPr/>
        </p:nvGrpSpPr>
        <p:grpSpPr>
          <a:xfrm>
            <a:off x="15379470" y="5512074"/>
            <a:ext cx="859013" cy="859013"/>
            <a:chOff x="15631718" y="5512074"/>
            <a:chExt cx="859013" cy="859013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078C426-B6F1-474A-A69A-341F9705585A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1214CC5-68F8-4747-947C-FA55D700B5B2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" name="Graphic 5">
            <a:extLst>
              <a:ext uri="{FF2B5EF4-FFF2-40B4-BE49-F238E27FC236}">
                <a16:creationId xmlns:a16="http://schemas.microsoft.com/office/drawing/2014/main" id="{95445AA5-4252-456E-BEBE-51D0D9808529}"/>
              </a:ext>
            </a:extLst>
          </p:cNvPr>
          <p:cNvGrpSpPr/>
          <p:nvPr/>
        </p:nvGrpSpPr>
        <p:grpSpPr>
          <a:xfrm>
            <a:off x="15379470" y="3755207"/>
            <a:ext cx="859013" cy="859013"/>
            <a:chOff x="15631718" y="3755207"/>
            <a:chExt cx="859013" cy="85901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4EDF547-CFC2-47CA-B88A-D753D6A71B8B}"/>
                </a:ext>
              </a:extLst>
            </p:cNvPr>
            <p:cNvSpPr/>
            <p:nvPr/>
          </p:nvSpPr>
          <p:spPr>
            <a:xfrm>
              <a:off x="15631718" y="3755207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B2A62FE-1CE7-4877-98A7-D0E689E23CC5}"/>
                </a:ext>
              </a:extLst>
            </p:cNvPr>
            <p:cNvSpPr/>
            <p:nvPr/>
          </p:nvSpPr>
          <p:spPr>
            <a:xfrm>
              <a:off x="15676319" y="3816797"/>
              <a:ext cx="769811" cy="690045"/>
            </a:xfrm>
            <a:custGeom>
              <a:avLst/>
              <a:gdLst>
                <a:gd name="connsiteX0" fmla="*/ 55617 w 769811"/>
                <a:gd name="connsiteY0" fmla="*/ 124529 h 690045"/>
                <a:gd name="connsiteX1" fmla="*/ 205944 w 769811"/>
                <a:gd name="connsiteY1" fmla="*/ 224747 h 690045"/>
                <a:gd name="connsiteX2" fmla="*/ 355771 w 769811"/>
                <a:gd name="connsiteY2" fmla="*/ 15005 h 690045"/>
                <a:gd name="connsiteX3" fmla="*/ 405696 w 769811"/>
                <a:gd name="connsiteY3" fmla="*/ 6660 h 690045"/>
                <a:gd name="connsiteX4" fmla="*/ 414040 w 769811"/>
                <a:gd name="connsiteY4" fmla="*/ 15005 h 690045"/>
                <a:gd name="connsiteX5" fmla="*/ 563866 w 769811"/>
                <a:gd name="connsiteY5" fmla="*/ 224747 h 690045"/>
                <a:gd name="connsiteX6" fmla="*/ 714194 w 769811"/>
                <a:gd name="connsiteY6" fmla="*/ 124529 h 690045"/>
                <a:gd name="connsiteX7" fmla="*/ 763819 w 769811"/>
                <a:gd name="connsiteY7" fmla="*/ 134502 h 690045"/>
                <a:gd name="connsiteX8" fmla="*/ 769564 w 769811"/>
                <a:gd name="connsiteY8" fmla="*/ 158531 h 690045"/>
                <a:gd name="connsiteX9" fmla="*/ 710758 w 769811"/>
                <a:gd name="connsiteY9" fmla="*/ 658441 h 690045"/>
                <a:gd name="connsiteX10" fmla="*/ 675216 w 769811"/>
                <a:gd name="connsiteY10" fmla="*/ 690046 h 690045"/>
                <a:gd name="connsiteX11" fmla="*/ 94595 w 769811"/>
                <a:gd name="connsiteY11" fmla="*/ 690046 h 690045"/>
                <a:gd name="connsiteX12" fmla="*/ 59053 w 769811"/>
                <a:gd name="connsiteY12" fmla="*/ 658441 h 690045"/>
                <a:gd name="connsiteX13" fmla="*/ 246 w 769811"/>
                <a:gd name="connsiteY13" fmla="*/ 158496 h 690045"/>
                <a:gd name="connsiteX14" fmla="*/ 31631 w 769811"/>
                <a:gd name="connsiteY14" fmla="*/ 118782 h 690045"/>
                <a:gd name="connsiteX15" fmla="*/ 55617 w 769811"/>
                <a:gd name="connsiteY15" fmla="*/ 124529 h 690045"/>
                <a:gd name="connsiteX16" fmla="*/ 384905 w 769811"/>
                <a:gd name="connsiteY16" fmla="*/ 475292 h 690045"/>
                <a:gd name="connsiteX17" fmla="*/ 456490 w 769811"/>
                <a:gd name="connsiteY17" fmla="*/ 403708 h 690045"/>
                <a:gd name="connsiteX18" fmla="*/ 384905 w 769811"/>
                <a:gd name="connsiteY18" fmla="*/ 332124 h 690045"/>
                <a:gd name="connsiteX19" fmla="*/ 313321 w 769811"/>
                <a:gd name="connsiteY19" fmla="*/ 403708 h 690045"/>
                <a:gd name="connsiteX20" fmla="*/ 384905 w 769811"/>
                <a:gd name="connsiteY20" fmla="*/ 475292 h 690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9811" h="690045">
                  <a:moveTo>
                    <a:pt x="55617" y="124529"/>
                  </a:moveTo>
                  <a:lnTo>
                    <a:pt x="205944" y="224747"/>
                  </a:lnTo>
                  <a:lnTo>
                    <a:pt x="355771" y="15005"/>
                  </a:lnTo>
                  <a:cubicBezTo>
                    <a:pt x="367253" y="-1086"/>
                    <a:pt x="389605" y="-4822"/>
                    <a:pt x="405696" y="6660"/>
                  </a:cubicBezTo>
                  <a:cubicBezTo>
                    <a:pt x="408920" y="8961"/>
                    <a:pt x="411740" y="11781"/>
                    <a:pt x="414040" y="15005"/>
                  </a:cubicBezTo>
                  <a:lnTo>
                    <a:pt x="563866" y="224747"/>
                  </a:lnTo>
                  <a:lnTo>
                    <a:pt x="714194" y="124529"/>
                  </a:lnTo>
                  <a:cubicBezTo>
                    <a:pt x="730652" y="113579"/>
                    <a:pt x="752870" y="118044"/>
                    <a:pt x="763819" y="134502"/>
                  </a:cubicBezTo>
                  <a:cubicBezTo>
                    <a:pt x="768526" y="141576"/>
                    <a:pt x="770562" y="150094"/>
                    <a:pt x="769564" y="158531"/>
                  </a:cubicBezTo>
                  <a:lnTo>
                    <a:pt x="710758" y="658441"/>
                  </a:lnTo>
                  <a:cubicBezTo>
                    <a:pt x="708635" y="676462"/>
                    <a:pt x="693362" y="690043"/>
                    <a:pt x="675216" y="690046"/>
                  </a:cubicBezTo>
                  <a:lnTo>
                    <a:pt x="94595" y="690046"/>
                  </a:lnTo>
                  <a:cubicBezTo>
                    <a:pt x="76449" y="690043"/>
                    <a:pt x="61176" y="676462"/>
                    <a:pt x="59053" y="658441"/>
                  </a:cubicBezTo>
                  <a:lnTo>
                    <a:pt x="246" y="158496"/>
                  </a:lnTo>
                  <a:cubicBezTo>
                    <a:pt x="-2053" y="138862"/>
                    <a:pt x="11998" y="121082"/>
                    <a:pt x="31631" y="118782"/>
                  </a:cubicBezTo>
                  <a:cubicBezTo>
                    <a:pt x="40055" y="117795"/>
                    <a:pt x="48555" y="119832"/>
                    <a:pt x="55617" y="124529"/>
                  </a:cubicBezTo>
                  <a:close/>
                  <a:moveTo>
                    <a:pt x="384905" y="475292"/>
                  </a:moveTo>
                  <a:cubicBezTo>
                    <a:pt x="424440" y="475292"/>
                    <a:pt x="456490" y="443243"/>
                    <a:pt x="456490" y="403708"/>
                  </a:cubicBezTo>
                  <a:cubicBezTo>
                    <a:pt x="456490" y="364173"/>
                    <a:pt x="424440" y="332124"/>
                    <a:pt x="384905" y="332124"/>
                  </a:cubicBezTo>
                  <a:cubicBezTo>
                    <a:pt x="345370" y="332124"/>
                    <a:pt x="313321" y="364173"/>
                    <a:pt x="313321" y="403708"/>
                  </a:cubicBezTo>
                  <a:cubicBezTo>
                    <a:pt x="313321" y="443243"/>
                    <a:pt x="345370" y="475292"/>
                    <a:pt x="384905" y="475292"/>
                  </a:cubicBezTo>
                  <a:close/>
                </a:path>
              </a:pathLst>
            </a:custGeom>
            <a:solidFill>
              <a:srgbClr val="FB5F17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9EE6B-F9BE-47C2-9660-389B3B8953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C86999-675A-4B39-8922-1F27CEBBBC66}"/>
              </a:ext>
            </a:extLst>
          </p:cNvPr>
          <p:cNvSpPr txBox="1"/>
          <p:nvPr/>
        </p:nvSpPr>
        <p:spPr>
          <a:xfrm>
            <a:off x="10522834" y="9932672"/>
            <a:ext cx="3237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spc="600" dirty="0">
                <a:solidFill>
                  <a:srgbClr val="FE803E"/>
                </a:solidFill>
                <a:latin typeface="Lato Black" panose="020F0A02020204030203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52372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1332</TotalTime>
  <Words>2315</Words>
  <Application>Microsoft Office PowerPoint</Application>
  <PresentationFormat>Custom</PresentationFormat>
  <Paragraphs>435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Calibri Light</vt:lpstr>
      <vt:lpstr>Lato</vt:lpstr>
      <vt:lpstr>Lato Black</vt:lpstr>
      <vt:lpstr>Lato Regular</vt:lpstr>
      <vt:lpstr>Merriweather</vt:lpstr>
      <vt:lpstr>Open Sans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112</cp:revision>
  <dcterms:created xsi:type="dcterms:W3CDTF">2021-04-08T11:14:53Z</dcterms:created>
  <dcterms:modified xsi:type="dcterms:W3CDTF">2021-04-11T12:54:47Z</dcterms:modified>
</cp:coreProperties>
</file>