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90" r:id="rId4"/>
    <p:sldId id="2994" r:id="rId5"/>
    <p:sldId id="2992" r:id="rId6"/>
    <p:sldId id="2979" r:id="rId7"/>
    <p:sldId id="2976" r:id="rId8"/>
    <p:sldId id="2985" r:id="rId9"/>
    <p:sldId id="2993" r:id="rId10"/>
    <p:sldId id="298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6" autoAdjust="0"/>
    <p:restoredTop sz="95262" autoAdjust="0"/>
  </p:normalViewPr>
  <p:slideViewPr>
    <p:cSldViewPr snapToGrid="0">
      <p:cViewPr varScale="1">
        <p:scale>
          <a:sx n="79" d="100"/>
          <a:sy n="79" d="100"/>
        </p:scale>
        <p:origin x="960"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226172" cy="1898458"/>
            <a:chOff x="1114157" y="1433245"/>
            <a:chExt cx="8226172"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13</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endParaRPr lang="vi-VN" sz="4400" b="1" dirty="0">
                <a:solidFill>
                  <a:srgbClr val="92D050"/>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a:t>
            </a:r>
            <a:r>
              <a:rPr lang="vi-VN" altLang="vi-VN" sz="2000" dirty="0" smtClean="0">
                <a:latin typeface="UTM Avo" panose="02040603050506020204" pitchFamily="18" charset="0"/>
                <a:cs typeface="Times New Roman" panose="02020603050405020304" pitchFamily="18" charset="0"/>
              </a:rPr>
              <a:t>rô-bốt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Chuẩn </a:t>
            </a:r>
            <a:r>
              <a:rPr lang="vi-VN" altLang="vi-VN" sz="2000" b="1" dirty="0">
                <a:latin typeface="UTM Avo" panose="02040603050506020204" pitchFamily="18" charset="0"/>
                <a:cs typeface="Times New Roman" panose="02020603050405020304" pitchFamily="18" charset="0"/>
              </a:rPr>
              <a:t>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Cách </a:t>
            </a:r>
            <a:r>
              <a:rPr lang="vi-VN" altLang="vi-VN" sz="2000" b="1" dirty="0">
                <a:latin typeface="UTM Avo" panose="02040603050506020204" pitchFamily="18" charset="0"/>
                <a:cs typeface="Times New Roman" panose="02020603050405020304" pitchFamily="18" charset="0"/>
              </a:rPr>
              <a:t>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1: Lần lượt đưa ra chỉ dẫn để rô-bốt thực hiện</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11368207" y="254982"/>
            <a:ext cx="521581" cy="460458"/>
          </a:xfrm>
          <a:prstGeom prst="rect">
            <a:avLst/>
          </a:prstGeom>
        </p:spPr>
      </p:pic>
      <p:pic>
        <p:nvPicPr>
          <p:cNvPr id="3" name="Picture 2"/>
          <p:cNvPicPr>
            <a:picLocks noChangeAspect="1"/>
          </p:cNvPicPr>
          <p:nvPr/>
        </p:nvPicPr>
        <p:blipFill>
          <a:blip r:embed="rId5"/>
          <a:stretch>
            <a:fillRect/>
          </a:stretch>
        </p:blipFill>
        <p:spPr>
          <a:xfrm>
            <a:off x="213182" y="2205681"/>
            <a:ext cx="3249181" cy="1822177"/>
          </a:xfrm>
          <a:prstGeom prst="rect">
            <a:avLst/>
          </a:prstGeom>
        </p:spPr>
      </p:pic>
      <p:pic>
        <p:nvPicPr>
          <p:cNvPr id="4" name="Picture 3"/>
          <p:cNvPicPr>
            <a:picLocks noChangeAspect="1"/>
          </p:cNvPicPr>
          <p:nvPr/>
        </p:nvPicPr>
        <p:blipFill>
          <a:blip r:embed="rId6"/>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smtClean="0">
                <a:latin typeface="UTM Avo" panose="02040603050506020204"/>
              </a:rPr>
              <a:t>             </a:t>
            </a:r>
            <a:r>
              <a:rPr lang="vi-VN" sz="2000" dirty="0">
                <a:latin typeface="UTM Avo" panose="02040603050506020204"/>
              </a:rPr>
              <a:t>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160346" y="2923327"/>
            <a:ext cx="765999" cy="726898"/>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smtClean="0">
                <a:latin typeface="UTM Avo" panose="02040603050506020204" pitchFamily="18" charset="0"/>
                <a:cs typeface="Times New Roman" panose="02020603050405020304" pitchFamily="18" charset="0"/>
              </a:rPr>
              <a:t>Nhân vật</a:t>
            </a:r>
            <a:endParaRPr lang="vi-VN" sz="2000" i="1"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smtClean="0">
                  <a:solidFill>
                    <a:srgbClr val="F03C69"/>
                  </a:solidFill>
                  <a:latin typeface="Times New Roman" panose="02020603050405020304" pitchFamily="18" charset="0"/>
                  <a:cs typeface="Times New Roman" panose="02020603050405020304" pitchFamily="18" charset="0"/>
                </a:rPr>
                <a:t>        Các trò chơi trên máy tính được tạo ra bằng </a:t>
              </a:r>
              <a:r>
                <a:rPr lang="vi-VN" altLang="vi-VN" sz="2400" b="1" dirty="0">
                  <a:solidFill>
                    <a:srgbClr val="F03C69"/>
                  </a:solidFill>
                  <a:latin typeface="Times New Roman" panose="02020603050405020304" pitchFamily="18" charset="0"/>
                  <a:cs typeface="Times New Roman" panose="02020603050405020304" pitchFamily="18" charset="0"/>
                </a:rPr>
                <a:t>cách viết chương trình trong </a:t>
              </a:r>
              <a:r>
                <a:rPr lang="vi-VN" altLang="vi-VN" sz="2400" b="1" dirty="0" smtClean="0">
                  <a:solidFill>
                    <a:srgbClr val="F03C69"/>
                  </a:solidFill>
                  <a:latin typeface="Times New Roman" panose="02020603050405020304" pitchFamily="18" charset="0"/>
                  <a:cs typeface="Times New Roman" panose="02020603050405020304" pitchFamily="18" charset="0"/>
                </a:rPr>
                <a:t>một ngôn ngữ lập trình</a:t>
              </a:r>
              <a:r>
                <a:rPr lang="vi-VN" altLang="vi-VN" sz="2400" b="1" dirty="0">
                  <a:solidFill>
                    <a:srgbClr val="F03C69"/>
                  </a:solidFill>
                  <a:latin typeface="Times New Roman" panose="02020603050405020304" pitchFamily="18" charset="0"/>
                  <a:cs typeface="Times New Roman" panose="02020603050405020304" pitchFamily="18" charset="0"/>
                </a:rPr>
                <a:t>. </a:t>
              </a:r>
              <a:r>
                <a:rPr lang="vi-VN" altLang="vi-VN" sz="2400" b="1" dirty="0" smtClean="0">
                  <a:solidFill>
                    <a:srgbClr val="F03C69"/>
                  </a:solidFill>
                  <a:latin typeface="Times New Roman" panose="02020603050405020304" pitchFamily="18" charset="0"/>
                  <a:cs typeface="Times New Roman" panose="02020603050405020304" pitchFamily="18" charset="0"/>
                </a:rPr>
                <a:t>Chương </a:t>
              </a:r>
              <a:r>
                <a:rPr lang="vi-VN" altLang="vi-VN" sz="2400" b="1" dirty="0">
                  <a:solidFill>
                    <a:srgbClr val="F03C69"/>
                  </a:solidFill>
                  <a:latin typeface="Times New Roman" panose="02020603050405020304" pitchFamily="18" charset="0"/>
                  <a:cs typeface="Times New Roman" panose="02020603050405020304" pitchFamily="18" charset="0"/>
                </a:rPr>
                <a:t>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683800" y="710551"/>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endParaRPr lang="vi-VN" sz="2000" dirty="0" smtClean="0">
              <a:latin typeface="UTM Avo" panose="02040603050506020204"/>
            </a:endParaRPr>
          </a:p>
          <a:p>
            <a:r>
              <a:rPr lang="vi-VN" sz="2000" dirty="0" smtClean="0">
                <a:latin typeface="UTM Avo" panose="02040603050506020204"/>
              </a:rPr>
              <a:t>              A.   Đi </a:t>
            </a:r>
            <a:r>
              <a:rPr lang="vi-VN" sz="2000" dirty="0">
                <a:latin typeface="UTM Avo" panose="02040603050506020204"/>
              </a:rPr>
              <a:t>thẳng.        </a:t>
            </a:r>
            <a:r>
              <a:rPr lang="vi-VN" sz="2000" dirty="0" smtClean="0">
                <a:latin typeface="UTM Avo" panose="02040603050506020204"/>
              </a:rPr>
              <a:t>                                 B</a:t>
            </a:r>
            <a:r>
              <a:rPr lang="vi-VN" sz="2000" dirty="0">
                <a:latin typeface="UTM Avo" panose="02040603050506020204"/>
              </a:rPr>
              <a:t>. Đi theo một hình tam giác.   </a:t>
            </a:r>
            <a:endParaRPr lang="vi-VN" sz="2000" dirty="0" smtClean="0">
              <a:latin typeface="UTM Avo" panose="02040603050506020204"/>
            </a:endParaRPr>
          </a:p>
          <a:p>
            <a:endParaRPr lang="vi-VN" sz="2000" dirty="0" smtClean="0">
              <a:latin typeface="UTM Avo" panose="02040603050506020204"/>
            </a:endParaRPr>
          </a:p>
          <a:p>
            <a:r>
              <a:rPr lang="vi-VN" sz="2000" dirty="0" smtClean="0">
                <a:latin typeface="UTM Avo" panose="02040603050506020204"/>
              </a:rPr>
              <a:t>              C.   Đi </a:t>
            </a:r>
            <a:r>
              <a:rPr lang="vi-VN" sz="2000" dirty="0">
                <a:latin typeface="UTM Avo" panose="02040603050506020204"/>
              </a:rPr>
              <a:t>theo một hình vuông.    </a:t>
            </a:r>
            <a:r>
              <a:rPr lang="vi-VN" sz="2000" dirty="0" smtClean="0">
                <a:latin typeface="UTM Avo" panose="02040603050506020204"/>
              </a:rPr>
              <a:t>            D</a:t>
            </a:r>
            <a:r>
              <a:rPr lang="vi-VN" sz="2000" dirty="0">
                <a:latin typeface="UTM Avo" panose="02040603050506020204"/>
              </a:rPr>
              <a:t>. Đi theo một hình tròn.</a:t>
            </a:r>
            <a:endParaRPr lang="en-US" sz="2000" dirty="0">
              <a:latin typeface="UTM Avo" panose="02040603050506020204"/>
            </a:endParaRPr>
          </a:p>
        </p:txBody>
      </p:sp>
      <p:pic>
        <p:nvPicPr>
          <p:cNvPr id="3" name="Picture 2"/>
          <p:cNvPicPr>
            <a:picLocks noChangeAspect="1"/>
          </p:cNvPicPr>
          <p:nvPr/>
        </p:nvPicPr>
        <p:blipFill>
          <a:blip r:embed="rId2"/>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Nháy đúp chuột vào biểu tượng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trên màn hình nền để khởi động phần mềm Scratch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a:t>
            </a:r>
            <a:r>
              <a:rPr lang="vi-VN" sz="2000" dirty="0" smtClean="0">
                <a:latin typeface="UTM Avo" panose="02040603050506020204" pitchFamily="18" charset="0"/>
                <a:cs typeface="Times New Roman" panose="02020603050405020304" pitchFamily="18" charset="0"/>
              </a:rPr>
              <a:t>cầu            </a:t>
            </a:r>
            <a:r>
              <a:rPr lang="vi-VN" sz="2000" dirty="0">
                <a:latin typeface="UTM Avo" panose="02040603050506020204" pitchFamily="18" charset="0"/>
                <a:cs typeface="Times New Roman" panose="02020603050405020304" pitchFamily="18" charset="0"/>
              </a:rPr>
              <a:t>ở góc trên bên trái màn hình và chọn một ngôn ngữ, chẳng hạn ngôn ngữ Tiếng Việt.</a:t>
            </a:r>
          </a:p>
        </p:txBody>
      </p:sp>
      <p:grpSp>
        <p:nvGrpSpPr>
          <p:cNvPr id="9" name="Group 8"/>
          <p:cNvGrpSpPr/>
          <p:nvPr/>
        </p:nvGrpSpPr>
        <p:grpSpPr>
          <a:xfrm>
            <a:off x="861647" y="2809876"/>
            <a:ext cx="10558624" cy="1160029"/>
            <a:chOff x="708098" y="292955"/>
            <a:chExt cx="10558624" cy="1160029"/>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14" name="Picture 13"/>
          <p:cNvPicPr>
            <a:picLocks noChangeAspect="1"/>
          </p:cNvPicPr>
          <p:nvPr/>
        </p:nvPicPr>
        <p:blipFill>
          <a:blip r:embed="rId3"/>
          <a:stretch>
            <a:fillRect/>
          </a:stretch>
        </p:blipFill>
        <p:spPr>
          <a:xfrm>
            <a:off x="5521154" y="4431928"/>
            <a:ext cx="509994" cy="614608"/>
          </a:xfrm>
          <a:prstGeom prst="rect">
            <a:avLst/>
          </a:prstGeom>
        </p:spPr>
      </p:pic>
      <p:pic>
        <p:nvPicPr>
          <p:cNvPr id="15" name="Picture 14"/>
          <p:cNvPicPr>
            <a:picLocks noChangeAspect="1"/>
          </p:cNvPicPr>
          <p:nvPr/>
        </p:nvPicPr>
        <p:blipFill>
          <a:blip r:embed="rId4"/>
          <a:stretch>
            <a:fillRect/>
          </a:stretch>
        </p:blipFill>
        <p:spPr>
          <a:xfrm>
            <a:off x="6211416" y="5529220"/>
            <a:ext cx="588220" cy="453770"/>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Nháy  </a:t>
            </a:r>
            <a:r>
              <a:rPr lang="vi-VN" sz="2000" dirty="0">
                <a:latin typeface="UTM Avo" panose="02040603050506020204" pitchFamily="18" charset="0"/>
                <a:cs typeface="Times New Roman" panose="02020603050405020304" pitchFamily="18" charset="0"/>
              </a:rPr>
              <a:t>chuột  chọn </a:t>
            </a:r>
            <a:r>
              <a:rPr lang="vi-VN" sz="2000" b="1" dirty="0">
                <a:latin typeface="UTM Avo" panose="02040603050506020204" pitchFamily="18" charset="0"/>
                <a:cs typeface="Times New Roman" panose="02020603050405020304" pitchFamily="18" charset="0"/>
              </a:rPr>
              <a:t>Tập </a:t>
            </a:r>
            <a:r>
              <a:rPr lang="vi-VN" sz="2000" b="1" dirty="0" smtClean="0">
                <a:latin typeface="UTM Avo" panose="02040603050506020204" pitchFamily="18" charset="0"/>
                <a:cs typeface="Times New Roman" panose="02020603050405020304" pitchFamily="18" charset="0"/>
              </a:rPr>
              <a:t>tin </a:t>
            </a:r>
            <a:r>
              <a:rPr lang="vi-VN" sz="2000" dirty="0" smtClean="0">
                <a:latin typeface="UTM Avo" panose="02040603050506020204" pitchFamily="18" charset="0"/>
                <a:cs typeface="Times New Roman" panose="02020603050405020304" pitchFamily="18" charset="0"/>
              </a:rPr>
              <a:t>và  </a:t>
            </a:r>
            <a:r>
              <a:rPr lang="vi-VN" sz="2000" dirty="0">
                <a:latin typeface="UTM Avo" panose="02040603050506020204" pitchFamily="18" charset="0"/>
                <a:cs typeface="Times New Roman" panose="02020603050405020304" pitchFamily="18" charset="0"/>
              </a:rPr>
              <a:t>chọn  lệnh </a:t>
            </a:r>
            <a:r>
              <a:rPr lang="vi-VN" sz="2000" b="1" dirty="0">
                <a:latin typeface="UTM Avo" panose="02040603050506020204" pitchFamily="18" charset="0"/>
                <a:cs typeface="Times New Roman" panose="02020603050405020304" pitchFamily="18" charset="0"/>
              </a:rPr>
              <a:t>Mở từ máy tính</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2"/>
          <a:stretch>
            <a:fillRect/>
          </a:stretch>
        </p:blipFill>
        <p:spPr>
          <a:xfrm>
            <a:off x="2566468" y="1889395"/>
            <a:ext cx="6451072" cy="448689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a:t>
            </a:r>
            <a:r>
              <a:rPr lang="vi-VN" sz="2000" dirty="0" smtClean="0">
                <a:latin typeface="UTM Avo" panose="02040603050506020204" pitchFamily="18" charset="0"/>
                <a:cs typeface="Times New Roman" panose="02020603050405020304" pitchFamily="18" charset="0"/>
              </a:rPr>
              <a:t>xanh       để </a:t>
            </a:r>
            <a:r>
              <a:rPr lang="vi-VN" sz="2000" dirty="0">
                <a:latin typeface="UTM Avo" panose="02040603050506020204" pitchFamily="18" charset="0"/>
                <a:cs typeface="Times New Roman" panose="02020603050405020304" pitchFamily="18" charset="0"/>
              </a:rPr>
              <a:t>chạy chương trình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Nháy chuột vào nút </a:t>
            </a:r>
            <a:r>
              <a:rPr lang="vi-VN" sz="2000" dirty="0" smtClean="0">
                <a:latin typeface="UTM Avo" panose="02040603050506020204" pitchFamily="18" charset="0"/>
                <a:cs typeface="Times New Roman" panose="02020603050405020304" pitchFamily="18" charset="0"/>
              </a:rPr>
              <a:t>lệnh        </a:t>
            </a:r>
            <a:r>
              <a:rPr lang="vi-VN" sz="2000" dirty="0">
                <a:latin typeface="UTM Avo" panose="02040603050506020204" pitchFamily="18" charset="0"/>
                <a:cs typeface="Times New Roman" panose="02020603050405020304" pitchFamily="18" charset="0"/>
              </a:rPr>
              <a:t>để dừng chương trình.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Em có thể nháy chuột vào nút lệnh </a:t>
            </a:r>
            <a:r>
              <a:rPr lang="vi-VN" sz="2000" dirty="0" smtClean="0">
                <a:latin typeface="UTM Avo" panose="02040603050506020204" pitchFamily="18" charset="0"/>
                <a:cs typeface="Times New Roman" panose="02020603050405020304" pitchFamily="18" charset="0"/>
              </a:rPr>
              <a:t>        để </a:t>
            </a:r>
            <a:r>
              <a:rPr lang="vi-VN" sz="2000" dirty="0">
                <a:latin typeface="UTM Avo" panose="02040603050506020204" pitchFamily="18" charset="0"/>
                <a:cs typeface="Times New Roman" panose="02020603050405020304" pitchFamily="18" charset="0"/>
              </a:rPr>
              <a:t>tiếp tục lượt chơi khác.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4: </a:t>
            </a:r>
            <a:r>
              <a:rPr lang="vi-VN" sz="2000" dirty="0">
                <a:latin typeface="UTM Avo" panose="02040603050506020204" pitchFamily="18" charset="0"/>
                <a:cs typeface="Times New Roman" panose="02020603050405020304" pitchFamily="18" charset="0"/>
              </a:rPr>
              <a:t>Nháy chuột vào </a:t>
            </a:r>
            <a:r>
              <a:rPr lang="vi-VN" sz="2000" dirty="0" smtClean="0">
                <a:latin typeface="UTM Avo" panose="02040603050506020204" pitchFamily="18" charset="0"/>
                <a:cs typeface="Times New Roman" panose="02020603050405020304" pitchFamily="18" charset="0"/>
              </a:rPr>
              <a:t>nút        </a:t>
            </a:r>
            <a:r>
              <a:rPr lang="vi-VN" sz="2000" dirty="0">
                <a:latin typeface="UTM Avo" panose="02040603050506020204" pitchFamily="18" charset="0"/>
                <a:cs typeface="Times New Roman" panose="02020603050405020304" pitchFamily="18" charset="0"/>
              </a:rPr>
              <a:t>ở góc trên bên phải của màn hình Scratch để thoát khỏi phần mềm. </a:t>
            </a:r>
            <a:endParaRPr lang="vi-VN" sz="2000" dirty="0" smtClean="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23233" y="1960231"/>
            <a:ext cx="347944" cy="478423"/>
          </a:xfrm>
          <a:prstGeom prst="rect">
            <a:avLst/>
          </a:prstGeom>
        </p:spPr>
      </p:pic>
      <p:pic>
        <p:nvPicPr>
          <p:cNvPr id="6" name="Picture 5"/>
          <p:cNvPicPr>
            <a:picLocks noChangeAspect="1"/>
          </p:cNvPicPr>
          <p:nvPr/>
        </p:nvPicPr>
        <p:blipFill>
          <a:blip r:embed="rId3"/>
          <a:stretch>
            <a:fillRect/>
          </a:stretch>
        </p:blipFill>
        <p:spPr>
          <a:xfrm>
            <a:off x="4504402" y="2438654"/>
            <a:ext cx="453724" cy="469370"/>
          </a:xfrm>
          <a:prstGeom prst="rect">
            <a:avLst/>
          </a:prstGeom>
        </p:spPr>
      </p:pic>
      <p:pic>
        <p:nvPicPr>
          <p:cNvPr id="14" name="Picture 13"/>
          <p:cNvPicPr>
            <a:picLocks noChangeAspect="1"/>
          </p:cNvPicPr>
          <p:nvPr/>
        </p:nvPicPr>
        <p:blipFill>
          <a:blip r:embed="rId2"/>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câu đúng trong các câu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Em có thể dùng ngôn ngữ lập trình Scratch để diễn tả từng bước thực hiện một trò chơi trên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Các câu lệnh của Scratch được sắp xếp theo một thứ tự nhất định tạo thành một chương trình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c</a:t>
            </a:r>
            <a:r>
              <a:rPr lang="vi-VN" sz="2000" dirty="0">
                <a:latin typeface="UTM Avo" panose="02040603050506020204" pitchFamily="18" charset="0"/>
                <a:cs typeface="Times New Roman" panose="02020603050405020304" pitchFamily="18" charset="0"/>
              </a:rPr>
              <a:t>) Máy tính không thể thực hiện trò </a:t>
            </a:r>
            <a:r>
              <a:rPr lang="vi-VN" sz="2000" dirty="0" smtClean="0">
                <a:latin typeface="UTM Avo" panose="02040603050506020204" pitchFamily="18" charset="0"/>
                <a:cs typeface="Times New Roman" panose="02020603050405020304" pitchFamily="18" charset="0"/>
              </a:rPr>
              <a:t>chơi</a:t>
            </a:r>
          </a:p>
          <a:p>
            <a:pPr algn="just" defTabSz="342900">
              <a:lnSpc>
                <a:spcPct val="150000"/>
              </a:lnSpc>
            </a:pPr>
            <a:r>
              <a:rPr lang="vi-VN" sz="2000" dirty="0" smtClean="0">
                <a:latin typeface="UTM Avo" panose="02040603050506020204" pitchFamily="18" charset="0"/>
                <a:cs typeface="Times New Roman" panose="02020603050405020304" pitchFamily="18" charset="0"/>
              </a:rPr>
              <a:t>d</a:t>
            </a:r>
            <a:r>
              <a:rPr lang="vi-VN" sz="2000" dirty="0">
                <a:latin typeface="UTM Avo" panose="02040603050506020204" pitchFamily="18" charset="0"/>
                <a:cs typeface="Times New Roman" panose="02020603050405020304" pitchFamily="18" charset="0"/>
              </a:rPr>
              <a:t>) Trong Scratch các lệnh của chương trình máy tính có thể được thể hiện bằng ngôn ngữ tiếng Việt.</a:t>
            </a:r>
            <a:endParaRPr lang="vi-VN" sz="2000" dirty="0" smtClean="0">
              <a:latin typeface="UTM Avo" panose="02040603050506020204" pitchFamily="18" charset="0"/>
              <a:cs typeface="Times New Roman" panose="02020603050405020304" pitchFamily="18" charset="0"/>
            </a:endParaRPr>
          </a:p>
        </p:txBody>
      </p:sp>
      <p:sp>
        <p:nvSpPr>
          <p:cNvPr id="7" name="Oval 6"/>
          <p:cNvSpPr/>
          <p:nvPr/>
        </p:nvSpPr>
        <p:spPr>
          <a:xfrm>
            <a:off x="726388" y="355513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Oval 12"/>
          <p:cNvSpPr/>
          <p:nvPr/>
        </p:nvSpPr>
        <p:spPr>
          <a:xfrm>
            <a:off x="774960" y="4081468"/>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26388" y="262187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88118" y="1753951"/>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r>
              <a:rPr lang="vi-VN" dirty="0" smtClean="0">
                <a:latin typeface="UTM Avo" panose="020406030505060202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8115</TotalTime>
  <Words>853</Words>
  <PresentationFormat>Widescreen</PresentationFormat>
  <Paragraphs>67</Paragraphs>
  <Slides>11</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2023-02-27T18:38:49Z</dcterms:modified>
</cp:coreProperties>
</file>