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79" r:id="rId7"/>
    <p:sldId id="265" r:id="rId8"/>
    <p:sldId id="266" r:id="rId9"/>
    <p:sldId id="267" r:id="rId10"/>
    <p:sldId id="262" r:id="rId11"/>
    <p:sldId id="263" r:id="rId12"/>
    <p:sldId id="264" r:id="rId13"/>
    <p:sldId id="268" r:id="rId14"/>
    <p:sldId id="269" r:id="rId15"/>
    <p:sldId id="270" r:id="rId16"/>
    <p:sldId id="271" r:id="rId17"/>
    <p:sldId id="280" r:id="rId18"/>
    <p:sldId id="272" r:id="rId19"/>
    <p:sldId id="273" r:id="rId20"/>
    <p:sldId id="274" r:id="rId21"/>
    <p:sldId id="275" r:id="rId22"/>
    <p:sldId id="276" r:id="rId23"/>
    <p:sldId id="277" r:id="rId24"/>
    <p:sldId id="278" r:id="rId25"/>
    <p:sldId id="281" r:id="rId2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1A05E5"/>
    <a:srgbClr val="3A26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94" d="100"/>
          <a:sy n="94" d="100"/>
        </p:scale>
        <p:origin x="685" y="3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2C61AC-42A9-446A-96AE-5D817A2CDF15}" type="datetimeFigureOut">
              <a:rPr lang="vi-VN" smtClean="0"/>
              <a:t>05/10/2024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845F5-8919-4881-A82D-26C703879F74}" type="slidenum">
              <a:rPr lang="vi-VN" smtClean="0"/>
              <a:t>‹#›</a:t>
            </a:fld>
            <a:endParaRPr lang="vi-VN"/>
          </a:p>
        </p:txBody>
      </p:sp>
    </p:spTree>
    <p:extLst>
      <p:ext uri="{BB962C8B-B14F-4D97-AF65-F5344CB8AC3E}">
        <p14:creationId xmlns:p14="http://schemas.microsoft.com/office/powerpoint/2010/main" val="4263441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Bổ</a:t>
            </a:r>
            <a:r>
              <a:rPr lang="en-US" baseline="0" dirty="0"/>
              <a:t> sung link video </a:t>
            </a:r>
            <a:r>
              <a:rPr lang="en-US" baseline="0" dirty="0" err="1"/>
              <a:t>quy</a:t>
            </a:r>
            <a:r>
              <a:rPr lang="en-US" baseline="0" dirty="0"/>
              <a:t> </a:t>
            </a:r>
            <a:r>
              <a:rPr lang="en-US" baseline="0" dirty="0" err="1"/>
              <a:t>trình</a:t>
            </a:r>
            <a:r>
              <a:rPr lang="en-US" baseline="0" dirty="0"/>
              <a:t> </a:t>
            </a:r>
            <a:r>
              <a:rPr lang="en-US" baseline="0" dirty="0" err="1"/>
              <a:t>sản</a:t>
            </a:r>
            <a:r>
              <a:rPr lang="en-US" baseline="0" dirty="0"/>
              <a:t> </a:t>
            </a:r>
            <a:r>
              <a:rPr lang="en-US" baseline="0" dirty="0" err="1"/>
              <a:t>xuất</a:t>
            </a:r>
            <a:r>
              <a:rPr lang="en-US" baseline="0" dirty="0"/>
              <a:t> </a:t>
            </a:r>
            <a:r>
              <a:rPr lang="en-US" baseline="0" dirty="0" err="1"/>
              <a:t>hạt</a:t>
            </a:r>
            <a:r>
              <a:rPr lang="en-US" baseline="0" dirty="0"/>
              <a:t> </a:t>
            </a:r>
            <a:r>
              <a:rPr lang="en-US" baseline="0" dirty="0" err="1"/>
              <a:t>giống</a:t>
            </a:r>
            <a:endParaRPr lang="en-US" baseline="0" dirty="0"/>
          </a:p>
        </p:txBody>
      </p:sp>
      <p:sp>
        <p:nvSpPr>
          <p:cNvPr id="4" name="Slide Number Placeholder 3"/>
          <p:cNvSpPr>
            <a:spLocks noGrp="1"/>
          </p:cNvSpPr>
          <p:nvPr>
            <p:ph type="sldNum" sz="quarter" idx="10"/>
          </p:nvPr>
        </p:nvSpPr>
        <p:spPr/>
        <p:txBody>
          <a:bodyPr/>
          <a:lstStyle/>
          <a:p>
            <a:fld id="{777845F5-8919-4881-A82D-26C703879F74}" type="slidenum">
              <a:rPr lang="vi-VN" smtClean="0"/>
              <a:t>4</a:t>
            </a:fld>
            <a:endParaRPr lang="vi-VN"/>
          </a:p>
        </p:txBody>
      </p:sp>
    </p:spTree>
    <p:extLst>
      <p:ext uri="{BB962C8B-B14F-4D97-AF65-F5344CB8AC3E}">
        <p14:creationId xmlns:p14="http://schemas.microsoft.com/office/powerpoint/2010/main" val="174498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Bổ</a:t>
            </a:r>
            <a:r>
              <a:rPr lang="en-US" baseline="0" dirty="0"/>
              <a:t> sung slide 6; </a:t>
            </a:r>
            <a:r>
              <a:rPr lang="en-US" baseline="0" dirty="0" err="1"/>
              <a:t>thay</a:t>
            </a:r>
            <a:r>
              <a:rPr lang="en-US" baseline="0" dirty="0"/>
              <a:t> </a:t>
            </a:r>
            <a:r>
              <a:rPr lang="en-US" baseline="0" dirty="0" err="1"/>
              <a:t>đổi</a:t>
            </a:r>
            <a:r>
              <a:rPr lang="en-US" baseline="0" dirty="0"/>
              <a:t> </a:t>
            </a:r>
            <a:r>
              <a:rPr lang="en-US" baseline="0" dirty="0" err="1"/>
              <a:t>vị</a:t>
            </a:r>
            <a:r>
              <a:rPr lang="en-US" baseline="0" dirty="0"/>
              <a:t> </a:t>
            </a:r>
            <a:r>
              <a:rPr lang="en-US" baseline="0" dirty="0" err="1"/>
              <a:t>trí</a:t>
            </a:r>
            <a:r>
              <a:rPr lang="en-US" baseline="0" dirty="0"/>
              <a:t> </a:t>
            </a:r>
            <a:r>
              <a:rPr lang="en-US" baseline="0" dirty="0" err="1"/>
              <a:t>các</a:t>
            </a:r>
            <a:r>
              <a:rPr lang="en-US" baseline="0" dirty="0"/>
              <a:t> slide 7 </a:t>
            </a:r>
            <a:r>
              <a:rPr lang="en-US" baseline="0" dirty="0" err="1"/>
              <a:t>đến</a:t>
            </a:r>
            <a:r>
              <a:rPr lang="en-US" baseline="0" dirty="0"/>
              <a:t> 12 </a:t>
            </a:r>
            <a:r>
              <a:rPr lang="en-US" baseline="0" dirty="0" err="1"/>
              <a:t>cho</a:t>
            </a:r>
            <a:r>
              <a:rPr lang="en-US" baseline="0" dirty="0"/>
              <a:t> </a:t>
            </a:r>
            <a:r>
              <a:rPr lang="en-US" baseline="0" dirty="0" err="1"/>
              <a:t>phù</a:t>
            </a:r>
            <a:r>
              <a:rPr lang="en-US" baseline="0" dirty="0"/>
              <a:t> </a:t>
            </a:r>
            <a:r>
              <a:rPr lang="en-US" baseline="0" dirty="0" err="1"/>
              <a:t>hợp</a:t>
            </a:r>
            <a:r>
              <a:rPr lang="en-US" baseline="0" dirty="0"/>
              <a:t> </a:t>
            </a:r>
            <a:r>
              <a:rPr lang="en-US" baseline="0" dirty="0" err="1"/>
              <a:t>với</a:t>
            </a:r>
            <a:r>
              <a:rPr lang="en-US" baseline="0" dirty="0"/>
              <a:t> KHDB </a:t>
            </a:r>
            <a:endParaRPr lang="vi-VN" dirty="0"/>
          </a:p>
        </p:txBody>
      </p:sp>
      <p:sp>
        <p:nvSpPr>
          <p:cNvPr id="4" name="Slide Number Placeholder 3"/>
          <p:cNvSpPr>
            <a:spLocks noGrp="1"/>
          </p:cNvSpPr>
          <p:nvPr>
            <p:ph type="sldNum" sz="quarter" idx="10"/>
          </p:nvPr>
        </p:nvSpPr>
        <p:spPr/>
        <p:txBody>
          <a:bodyPr/>
          <a:lstStyle/>
          <a:p>
            <a:fld id="{777845F5-8919-4881-A82D-26C703879F74}" type="slidenum">
              <a:rPr lang="vi-VN" smtClean="0"/>
              <a:t>5</a:t>
            </a:fld>
            <a:endParaRPr lang="vi-VN"/>
          </a:p>
        </p:txBody>
      </p:sp>
    </p:spTree>
    <p:extLst>
      <p:ext uri="{BB962C8B-B14F-4D97-AF65-F5344CB8AC3E}">
        <p14:creationId xmlns:p14="http://schemas.microsoft.com/office/powerpoint/2010/main" val="373184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Bổ</a:t>
            </a:r>
            <a:r>
              <a:rPr lang="en-US" baseline="0" dirty="0"/>
              <a:t> sung slide 17 </a:t>
            </a:r>
            <a:r>
              <a:rPr lang="en-US" baseline="0" dirty="0" err="1"/>
              <a:t>cho</a:t>
            </a:r>
            <a:r>
              <a:rPr lang="en-US" baseline="0" dirty="0"/>
              <a:t> </a:t>
            </a:r>
            <a:r>
              <a:rPr lang="en-US" baseline="0" dirty="0" err="1"/>
              <a:t>khớp</a:t>
            </a:r>
            <a:r>
              <a:rPr lang="en-US" baseline="0" dirty="0"/>
              <a:t> </a:t>
            </a:r>
            <a:r>
              <a:rPr lang="en-US" baseline="0" dirty="0" err="1"/>
              <a:t>với</a:t>
            </a:r>
            <a:r>
              <a:rPr lang="en-US" baseline="0" dirty="0"/>
              <a:t> KHBD</a:t>
            </a:r>
            <a:endParaRPr lang="vi-VN" dirty="0"/>
          </a:p>
        </p:txBody>
      </p:sp>
      <p:sp>
        <p:nvSpPr>
          <p:cNvPr id="4" name="Slide Number Placeholder 3"/>
          <p:cNvSpPr>
            <a:spLocks noGrp="1"/>
          </p:cNvSpPr>
          <p:nvPr>
            <p:ph type="sldNum" sz="quarter" idx="10"/>
          </p:nvPr>
        </p:nvSpPr>
        <p:spPr/>
        <p:txBody>
          <a:bodyPr/>
          <a:lstStyle/>
          <a:p>
            <a:fld id="{777845F5-8919-4881-A82D-26C703879F74}" type="slidenum">
              <a:rPr lang="vi-VN" smtClean="0"/>
              <a:t>16</a:t>
            </a:fld>
            <a:endParaRPr lang="vi-VN"/>
          </a:p>
        </p:txBody>
      </p:sp>
    </p:spTree>
    <p:extLst>
      <p:ext uri="{BB962C8B-B14F-4D97-AF65-F5344CB8AC3E}">
        <p14:creationId xmlns:p14="http://schemas.microsoft.com/office/powerpoint/2010/main" val="81542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Bổ</a:t>
            </a:r>
            <a:r>
              <a:rPr lang="en-US" baseline="0" dirty="0"/>
              <a:t> sung slide 25 </a:t>
            </a:r>
            <a:r>
              <a:rPr lang="en-US" baseline="0" dirty="0" err="1"/>
              <a:t>cho</a:t>
            </a:r>
            <a:r>
              <a:rPr lang="en-US" baseline="0" dirty="0"/>
              <a:t> </a:t>
            </a:r>
            <a:r>
              <a:rPr lang="en-US" baseline="0" dirty="0" err="1"/>
              <a:t>khớp</a:t>
            </a:r>
            <a:r>
              <a:rPr lang="en-US" baseline="0" dirty="0"/>
              <a:t> </a:t>
            </a:r>
            <a:r>
              <a:rPr lang="en-US" baseline="0" dirty="0" err="1"/>
              <a:t>với</a:t>
            </a:r>
            <a:r>
              <a:rPr lang="en-US" baseline="0"/>
              <a:t> KHBD</a:t>
            </a:r>
            <a:endParaRPr lang="vi-VN"/>
          </a:p>
        </p:txBody>
      </p:sp>
      <p:sp>
        <p:nvSpPr>
          <p:cNvPr id="4" name="Slide Number Placeholder 3"/>
          <p:cNvSpPr>
            <a:spLocks noGrp="1"/>
          </p:cNvSpPr>
          <p:nvPr>
            <p:ph type="sldNum" sz="quarter" idx="10"/>
          </p:nvPr>
        </p:nvSpPr>
        <p:spPr/>
        <p:txBody>
          <a:bodyPr/>
          <a:lstStyle/>
          <a:p>
            <a:fld id="{777845F5-8919-4881-A82D-26C703879F74}" type="slidenum">
              <a:rPr lang="vi-VN" smtClean="0"/>
              <a:t>24</a:t>
            </a:fld>
            <a:endParaRPr lang="vi-VN"/>
          </a:p>
        </p:txBody>
      </p:sp>
    </p:spTree>
    <p:extLst>
      <p:ext uri="{BB962C8B-B14F-4D97-AF65-F5344CB8AC3E}">
        <p14:creationId xmlns:p14="http://schemas.microsoft.com/office/powerpoint/2010/main" val="236233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F9D1-AD94-0D72-8322-C488747698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07E2029-0945-06B3-78C7-E4A264972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F779501E-C42A-5777-6F28-39114DCD31E3}"/>
              </a:ext>
            </a:extLst>
          </p:cNvPr>
          <p:cNvSpPr>
            <a:spLocks noGrp="1"/>
          </p:cNvSpPr>
          <p:nvPr>
            <p:ph type="dt" sz="half" idx="10"/>
          </p:nvPr>
        </p:nvSpPr>
        <p:spPr/>
        <p:txBody>
          <a:bodyPr/>
          <a:lstStyle/>
          <a:p>
            <a:fld id="{74D4B973-BF89-486F-A646-B3776602B1F1}" type="datetimeFigureOut">
              <a:rPr lang="vi-VN" smtClean="0"/>
              <a:t>05/10/2024</a:t>
            </a:fld>
            <a:endParaRPr lang="vi-VN"/>
          </a:p>
        </p:txBody>
      </p:sp>
      <p:sp>
        <p:nvSpPr>
          <p:cNvPr id="5" name="Footer Placeholder 4">
            <a:extLst>
              <a:ext uri="{FF2B5EF4-FFF2-40B4-BE49-F238E27FC236}">
                <a16:creationId xmlns:a16="http://schemas.microsoft.com/office/drawing/2014/main" id="{305B2F34-3920-F43C-8A6D-499632DD86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59BA2FF-8280-3598-E2A1-3F72BEAB7F55}"/>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222145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FCF-0DCE-0EDD-43F7-41014F20E43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E9DFF39-5079-42A2-4771-BF86B761D6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9EAED5-DDEB-62A6-957B-47CE36EEEAE3}"/>
              </a:ext>
            </a:extLst>
          </p:cNvPr>
          <p:cNvSpPr>
            <a:spLocks noGrp="1"/>
          </p:cNvSpPr>
          <p:nvPr>
            <p:ph type="dt" sz="half" idx="10"/>
          </p:nvPr>
        </p:nvSpPr>
        <p:spPr/>
        <p:txBody>
          <a:bodyPr/>
          <a:lstStyle/>
          <a:p>
            <a:fld id="{74D4B973-BF89-486F-A646-B3776602B1F1}" type="datetimeFigureOut">
              <a:rPr lang="vi-VN" smtClean="0"/>
              <a:t>05/10/2024</a:t>
            </a:fld>
            <a:endParaRPr lang="vi-VN"/>
          </a:p>
        </p:txBody>
      </p:sp>
      <p:sp>
        <p:nvSpPr>
          <p:cNvPr id="5" name="Footer Placeholder 4">
            <a:extLst>
              <a:ext uri="{FF2B5EF4-FFF2-40B4-BE49-F238E27FC236}">
                <a16:creationId xmlns:a16="http://schemas.microsoft.com/office/drawing/2014/main" id="{A8F5FEE4-CC45-FE2E-E500-9F60FBD7B57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D6E9498-67B6-FEF4-256F-08C3CAF40516}"/>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82204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E7148F-0FC2-8249-0F3A-B867EFE40E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FBC5A23-72C6-B99D-AFB9-FDC31089A1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45E5E1D-1426-D2C8-F972-8C07CC241F5F}"/>
              </a:ext>
            </a:extLst>
          </p:cNvPr>
          <p:cNvSpPr>
            <a:spLocks noGrp="1"/>
          </p:cNvSpPr>
          <p:nvPr>
            <p:ph type="dt" sz="half" idx="10"/>
          </p:nvPr>
        </p:nvSpPr>
        <p:spPr/>
        <p:txBody>
          <a:bodyPr/>
          <a:lstStyle/>
          <a:p>
            <a:fld id="{74D4B973-BF89-486F-A646-B3776602B1F1}" type="datetimeFigureOut">
              <a:rPr lang="vi-VN" smtClean="0"/>
              <a:t>05/10/2024</a:t>
            </a:fld>
            <a:endParaRPr lang="vi-VN"/>
          </a:p>
        </p:txBody>
      </p:sp>
      <p:sp>
        <p:nvSpPr>
          <p:cNvPr id="5" name="Footer Placeholder 4">
            <a:extLst>
              <a:ext uri="{FF2B5EF4-FFF2-40B4-BE49-F238E27FC236}">
                <a16:creationId xmlns:a16="http://schemas.microsoft.com/office/drawing/2014/main" id="{BA37906D-A006-8065-2DF9-8F7086E89D6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7F7E78F-CCF8-2477-430C-F19553A2B115}"/>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145412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3A1AC-112D-D0FC-C97B-E9E5579B880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59AC077-4088-A70F-0F0C-025C2A8A2D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7D0BEF-384D-4672-7DDA-A7D1BD699F1E}"/>
              </a:ext>
            </a:extLst>
          </p:cNvPr>
          <p:cNvSpPr>
            <a:spLocks noGrp="1"/>
          </p:cNvSpPr>
          <p:nvPr>
            <p:ph type="dt" sz="half" idx="10"/>
          </p:nvPr>
        </p:nvSpPr>
        <p:spPr/>
        <p:txBody>
          <a:bodyPr/>
          <a:lstStyle/>
          <a:p>
            <a:fld id="{74D4B973-BF89-486F-A646-B3776602B1F1}" type="datetimeFigureOut">
              <a:rPr lang="vi-VN" smtClean="0"/>
              <a:t>05/10/2024</a:t>
            </a:fld>
            <a:endParaRPr lang="vi-VN"/>
          </a:p>
        </p:txBody>
      </p:sp>
      <p:sp>
        <p:nvSpPr>
          <p:cNvPr id="5" name="Footer Placeholder 4">
            <a:extLst>
              <a:ext uri="{FF2B5EF4-FFF2-40B4-BE49-F238E27FC236}">
                <a16:creationId xmlns:a16="http://schemas.microsoft.com/office/drawing/2014/main" id="{F6A74D5D-66DB-D8CD-83EA-DA6DC0776F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04C97C2-E75B-0136-F03A-5EBDD4FA642A}"/>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206310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8D20-6757-8D57-692C-FC013DDA27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05C8CBE-74DC-523F-F1F8-033BACB5CF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E7D852-1DFE-6EB3-5CE1-FB91472AC649}"/>
              </a:ext>
            </a:extLst>
          </p:cNvPr>
          <p:cNvSpPr>
            <a:spLocks noGrp="1"/>
          </p:cNvSpPr>
          <p:nvPr>
            <p:ph type="dt" sz="half" idx="10"/>
          </p:nvPr>
        </p:nvSpPr>
        <p:spPr/>
        <p:txBody>
          <a:bodyPr/>
          <a:lstStyle/>
          <a:p>
            <a:fld id="{74D4B973-BF89-486F-A646-B3776602B1F1}" type="datetimeFigureOut">
              <a:rPr lang="vi-VN" smtClean="0"/>
              <a:t>05/10/2024</a:t>
            </a:fld>
            <a:endParaRPr lang="vi-VN"/>
          </a:p>
        </p:txBody>
      </p:sp>
      <p:sp>
        <p:nvSpPr>
          <p:cNvPr id="5" name="Footer Placeholder 4">
            <a:extLst>
              <a:ext uri="{FF2B5EF4-FFF2-40B4-BE49-F238E27FC236}">
                <a16:creationId xmlns:a16="http://schemas.microsoft.com/office/drawing/2014/main" id="{44915F26-425A-7259-BF05-6C9E6A1C6C3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F1F9978-87C8-DF4D-D539-C1535E3845EE}"/>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236626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25FF-62D4-2E11-706C-929F9DAA60C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CC14BBE-0D85-53A6-AAD8-9358CE5FA7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D06BCE0-3207-BB21-EE34-51E7805741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F29D985-81D5-54BD-58B1-B505EB33DBF6}"/>
              </a:ext>
            </a:extLst>
          </p:cNvPr>
          <p:cNvSpPr>
            <a:spLocks noGrp="1"/>
          </p:cNvSpPr>
          <p:nvPr>
            <p:ph type="dt" sz="half" idx="10"/>
          </p:nvPr>
        </p:nvSpPr>
        <p:spPr/>
        <p:txBody>
          <a:bodyPr/>
          <a:lstStyle/>
          <a:p>
            <a:fld id="{74D4B973-BF89-486F-A646-B3776602B1F1}" type="datetimeFigureOut">
              <a:rPr lang="vi-VN" smtClean="0"/>
              <a:t>05/10/2024</a:t>
            </a:fld>
            <a:endParaRPr lang="vi-VN"/>
          </a:p>
        </p:txBody>
      </p:sp>
      <p:sp>
        <p:nvSpPr>
          <p:cNvPr id="6" name="Footer Placeholder 5">
            <a:extLst>
              <a:ext uri="{FF2B5EF4-FFF2-40B4-BE49-F238E27FC236}">
                <a16:creationId xmlns:a16="http://schemas.microsoft.com/office/drawing/2014/main" id="{6A02D891-E9A9-4A9A-7127-C27129EC990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9F95B51-F6A5-BF39-EDE8-0B36D823D1F6}"/>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312484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7D83A-CA80-ABF5-0D87-47BC06700124}"/>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9BD5EB8-8CCA-AFB5-8A7F-473050364E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9372D3-E1DD-2249-0F76-B8901A8A68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D4364E1-27ED-F355-7E75-B98BBA1762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D06CF2-3B8A-7263-BB75-DC0C0443FC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A60450A-13AC-86EB-FED4-EFD9891959F8}"/>
              </a:ext>
            </a:extLst>
          </p:cNvPr>
          <p:cNvSpPr>
            <a:spLocks noGrp="1"/>
          </p:cNvSpPr>
          <p:nvPr>
            <p:ph type="dt" sz="half" idx="10"/>
          </p:nvPr>
        </p:nvSpPr>
        <p:spPr/>
        <p:txBody>
          <a:bodyPr/>
          <a:lstStyle/>
          <a:p>
            <a:fld id="{74D4B973-BF89-486F-A646-B3776602B1F1}" type="datetimeFigureOut">
              <a:rPr lang="vi-VN" smtClean="0"/>
              <a:t>05/10/2024</a:t>
            </a:fld>
            <a:endParaRPr lang="vi-VN"/>
          </a:p>
        </p:txBody>
      </p:sp>
      <p:sp>
        <p:nvSpPr>
          <p:cNvPr id="8" name="Footer Placeholder 7">
            <a:extLst>
              <a:ext uri="{FF2B5EF4-FFF2-40B4-BE49-F238E27FC236}">
                <a16:creationId xmlns:a16="http://schemas.microsoft.com/office/drawing/2014/main" id="{5AF38C4A-45FC-9029-DB5A-67F6338DB94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D5ED23AD-0718-54B2-0B00-8C168830A514}"/>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290593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79C3-679C-0B98-FAC4-9A3C8C01E54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CBC42D2-DF51-1AED-576D-E5A89F8FD42C}"/>
              </a:ext>
            </a:extLst>
          </p:cNvPr>
          <p:cNvSpPr>
            <a:spLocks noGrp="1"/>
          </p:cNvSpPr>
          <p:nvPr>
            <p:ph type="dt" sz="half" idx="10"/>
          </p:nvPr>
        </p:nvSpPr>
        <p:spPr/>
        <p:txBody>
          <a:bodyPr/>
          <a:lstStyle/>
          <a:p>
            <a:fld id="{74D4B973-BF89-486F-A646-B3776602B1F1}" type="datetimeFigureOut">
              <a:rPr lang="vi-VN" smtClean="0"/>
              <a:t>05/10/2024</a:t>
            </a:fld>
            <a:endParaRPr lang="vi-VN"/>
          </a:p>
        </p:txBody>
      </p:sp>
      <p:sp>
        <p:nvSpPr>
          <p:cNvPr id="4" name="Footer Placeholder 3">
            <a:extLst>
              <a:ext uri="{FF2B5EF4-FFF2-40B4-BE49-F238E27FC236}">
                <a16:creationId xmlns:a16="http://schemas.microsoft.com/office/drawing/2014/main" id="{10A92FAC-BB4C-1D3F-C597-FD4E6F153ED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0D5E320-9AF0-C918-83E7-AC7A4975AAB6}"/>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404797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1ABE92-9104-9308-7D32-5C5FEE81879E}"/>
              </a:ext>
            </a:extLst>
          </p:cNvPr>
          <p:cNvSpPr>
            <a:spLocks noGrp="1"/>
          </p:cNvSpPr>
          <p:nvPr>
            <p:ph type="dt" sz="half" idx="10"/>
          </p:nvPr>
        </p:nvSpPr>
        <p:spPr/>
        <p:txBody>
          <a:bodyPr/>
          <a:lstStyle/>
          <a:p>
            <a:fld id="{74D4B973-BF89-486F-A646-B3776602B1F1}" type="datetimeFigureOut">
              <a:rPr lang="vi-VN" smtClean="0"/>
              <a:t>05/10/2024</a:t>
            </a:fld>
            <a:endParaRPr lang="vi-VN"/>
          </a:p>
        </p:txBody>
      </p:sp>
      <p:sp>
        <p:nvSpPr>
          <p:cNvPr id="3" name="Footer Placeholder 2">
            <a:extLst>
              <a:ext uri="{FF2B5EF4-FFF2-40B4-BE49-F238E27FC236}">
                <a16:creationId xmlns:a16="http://schemas.microsoft.com/office/drawing/2014/main" id="{EB213C45-ECF1-B90D-1505-C6361DDBFAAC}"/>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EBF54E08-B99C-5821-B170-2FF7F5C376B8}"/>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341285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63AF-53F1-D0BE-ACD1-593896A177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FDAEC4A-EAC0-B0E1-F4A0-0A08A7B681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7BEAB66-1FAA-32AD-D70C-B50F3F066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A10FB8-4DA0-E7AD-4330-91B08F6F4B6B}"/>
              </a:ext>
            </a:extLst>
          </p:cNvPr>
          <p:cNvSpPr>
            <a:spLocks noGrp="1"/>
          </p:cNvSpPr>
          <p:nvPr>
            <p:ph type="dt" sz="half" idx="10"/>
          </p:nvPr>
        </p:nvSpPr>
        <p:spPr/>
        <p:txBody>
          <a:bodyPr/>
          <a:lstStyle/>
          <a:p>
            <a:fld id="{74D4B973-BF89-486F-A646-B3776602B1F1}" type="datetimeFigureOut">
              <a:rPr lang="vi-VN" smtClean="0"/>
              <a:t>05/10/2024</a:t>
            </a:fld>
            <a:endParaRPr lang="vi-VN"/>
          </a:p>
        </p:txBody>
      </p:sp>
      <p:sp>
        <p:nvSpPr>
          <p:cNvPr id="6" name="Footer Placeholder 5">
            <a:extLst>
              <a:ext uri="{FF2B5EF4-FFF2-40B4-BE49-F238E27FC236}">
                <a16:creationId xmlns:a16="http://schemas.microsoft.com/office/drawing/2014/main" id="{26B84BB9-9878-E1D4-036F-FB08BAEC1E6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67EFF2D-3D70-2DC2-6ACC-FB3182FDD089}"/>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79110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41AF-76A6-3E56-0985-B3294B054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033686A-B1B6-3ACC-C775-CA6369483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04BD160-A156-F52D-A091-5A7BF399E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D51BB-520B-DA66-2BF4-2046A25EC6A6}"/>
              </a:ext>
            </a:extLst>
          </p:cNvPr>
          <p:cNvSpPr>
            <a:spLocks noGrp="1"/>
          </p:cNvSpPr>
          <p:nvPr>
            <p:ph type="dt" sz="half" idx="10"/>
          </p:nvPr>
        </p:nvSpPr>
        <p:spPr/>
        <p:txBody>
          <a:bodyPr/>
          <a:lstStyle/>
          <a:p>
            <a:fld id="{74D4B973-BF89-486F-A646-B3776602B1F1}" type="datetimeFigureOut">
              <a:rPr lang="vi-VN" smtClean="0"/>
              <a:t>05/10/2024</a:t>
            </a:fld>
            <a:endParaRPr lang="vi-VN"/>
          </a:p>
        </p:txBody>
      </p:sp>
      <p:sp>
        <p:nvSpPr>
          <p:cNvPr id="6" name="Footer Placeholder 5">
            <a:extLst>
              <a:ext uri="{FF2B5EF4-FFF2-40B4-BE49-F238E27FC236}">
                <a16:creationId xmlns:a16="http://schemas.microsoft.com/office/drawing/2014/main" id="{6BD62566-B246-83CF-DF42-E2AC10B9000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F804DC7-5686-002B-50B2-26987EC626E2}"/>
              </a:ext>
            </a:extLst>
          </p:cNvPr>
          <p:cNvSpPr>
            <a:spLocks noGrp="1"/>
          </p:cNvSpPr>
          <p:nvPr>
            <p:ph type="sldNum" sz="quarter" idx="12"/>
          </p:nvPr>
        </p:nvSpPr>
        <p:spPr/>
        <p:txBody>
          <a:bodyPr/>
          <a:lstStyle/>
          <a:p>
            <a:fld id="{49E5F79A-FDBF-46D3-94E1-D64FED673F4D}" type="slidenum">
              <a:rPr lang="vi-VN" smtClean="0"/>
              <a:t>‹#›</a:t>
            </a:fld>
            <a:endParaRPr lang="vi-VN"/>
          </a:p>
        </p:txBody>
      </p:sp>
    </p:spTree>
    <p:extLst>
      <p:ext uri="{BB962C8B-B14F-4D97-AF65-F5344CB8AC3E}">
        <p14:creationId xmlns:p14="http://schemas.microsoft.com/office/powerpoint/2010/main" val="56001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6708-0DA5-5322-2478-2E80EF578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A422FC-E841-10A9-0F4C-162495ED1B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817C033-E9BC-33E8-53C4-F3171EEBE0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4B973-BF89-486F-A646-B3776602B1F1}" type="datetimeFigureOut">
              <a:rPr lang="vi-VN" smtClean="0"/>
              <a:t>05/10/2024</a:t>
            </a:fld>
            <a:endParaRPr lang="vi-VN"/>
          </a:p>
        </p:txBody>
      </p:sp>
      <p:sp>
        <p:nvSpPr>
          <p:cNvPr id="5" name="Footer Placeholder 4">
            <a:extLst>
              <a:ext uri="{FF2B5EF4-FFF2-40B4-BE49-F238E27FC236}">
                <a16:creationId xmlns:a16="http://schemas.microsoft.com/office/drawing/2014/main" id="{AE79E73C-0535-5847-F860-0FD029BD0A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E7A2B42-8DF3-EBF4-EB53-85B1E66078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5F79A-FDBF-46D3-94E1-D64FED673F4D}" type="slidenum">
              <a:rPr lang="vi-VN" smtClean="0"/>
              <a:t>‹#›</a:t>
            </a:fld>
            <a:endParaRPr lang="vi-VN"/>
          </a:p>
        </p:txBody>
      </p:sp>
    </p:spTree>
    <p:extLst>
      <p:ext uri="{BB962C8B-B14F-4D97-AF65-F5344CB8AC3E}">
        <p14:creationId xmlns:p14="http://schemas.microsoft.com/office/powerpoint/2010/main" val="3384270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orms.gle/LzVNwfMpYB9qH4JU6" TargetMode="External"/><Relationship Id="rId2" Type="http://schemas.openxmlformats.org/officeDocument/2006/relationships/hyperlink" Target="https://www.vnteach.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GIF"/><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0.GIF"/><Relationship Id="rId7" Type="http://schemas.openxmlformats.org/officeDocument/2006/relationships/image" Target="../media/image38.GIF"/><Relationship Id="rId2" Type="http://schemas.openxmlformats.org/officeDocument/2006/relationships/image" Target="../media/image35.GIF"/><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GIF"/><Relationship Id="rId10" Type="http://schemas.openxmlformats.org/officeDocument/2006/relationships/image" Target="../media/image40.GIF"/><Relationship Id="rId4" Type="http://schemas.openxmlformats.org/officeDocument/2006/relationships/image" Target="../media/image29.GIF"/><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0.GIF"/><Relationship Id="rId7" Type="http://schemas.openxmlformats.org/officeDocument/2006/relationships/image" Target="../media/image38.GIF"/><Relationship Id="rId2" Type="http://schemas.openxmlformats.org/officeDocument/2006/relationships/image" Target="../media/image35.GIF"/><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GIF"/><Relationship Id="rId10" Type="http://schemas.openxmlformats.org/officeDocument/2006/relationships/image" Target="../media/image41.GIF"/><Relationship Id="rId4" Type="http://schemas.openxmlformats.org/officeDocument/2006/relationships/image" Target="../media/image29.GIF"/><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8.GIF"/><Relationship Id="rId7" Type="http://schemas.openxmlformats.org/officeDocument/2006/relationships/image" Target="../media/image39.png"/><Relationship Id="rId2" Type="http://schemas.openxmlformats.org/officeDocument/2006/relationships/image" Target="../media/image35.GIF"/><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GIF"/><Relationship Id="rId4" Type="http://schemas.openxmlformats.org/officeDocument/2006/relationships/image" Target="../media/image29.GIF"/><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8.GIF"/><Relationship Id="rId7" Type="http://schemas.openxmlformats.org/officeDocument/2006/relationships/image" Target="../media/image37.GIF"/><Relationship Id="rId2" Type="http://schemas.openxmlformats.org/officeDocument/2006/relationships/image" Target="../media/image35.GIF"/><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29.GIF"/><Relationship Id="rId10" Type="http://schemas.openxmlformats.org/officeDocument/2006/relationships/image" Target="../media/image42.png"/><Relationship Id="rId4" Type="http://schemas.openxmlformats.org/officeDocument/2006/relationships/image" Target="../media/image30.GIF"/><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youtu.be/WTUC3FJDhYA"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Quy%20Tr&#236;nh%20S&#417;%20Ch&#7871;%20Cafe%20-%20NATURAL%20-%20FULL-WASHED%20-%20HONEY%20COFFEE%20PROCESS.mp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p:nvPr/>
        </p:nvGrpSpPr>
        <p:grpSpPr>
          <a:xfrm>
            <a:off x="1604010" y="591820"/>
            <a:ext cx="8862060" cy="933449"/>
            <a:chOff x="0" y="0"/>
            <a:chExt cx="13955" cy="1160"/>
          </a:xfrm>
        </p:grpSpPr>
        <p:pic>
          <p:nvPicPr>
            <p:cNvPr id="2052" name="Picture 3" descr="A023"/>
            <p:cNvPicPr>
              <a:picLocks noChangeAspect="1"/>
            </p:cNvPicPr>
            <p:nvPr/>
          </p:nvPicPr>
          <p:blipFill>
            <a:blip r:embed="rId2"/>
            <a:stretch>
              <a:fillRect/>
            </a:stretch>
          </p:blipFill>
          <p:spPr>
            <a:xfrm>
              <a:off x="0" y="0"/>
              <a:ext cx="13955" cy="1160"/>
            </a:xfrm>
            <a:prstGeom prst="rect">
              <a:avLst/>
            </a:prstGeom>
            <a:noFill/>
            <a:ln w="9525">
              <a:noFill/>
            </a:ln>
          </p:spPr>
        </p:pic>
        <p:sp>
          <p:nvSpPr>
            <p:cNvPr id="2053" name="WordArt 4"/>
            <p:cNvSpPr/>
            <p:nvPr/>
          </p:nvSpPr>
          <p:spPr>
            <a:xfrm>
              <a:off x="3653" y="140"/>
              <a:ext cx="7411" cy="827"/>
            </a:xfrm>
            <a:prstGeom prst="rect">
              <a:avLst/>
            </a:prstGeom>
          </p:spPr>
          <p:txBody>
            <a:bodyPr wrap="none" fromWordArt="1">
              <a:prstTxWarp prst="textPlain">
                <a:avLst>
                  <a:gd name="adj" fmla="val 50000"/>
                </a:avLst>
              </a:prstTxWarp>
              <a:normAutofit/>
            </a:bodyPr>
            <a:lstStyle/>
            <a:p>
              <a:pPr algn="ctr"/>
              <a:r>
                <a:rPr lang="en-US" sz="3600" b="1" dirty="0">
                  <a:gradFill rotWithShape="1">
                    <a:gsLst>
                      <a:gs pos="0">
                        <a:srgbClr val="AAAAAA"/>
                      </a:gs>
                      <a:gs pos="100000">
                        <a:srgbClr val="FFFFFF"/>
                      </a:gs>
                    </a:gsLst>
                    <a:lin ang="5400000" scaled="1"/>
                    <a:tileRect/>
                  </a:gradFill>
                  <a:effectLst>
                    <a:outerShdw dist="38100" dir="5400000" algn="ctr" rotWithShape="0">
                      <a:srgbClr val="4D4D4D">
                        <a:alpha val="75000"/>
                      </a:srgbClr>
                    </a:outerShdw>
                  </a:effectLst>
                  <a:latin typeface="Times New Roman" panose="02020603050405020304" pitchFamily="18" charset="0"/>
                  <a:ea typeface="Times New Roman" panose="02020603050405020304" pitchFamily="18" charset="0"/>
                </a:rPr>
                <a:t>KIỂM TRA BÀI CŨ</a:t>
              </a:r>
            </a:p>
          </p:txBody>
        </p:sp>
      </p:grpSp>
      <p:sp>
        <p:nvSpPr>
          <p:cNvPr id="4" name="Horizontal Scroll 3"/>
          <p:cNvSpPr/>
          <p:nvPr/>
        </p:nvSpPr>
        <p:spPr>
          <a:xfrm>
            <a:off x="2306320" y="2673032"/>
            <a:ext cx="8036559" cy="3229927"/>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lvl="0" algn="just" eaLnBrk="1" hangingPunct="1">
              <a:buNone/>
            </a:pPr>
            <a:r>
              <a:rPr lang="vi-VN" altLang="x-none" sz="3500" dirty="0">
                <a:solidFill>
                  <a:srgbClr val="002060"/>
                </a:solidFill>
                <a:latin typeface="Times New Roman" panose="02020603050405020304" pitchFamily="18" charset="0"/>
                <a:cs typeface="Times New Roman" panose="02020603050405020304" pitchFamily="18" charset="0"/>
              </a:rPr>
              <a:t>Hãy thiết kế infographic để tóm tắt mối quan hệ giữa các cơ quan trong cơ thể thực vật v</a:t>
            </a:r>
            <a:r>
              <a:rPr lang="vi-VN" altLang="x-none" sz="3500" dirty="0">
                <a:solidFill>
                  <a:srgbClr val="002060"/>
                </a:solidFill>
                <a:latin typeface="Times New Roman" panose="02020603050405020304" pitchFamily="18" charset="0"/>
                <a:ea typeface="Times New Roman" panose="02020603050405020304" pitchFamily="18" charset="0"/>
              </a:rPr>
              <a:t>à</a:t>
            </a:r>
            <a:r>
              <a:rPr lang="vi-VN" altLang="x-none" sz="3500" dirty="0">
                <a:solidFill>
                  <a:srgbClr val="002060"/>
                </a:solidFill>
                <a:latin typeface="Times New Roman" panose="02020603050405020304" pitchFamily="18" charset="0"/>
                <a:cs typeface="Times New Roman" panose="02020603050405020304" pitchFamily="18" charset="0"/>
              </a:rPr>
              <a:t> động vật</a:t>
            </a:r>
            <a:endParaRPr sz="3500"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p:nvPr/>
        </p:nvSpPr>
        <p:spPr>
          <a:xfrm>
            <a:off x="600075" y="572135"/>
            <a:ext cx="11108690" cy="521970"/>
          </a:xfrm>
          <a:prstGeom prst="rect">
            <a:avLst/>
          </a:prstGeom>
          <a:noFill/>
          <a:ln w="9525">
            <a:noFill/>
          </a:ln>
        </p:spPr>
        <p:txBody>
          <a:bodyPr wrap="square">
            <a:spAutoFit/>
          </a:bodyPr>
          <a:lstStyle/>
          <a:p>
            <a:r>
              <a:rPr sz="2800" b="1" dirty="0">
                <a:solidFill>
                  <a:srgbClr val="C00000"/>
                </a:solidFill>
                <a:latin typeface="Times New Roman" panose="02020603050405020304" pitchFamily="18" charset="0"/>
                <a:cs typeface="Times New Roman" panose="02020603050405020304" pitchFamily="18" charset="0"/>
              </a:rPr>
              <a:t>I. MỘT SỐ NGÀNH NGHỀ LIÊN QUAN ĐẾN SINH HỌC CƠ THỂ</a:t>
            </a:r>
            <a:endParaRPr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orizontal Scroll 4"/>
          <p:cNvSpPr/>
          <p:nvPr/>
        </p:nvSpPr>
        <p:spPr>
          <a:xfrm>
            <a:off x="694690" y="1628775"/>
            <a:ext cx="10398125" cy="4641850"/>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GV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yêu</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cầu</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HS </a:t>
            </a:r>
            <a:r>
              <a:rPr kumimoji="0" 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đàm thoại kết hợp kĩ thuật think – pair – share và thảo luận nội dung </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I</a:t>
            </a:r>
            <a:r>
              <a:rPr kumimoji="0" 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trong SGK</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trả</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lời</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câu</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hỏi</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1, 2 SGK/184.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Hoàn</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bài</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báo</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cáo</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trên</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vi-V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giấy </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A0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hoặc</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máy</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tính</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để</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trình</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chiếu</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báo</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cáo</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p:nvPr/>
        </p:nvSpPr>
        <p:spPr>
          <a:xfrm>
            <a:off x="628650" y="333374"/>
            <a:ext cx="11697970" cy="521970"/>
          </a:xfrm>
          <a:prstGeom prst="rect">
            <a:avLst/>
          </a:prstGeom>
          <a:noFill/>
          <a:ln w="9525">
            <a:noFill/>
          </a:ln>
        </p:spPr>
        <p:txBody>
          <a:bodyPr wrap="square">
            <a:spAutoFit/>
          </a:bodyPr>
          <a:lstStyle/>
          <a:p>
            <a:r>
              <a:rPr sz="2800" b="1" dirty="0">
                <a:solidFill>
                  <a:srgbClr val="C00000"/>
                </a:solidFill>
                <a:latin typeface="Times New Roman" panose="02020603050405020304" pitchFamily="18" charset="0"/>
                <a:cs typeface="Times New Roman" panose="02020603050405020304" pitchFamily="18" charset="0"/>
                <a:sym typeface="+mn-ea"/>
              </a:rPr>
              <a:t>I. MỘT SỐ NGÀNH NGHỀ LIÊN QUAN ĐẾN</a:t>
            </a:r>
            <a:r>
              <a:rPr lang="vi-VN" sz="2800" b="1" dirty="0">
                <a:solidFill>
                  <a:srgbClr val="C00000"/>
                </a:solidFill>
                <a:latin typeface="Times New Roman" panose="02020603050405020304" pitchFamily="18" charset="0"/>
                <a:cs typeface="Times New Roman" panose="02020603050405020304" pitchFamily="18" charset="0"/>
                <a:sym typeface="+mn-ea"/>
              </a:rPr>
              <a:t> </a:t>
            </a:r>
            <a:r>
              <a:rPr sz="2800" b="1" dirty="0">
                <a:solidFill>
                  <a:srgbClr val="C00000"/>
                </a:solidFill>
                <a:latin typeface="Times New Roman" panose="02020603050405020304" pitchFamily="18" charset="0"/>
                <a:cs typeface="Times New Roman" panose="02020603050405020304" pitchFamily="18" charset="0"/>
                <a:sym typeface="+mn-ea"/>
              </a:rPr>
              <a:t>SINH HỌC CƠ THỂ</a:t>
            </a:r>
            <a:endParaRPr sz="2800" dirty="0">
              <a:solidFill>
                <a:srgbClr val="C00000"/>
              </a:solidFill>
              <a:latin typeface="Times New Roman" panose="02020603050405020304" pitchFamily="18" charset="0"/>
              <a:ea typeface="Times New Roman" panose="02020603050405020304" pitchFamily="18" charset="0"/>
            </a:endParaRPr>
          </a:p>
        </p:txBody>
      </p:sp>
      <p:sp>
        <p:nvSpPr>
          <p:cNvPr id="8195" name="Rectangle 2"/>
          <p:cNvSpPr/>
          <p:nvPr/>
        </p:nvSpPr>
        <p:spPr>
          <a:xfrm>
            <a:off x="1197610" y="1089342"/>
            <a:ext cx="9897110" cy="953135"/>
          </a:xfrm>
          <a:prstGeom prst="rect">
            <a:avLst/>
          </a:prstGeom>
          <a:noFill/>
          <a:ln w="9525">
            <a:noFill/>
          </a:ln>
        </p:spPr>
        <p:txBody>
          <a:bodyPr wrap="square">
            <a:spAutoFit/>
          </a:bodyPr>
          <a:lstStyle/>
          <a:p>
            <a:r>
              <a:rPr sz="2800" b="1" dirty="0">
                <a:solidFill>
                  <a:srgbClr val="1A05E5"/>
                </a:solidFill>
                <a:latin typeface="Times New Roman" panose="02020603050405020304" pitchFamily="18" charset="0"/>
                <a:cs typeface="Times New Roman" panose="02020603050405020304" pitchFamily="18" charset="0"/>
              </a:rPr>
              <a:t>Câu 1. </a:t>
            </a:r>
            <a:r>
              <a:rPr lang="vi-VN" altLang="x-none" sz="2800" dirty="0">
                <a:solidFill>
                  <a:srgbClr val="1A05E5"/>
                </a:solidFill>
                <a:latin typeface="Times New Roman" panose="02020603050405020304" pitchFamily="18" charset="0"/>
                <a:cs typeface="Times New Roman" panose="02020603050405020304" pitchFamily="18" charset="0"/>
              </a:rPr>
              <a:t>Dựa v</a:t>
            </a:r>
            <a:r>
              <a:rPr lang="vi-VN" altLang="x-none" sz="2800" dirty="0">
                <a:solidFill>
                  <a:srgbClr val="1A05E5"/>
                </a:solidFill>
                <a:latin typeface="Times New Roman" panose="02020603050405020304" pitchFamily="18" charset="0"/>
                <a:ea typeface="Times New Roman" panose="02020603050405020304" pitchFamily="18" charset="0"/>
              </a:rPr>
              <a:t>à</a:t>
            </a:r>
            <a:r>
              <a:rPr lang="vi-VN" altLang="x-none" sz="2800" dirty="0">
                <a:solidFill>
                  <a:srgbClr val="1A05E5"/>
                </a:solidFill>
                <a:latin typeface="Times New Roman" panose="02020603050405020304" pitchFamily="18" charset="0"/>
                <a:cs typeface="Times New Roman" panose="02020603050405020304" pitchFamily="18" charset="0"/>
              </a:rPr>
              <a:t>o kiến thức đã học được trong phần Sinh học cơ thể, hãy ho</a:t>
            </a:r>
            <a:r>
              <a:rPr lang="vi-VN" altLang="x-none" sz="2800" dirty="0">
                <a:solidFill>
                  <a:srgbClr val="1A05E5"/>
                </a:solidFill>
                <a:latin typeface="Times New Roman" panose="02020603050405020304" pitchFamily="18" charset="0"/>
                <a:ea typeface="Times New Roman" panose="02020603050405020304" pitchFamily="18" charset="0"/>
              </a:rPr>
              <a:t>à</a:t>
            </a:r>
            <a:r>
              <a:rPr lang="vi-VN" altLang="x-none" sz="2800" dirty="0">
                <a:solidFill>
                  <a:srgbClr val="1A05E5"/>
                </a:solidFill>
                <a:latin typeface="Times New Roman" panose="02020603050405020304" pitchFamily="18" charset="0"/>
                <a:cs typeface="Times New Roman" panose="02020603050405020304" pitchFamily="18" charset="0"/>
              </a:rPr>
              <a:t>n th</a:t>
            </a:r>
            <a:r>
              <a:rPr lang="vi-VN" altLang="x-none" sz="2800" dirty="0">
                <a:solidFill>
                  <a:srgbClr val="1A05E5"/>
                </a:solidFill>
                <a:latin typeface="Times New Roman" panose="02020603050405020304" pitchFamily="18" charset="0"/>
                <a:ea typeface="Times New Roman" panose="02020603050405020304" pitchFamily="18" charset="0"/>
              </a:rPr>
              <a:t>à</a:t>
            </a:r>
            <a:r>
              <a:rPr lang="vi-VN" altLang="x-none" sz="2800" dirty="0">
                <a:solidFill>
                  <a:srgbClr val="1A05E5"/>
                </a:solidFill>
                <a:latin typeface="Times New Roman" panose="02020603050405020304" pitchFamily="18" charset="0"/>
                <a:cs typeface="Times New Roman" panose="02020603050405020304" pitchFamily="18" charset="0"/>
              </a:rPr>
              <a:t>nh bảng sau:</a:t>
            </a:r>
            <a:endParaRPr sz="2800" dirty="0">
              <a:solidFill>
                <a:srgbClr val="1A05E5"/>
              </a:solidFill>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8272006"/>
              </p:ext>
            </p:extLst>
          </p:nvPr>
        </p:nvGraphicFramePr>
        <p:xfrm>
          <a:off x="703738" y="2214880"/>
          <a:ext cx="11163143" cy="4456608"/>
        </p:xfrm>
        <a:graphic>
          <a:graphicData uri="http://schemas.openxmlformats.org/drawingml/2006/table">
            <a:tbl>
              <a:tblPr/>
              <a:tblGrid>
                <a:gridCol w="915805">
                  <a:extLst>
                    <a:ext uri="{9D8B030D-6E8A-4147-A177-3AD203B41FA5}">
                      <a16:colId xmlns:a16="http://schemas.microsoft.com/office/drawing/2014/main" val="20000"/>
                    </a:ext>
                  </a:extLst>
                </a:gridCol>
                <a:gridCol w="4789622">
                  <a:extLst>
                    <a:ext uri="{9D8B030D-6E8A-4147-A177-3AD203B41FA5}">
                      <a16:colId xmlns:a16="http://schemas.microsoft.com/office/drawing/2014/main" val="20001"/>
                    </a:ext>
                  </a:extLst>
                </a:gridCol>
                <a:gridCol w="1830595">
                  <a:extLst>
                    <a:ext uri="{9D8B030D-6E8A-4147-A177-3AD203B41FA5}">
                      <a16:colId xmlns:a16="http://schemas.microsoft.com/office/drawing/2014/main" val="20002"/>
                    </a:ext>
                  </a:extLst>
                </a:gridCol>
                <a:gridCol w="1696720">
                  <a:extLst>
                    <a:ext uri="{9D8B030D-6E8A-4147-A177-3AD203B41FA5}">
                      <a16:colId xmlns:a16="http://schemas.microsoft.com/office/drawing/2014/main" val="20003"/>
                    </a:ext>
                  </a:extLst>
                </a:gridCol>
                <a:gridCol w="1930401">
                  <a:extLst>
                    <a:ext uri="{9D8B030D-6E8A-4147-A177-3AD203B41FA5}">
                      <a16:colId xmlns:a16="http://schemas.microsoft.com/office/drawing/2014/main" val="20004"/>
                    </a:ext>
                  </a:extLst>
                </a:gridCol>
              </a:tblGrid>
              <a:tr h="378535">
                <a:tc rowSpan="2">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TT</a:t>
                      </a: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Các</a:t>
                      </a:r>
                      <a:r>
                        <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chủ</a:t>
                      </a:r>
                      <a:r>
                        <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đề</a:t>
                      </a:r>
                      <a:r>
                        <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Sinh</a:t>
                      </a:r>
                      <a:r>
                        <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học</a:t>
                      </a:r>
                      <a:r>
                        <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cơ</a:t>
                      </a:r>
                      <a:r>
                        <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thể</a:t>
                      </a:r>
                      <a:endPar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Nội</a:t>
                      </a:r>
                      <a:r>
                        <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dung </a:t>
                      </a: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cơ</a:t>
                      </a:r>
                      <a:r>
                        <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bản</a:t>
                      </a:r>
                      <a:endParaRPr kumimoji="0" lang="en-US" sz="26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vi-VN"/>
                    </a:p>
                  </a:txBody>
                  <a:tcPr>
                    <a:lnT w="12700">
                      <a:solidFill>
                        <a:schemeClr val="tx1"/>
                      </a:solidFill>
                      <a:prstDash val="solid"/>
                    </a:lnT>
                    <a:lnB w="12700">
                      <a:solidFill>
                        <a:schemeClr val="tx1"/>
                      </a:solidFill>
                      <a:prstDash val="solid"/>
                    </a:lnB>
                  </a:tcPr>
                </a:tc>
                <a:tc hMerge="1">
                  <a:txBody>
                    <a:bodyPr/>
                    <a:lstStyle/>
                    <a:p>
                      <a:endParaRPr lang="vi-VN"/>
                    </a:p>
                  </a:txBody>
                  <a:tcPr>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0"/>
                  </a:ext>
                </a:extLst>
              </a:tr>
              <a:tr h="936625">
                <a:tc vMerge="1">
                  <a:txBody>
                    <a:bodyPr/>
                    <a:lstStyle/>
                    <a:p>
                      <a:endParaRPr lang="vi-VN"/>
                    </a:p>
                  </a:txBody>
                  <a:tcPr>
                    <a:lnL w="12700">
                      <a:solidFill>
                        <a:schemeClr val="tx1"/>
                      </a:solidFill>
                      <a:prstDash val="solid"/>
                    </a:lnL>
                    <a:lnR w="12700">
                      <a:solidFill>
                        <a:schemeClr val="tx1"/>
                      </a:solidFill>
                      <a:prstDash val="solid"/>
                    </a:lnR>
                    <a:lnB w="12700">
                      <a:solidFill>
                        <a:schemeClr val="tx1"/>
                      </a:solidFill>
                      <a:prstDash val="solid"/>
                    </a:lnB>
                  </a:tcPr>
                </a:tc>
                <a:tc vMerge="1">
                  <a:txBody>
                    <a:bodyPr/>
                    <a:lstStyle/>
                    <a:p>
                      <a:endParaRPr lang="vi-VN"/>
                    </a:p>
                  </a:txBody>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Cơ</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thể</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ctr" defTabSz="914400" rtl="0" eaLnBrk="1" fontAlgn="base" latinLnBrk="0" hangingPunct="1">
                        <a:lnSpc>
                          <a:spcPct val="115000"/>
                        </a:lnSpc>
                        <a:spcBef>
                          <a:spcPct val="0"/>
                        </a:spcBef>
                        <a:spcAft>
                          <a:spcPct val="0"/>
                        </a:spcAft>
                        <a:buClrTx/>
                        <a:buSzTx/>
                        <a:buFontTx/>
                        <a:buNone/>
                      </a:pP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thực</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vật</a:t>
                      </a:r>
                      <a:endPar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Cơ</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thể</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vật</a:t>
                      </a:r>
                      <a:endPar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Cơ</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thể</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người</a:t>
                      </a:r>
                      <a:endPar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936625">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Trao</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đổi</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chất</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và</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chuyển</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hóa</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năng</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lượng</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ở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sinh</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vật</a:t>
                      </a:r>
                      <a:endPar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15938">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Cảm</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ứng</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ở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sinh</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vật</a:t>
                      </a:r>
                      <a:endPar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936625">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Sinh</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trưởng</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và</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phát</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triển</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just" defTabSz="914400" rtl="0" eaLnBrk="1" fontAlgn="base" latinLnBrk="0" hangingPunct="1">
                        <a:lnSpc>
                          <a:spcPct val="115000"/>
                        </a:lnSpc>
                        <a:spcBef>
                          <a:spcPct val="0"/>
                        </a:spcBef>
                        <a:spcAft>
                          <a:spcPct val="0"/>
                        </a:spcAft>
                        <a:buClrTx/>
                        <a:buSzTx/>
                        <a:buFontTx/>
                        <a:buNone/>
                      </a:pP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ở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sinh</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vật</a:t>
                      </a:r>
                      <a:endPar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515938">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4</a:t>
                      </a:r>
                    </a:p>
                  </a:txBody>
                  <a:tcPr marL="47626" marR="47626" marT="47631" marB="47631"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Sinh</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sản</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ở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sinh</a:t>
                      </a:r>
                      <a:r>
                        <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vật</a:t>
                      </a:r>
                      <a:endParaRPr kumimoji="0" lang="en-US" sz="2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47626" marR="47626" marT="47631" marB="47631"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p:nvPr/>
        </p:nvSpPr>
        <p:spPr>
          <a:xfrm>
            <a:off x="611505" y="527685"/>
            <a:ext cx="11236960" cy="521970"/>
          </a:xfrm>
          <a:prstGeom prst="rect">
            <a:avLst/>
          </a:prstGeom>
          <a:noFill/>
          <a:ln w="9525">
            <a:noFill/>
          </a:ln>
        </p:spPr>
        <p:txBody>
          <a:bodyPr wrap="square">
            <a:spAutoFit/>
          </a:bodyPr>
          <a:lstStyle/>
          <a:p>
            <a:r>
              <a:rPr sz="2800" b="1" dirty="0">
                <a:solidFill>
                  <a:srgbClr val="C00000"/>
                </a:solidFill>
                <a:latin typeface="Times New Roman" panose="02020603050405020304" pitchFamily="18" charset="0"/>
                <a:cs typeface="Times New Roman" panose="02020603050405020304" pitchFamily="18" charset="0"/>
                <a:sym typeface="+mn-ea"/>
              </a:rPr>
              <a:t>I. MỘT SỐ NGÀNH NGHỀ LIÊN QUAN ĐẾN</a:t>
            </a:r>
            <a:r>
              <a:rPr lang="vi-VN" sz="2800" b="1" dirty="0">
                <a:solidFill>
                  <a:srgbClr val="C00000"/>
                </a:solidFill>
                <a:latin typeface="Times New Roman" panose="02020603050405020304" pitchFamily="18" charset="0"/>
                <a:cs typeface="Times New Roman" panose="02020603050405020304" pitchFamily="18" charset="0"/>
                <a:sym typeface="+mn-ea"/>
              </a:rPr>
              <a:t> </a:t>
            </a:r>
            <a:r>
              <a:rPr sz="2800" b="1" dirty="0">
                <a:solidFill>
                  <a:srgbClr val="C00000"/>
                </a:solidFill>
                <a:latin typeface="Times New Roman" panose="02020603050405020304" pitchFamily="18" charset="0"/>
                <a:cs typeface="Times New Roman" panose="02020603050405020304" pitchFamily="18" charset="0"/>
                <a:sym typeface="+mn-ea"/>
              </a:rPr>
              <a:t>SINH HỌC CƠ THỂ</a:t>
            </a:r>
            <a:endParaRPr sz="2800" dirty="0">
              <a:solidFill>
                <a:srgbClr val="C00000"/>
              </a:solidFill>
              <a:latin typeface="Times New Roman" panose="02020603050405020304" pitchFamily="18" charset="0"/>
              <a:ea typeface="Times New Roman" panose="02020603050405020304" pitchFamily="18" charset="0"/>
            </a:endParaRPr>
          </a:p>
        </p:txBody>
      </p:sp>
      <p:sp>
        <p:nvSpPr>
          <p:cNvPr id="9219" name="Rectangle 6"/>
          <p:cNvSpPr/>
          <p:nvPr/>
        </p:nvSpPr>
        <p:spPr>
          <a:xfrm>
            <a:off x="885825" y="1331595"/>
            <a:ext cx="10305415" cy="521970"/>
          </a:xfrm>
          <a:prstGeom prst="rect">
            <a:avLst/>
          </a:prstGeom>
          <a:noFill/>
          <a:ln w="9525">
            <a:noFill/>
          </a:ln>
        </p:spPr>
        <p:txBody>
          <a:bodyPr wrap="square">
            <a:spAutoFit/>
          </a:bodyPr>
          <a:lstStyle/>
          <a:p>
            <a:r>
              <a:rPr lang="vi-VN" altLang="x-none" sz="2800" b="1" dirty="0">
                <a:solidFill>
                  <a:srgbClr val="1A05E5"/>
                </a:solidFill>
                <a:latin typeface="Times New Roman" panose="02020603050405020304" pitchFamily="18" charset="0"/>
                <a:cs typeface="Times New Roman" panose="02020603050405020304" pitchFamily="18" charset="0"/>
              </a:rPr>
              <a:t>Câu</a:t>
            </a:r>
            <a:r>
              <a:rPr sz="2800" b="1" dirty="0">
                <a:solidFill>
                  <a:srgbClr val="1A05E5"/>
                </a:solidFill>
                <a:latin typeface="Times New Roman" panose="02020603050405020304" pitchFamily="18" charset="0"/>
                <a:cs typeface="Times New Roman" panose="02020603050405020304" pitchFamily="18" charset="0"/>
              </a:rPr>
              <a:t> 2. </a:t>
            </a:r>
            <a:r>
              <a:rPr lang="vi-VN" altLang="x-none" sz="2800" dirty="0">
                <a:solidFill>
                  <a:srgbClr val="1A05E5"/>
                </a:solidFill>
                <a:latin typeface="Times New Roman" panose="02020603050405020304" pitchFamily="18" charset="0"/>
                <a:cs typeface="Times New Roman" panose="02020603050405020304" pitchFamily="18" charset="0"/>
              </a:rPr>
              <a:t>Tìm các kiến thức đã học có liên quan đến các nhóm nghề sau</a:t>
            </a:r>
            <a:r>
              <a:rPr lang="en-US" altLang="x-none" sz="2800" dirty="0">
                <a:solidFill>
                  <a:srgbClr val="1A05E5"/>
                </a:solidFill>
                <a:latin typeface="Times New Roman" panose="02020603050405020304" pitchFamily="18" charset="0"/>
                <a:cs typeface="Times New Roman" panose="02020603050405020304" pitchFamily="18" charset="0"/>
              </a:rPr>
              <a:t>:</a:t>
            </a:r>
            <a:endParaRPr sz="2800" dirty="0">
              <a:solidFill>
                <a:srgbClr val="1A05E5"/>
              </a:solidFill>
              <a:latin typeface="Times New Roman" panose="02020603050405020304" pitchFamily="18" charset="0"/>
              <a:ea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10167959"/>
              </p:ext>
            </p:extLst>
          </p:nvPr>
        </p:nvGraphicFramePr>
        <p:xfrm>
          <a:off x="1111885" y="2206623"/>
          <a:ext cx="10236200" cy="4204336"/>
        </p:xfrm>
        <a:graphic>
          <a:graphicData uri="http://schemas.openxmlformats.org/drawingml/2006/table">
            <a:tbl>
              <a:tblPr/>
              <a:tblGrid>
                <a:gridCol w="3388360">
                  <a:extLst>
                    <a:ext uri="{9D8B030D-6E8A-4147-A177-3AD203B41FA5}">
                      <a16:colId xmlns:a16="http://schemas.microsoft.com/office/drawing/2014/main" val="20000"/>
                    </a:ext>
                  </a:extLst>
                </a:gridCol>
                <a:gridCol w="6847840">
                  <a:extLst>
                    <a:ext uri="{9D8B030D-6E8A-4147-A177-3AD203B41FA5}">
                      <a16:colId xmlns:a16="http://schemas.microsoft.com/office/drawing/2014/main" val="20001"/>
                    </a:ext>
                  </a:extLst>
                </a:gridCol>
              </a:tblGrid>
              <a:tr h="1051084">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8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Ngành</a:t>
                      </a:r>
                      <a:r>
                        <a:rPr kumimoji="0" lang="en-US" sz="2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nghề</a:t>
                      </a:r>
                      <a:endParaRPr kumimoji="0" lang="en-US" sz="2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6" marR="68586" marT="0" marB="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28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Kiến</a:t>
                      </a:r>
                      <a:r>
                        <a:rPr kumimoji="0" lang="en-US" sz="2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thức</a:t>
                      </a:r>
                      <a:r>
                        <a:rPr kumimoji="0" lang="en-US" sz="2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đã</a:t>
                      </a:r>
                      <a:r>
                        <a:rPr kumimoji="0" lang="en-US" sz="2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học</a:t>
                      </a:r>
                      <a:endParaRPr kumimoji="0" lang="en-US" sz="2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6" marR="68586" marT="0" marB="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1051084">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Trồng trọt</a:t>
                      </a:r>
                    </a:p>
                  </a:txBody>
                  <a:tcPr marL="68586" marR="68586" marT="0" marB="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6" marR="68586" marT="0" marB="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1051084">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Chăn nuôi</a:t>
                      </a:r>
                    </a:p>
                  </a:txBody>
                  <a:tcPr marL="68586" marR="68586" marT="0" marB="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6" marR="68586" marT="0" marB="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1051084">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 </a:t>
                      </a:r>
                      <a:r>
                        <a:rPr kumimoji="0" lang="en-US"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học</a:t>
                      </a:r>
                      <a:endParaRPr kumimoji="0" lang="en-US"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6" marR="68586" marT="0" marB="0"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en-US"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6" marR="68586" marT="0" marB="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Cover"/>
          <p:cNvPicPr>
            <a:picLocks noChangeAspect="1"/>
          </p:cNvPicPr>
          <p:nvPr/>
        </p:nvPicPr>
        <p:blipFill>
          <a:blip r:embed="rId2"/>
          <a:stretch>
            <a:fillRect/>
          </a:stretch>
        </p:blipFill>
        <p:spPr>
          <a:xfrm>
            <a:off x="3569018" y="5610860"/>
            <a:ext cx="6580187" cy="1084263"/>
          </a:xfrm>
          <a:prstGeom prst="rect">
            <a:avLst/>
          </a:prstGeom>
          <a:noFill/>
          <a:ln w="9525">
            <a:noFill/>
          </a:ln>
        </p:spPr>
      </p:pic>
      <p:pic>
        <p:nvPicPr>
          <p:cNvPr id="4" name="Picture 19" descr="Cover"/>
          <p:cNvPicPr>
            <a:picLocks noChangeAspect="1"/>
          </p:cNvPicPr>
          <p:nvPr/>
        </p:nvPicPr>
        <p:blipFill>
          <a:blip r:embed="rId3"/>
          <a:stretch>
            <a:fillRect/>
          </a:stretch>
        </p:blipFill>
        <p:spPr>
          <a:xfrm>
            <a:off x="2073593" y="2669223"/>
            <a:ext cx="1719262" cy="3222625"/>
          </a:xfrm>
          <a:prstGeom prst="rect">
            <a:avLst/>
          </a:prstGeom>
          <a:noFill/>
          <a:ln w="9525">
            <a:noFill/>
          </a:ln>
        </p:spPr>
      </p:pic>
      <p:pic>
        <p:nvPicPr>
          <p:cNvPr id="5" name="Picture 18" descr="Cover"/>
          <p:cNvPicPr>
            <a:picLocks noChangeAspect="1"/>
          </p:cNvPicPr>
          <p:nvPr/>
        </p:nvPicPr>
        <p:blipFill>
          <a:blip r:embed="rId4"/>
          <a:stretch>
            <a:fillRect/>
          </a:stretch>
        </p:blipFill>
        <p:spPr>
          <a:xfrm>
            <a:off x="4485005" y="4937760"/>
            <a:ext cx="5584825" cy="819150"/>
          </a:xfrm>
          <a:prstGeom prst="rect">
            <a:avLst/>
          </a:prstGeom>
          <a:noFill/>
          <a:ln w="9525">
            <a:noFill/>
          </a:ln>
        </p:spPr>
      </p:pic>
      <p:pic>
        <p:nvPicPr>
          <p:cNvPr id="6" name="Picture 17" descr="Cover"/>
          <p:cNvPicPr>
            <a:picLocks noChangeAspect="1"/>
          </p:cNvPicPr>
          <p:nvPr/>
        </p:nvPicPr>
        <p:blipFill>
          <a:blip r:embed="rId5"/>
          <a:stretch>
            <a:fillRect/>
          </a:stretch>
        </p:blipFill>
        <p:spPr>
          <a:xfrm>
            <a:off x="2073593" y="2735898"/>
            <a:ext cx="2635250" cy="2482850"/>
          </a:xfrm>
          <a:prstGeom prst="rect">
            <a:avLst/>
          </a:prstGeom>
          <a:noFill/>
          <a:ln w="9525">
            <a:noFill/>
          </a:ln>
        </p:spPr>
      </p:pic>
      <p:pic>
        <p:nvPicPr>
          <p:cNvPr id="7" name="Picture 16" descr="Cover"/>
          <p:cNvPicPr>
            <a:picLocks noChangeAspect="1"/>
          </p:cNvPicPr>
          <p:nvPr/>
        </p:nvPicPr>
        <p:blipFill>
          <a:blip r:embed="rId6"/>
          <a:stretch>
            <a:fillRect/>
          </a:stretch>
        </p:blipFill>
        <p:spPr>
          <a:xfrm>
            <a:off x="4926330" y="4112260"/>
            <a:ext cx="5133975" cy="931863"/>
          </a:xfrm>
          <a:prstGeom prst="rect">
            <a:avLst/>
          </a:prstGeom>
          <a:noFill/>
          <a:ln w="9525">
            <a:noFill/>
          </a:ln>
        </p:spPr>
      </p:pic>
      <p:pic>
        <p:nvPicPr>
          <p:cNvPr id="8" name="Picture 15" descr="Cover"/>
          <p:cNvPicPr>
            <a:picLocks noChangeAspect="1"/>
          </p:cNvPicPr>
          <p:nvPr/>
        </p:nvPicPr>
        <p:blipFill>
          <a:blip r:embed="rId7"/>
          <a:stretch>
            <a:fillRect/>
          </a:stretch>
        </p:blipFill>
        <p:spPr>
          <a:xfrm>
            <a:off x="2073593" y="2777173"/>
            <a:ext cx="3086100" cy="1574800"/>
          </a:xfrm>
          <a:prstGeom prst="rect">
            <a:avLst/>
          </a:prstGeom>
          <a:noFill/>
          <a:ln w="9525">
            <a:noFill/>
          </a:ln>
        </p:spPr>
      </p:pic>
      <p:pic>
        <p:nvPicPr>
          <p:cNvPr id="10" name="Picture 14" descr="Cover"/>
          <p:cNvPicPr>
            <a:picLocks noChangeAspect="1"/>
          </p:cNvPicPr>
          <p:nvPr/>
        </p:nvPicPr>
        <p:blipFill>
          <a:blip r:embed="rId8"/>
          <a:stretch>
            <a:fillRect/>
          </a:stretch>
        </p:blipFill>
        <p:spPr>
          <a:xfrm>
            <a:off x="5231130" y="3477260"/>
            <a:ext cx="4837113" cy="698500"/>
          </a:xfrm>
          <a:prstGeom prst="rect">
            <a:avLst/>
          </a:prstGeom>
          <a:noFill/>
          <a:ln w="9525">
            <a:noFill/>
          </a:ln>
        </p:spPr>
      </p:pic>
      <p:pic>
        <p:nvPicPr>
          <p:cNvPr id="11" name="Picture 13" descr="Cover"/>
          <p:cNvPicPr>
            <a:picLocks noChangeAspect="1"/>
          </p:cNvPicPr>
          <p:nvPr/>
        </p:nvPicPr>
        <p:blipFill>
          <a:blip r:embed="rId9"/>
          <a:stretch>
            <a:fillRect/>
          </a:stretch>
        </p:blipFill>
        <p:spPr>
          <a:xfrm>
            <a:off x="2073593" y="2777173"/>
            <a:ext cx="3382962" cy="1028700"/>
          </a:xfrm>
          <a:prstGeom prst="rect">
            <a:avLst/>
          </a:prstGeom>
          <a:noFill/>
          <a:ln w="9525">
            <a:noFill/>
          </a:ln>
        </p:spPr>
      </p:pic>
      <p:pic>
        <p:nvPicPr>
          <p:cNvPr id="12" name="Picture 12" descr="Cover"/>
          <p:cNvPicPr>
            <a:picLocks noChangeAspect="1"/>
          </p:cNvPicPr>
          <p:nvPr/>
        </p:nvPicPr>
        <p:blipFill>
          <a:blip r:embed="rId10"/>
          <a:stretch>
            <a:fillRect/>
          </a:stretch>
        </p:blipFill>
        <p:spPr>
          <a:xfrm>
            <a:off x="5304155" y="2673985"/>
            <a:ext cx="4676775" cy="779463"/>
          </a:xfrm>
          <a:prstGeom prst="rect">
            <a:avLst/>
          </a:prstGeom>
          <a:noFill/>
          <a:ln w="9525">
            <a:noFill/>
          </a:ln>
        </p:spPr>
      </p:pic>
      <p:pic>
        <p:nvPicPr>
          <p:cNvPr id="13" name="Picture 11" descr="Cover"/>
          <p:cNvPicPr>
            <a:picLocks noChangeAspect="1"/>
          </p:cNvPicPr>
          <p:nvPr/>
        </p:nvPicPr>
        <p:blipFill>
          <a:blip r:embed="rId11"/>
          <a:stretch>
            <a:fillRect/>
          </a:stretch>
        </p:blipFill>
        <p:spPr>
          <a:xfrm>
            <a:off x="2073593" y="2529523"/>
            <a:ext cx="3463925" cy="690562"/>
          </a:xfrm>
          <a:prstGeom prst="rect">
            <a:avLst/>
          </a:prstGeom>
          <a:noFill/>
          <a:ln w="9525">
            <a:noFill/>
          </a:ln>
        </p:spPr>
      </p:pic>
      <p:pic>
        <p:nvPicPr>
          <p:cNvPr id="14" name="Picture 10" descr="Cover"/>
          <p:cNvPicPr>
            <a:picLocks noChangeAspect="1"/>
          </p:cNvPicPr>
          <p:nvPr/>
        </p:nvPicPr>
        <p:blipFill>
          <a:blip r:embed="rId12"/>
          <a:stretch>
            <a:fillRect/>
          </a:stretch>
        </p:blipFill>
        <p:spPr>
          <a:xfrm>
            <a:off x="5118418" y="1789748"/>
            <a:ext cx="4781550" cy="779462"/>
          </a:xfrm>
          <a:prstGeom prst="rect">
            <a:avLst/>
          </a:prstGeom>
          <a:noFill/>
          <a:ln w="9525">
            <a:noFill/>
          </a:ln>
        </p:spPr>
      </p:pic>
      <p:pic>
        <p:nvPicPr>
          <p:cNvPr id="15" name="Picture 9" descr="Cover"/>
          <p:cNvPicPr>
            <a:picLocks noChangeAspect="1"/>
          </p:cNvPicPr>
          <p:nvPr/>
        </p:nvPicPr>
        <p:blipFill>
          <a:blip r:embed="rId13"/>
          <a:stretch>
            <a:fillRect/>
          </a:stretch>
        </p:blipFill>
        <p:spPr>
          <a:xfrm>
            <a:off x="2073593" y="1813560"/>
            <a:ext cx="3278187" cy="1406525"/>
          </a:xfrm>
          <a:prstGeom prst="rect">
            <a:avLst/>
          </a:prstGeom>
          <a:noFill/>
          <a:ln w="9525">
            <a:noFill/>
          </a:ln>
        </p:spPr>
      </p:pic>
      <p:pic>
        <p:nvPicPr>
          <p:cNvPr id="16" name="Picture 8" descr="Cover"/>
          <p:cNvPicPr>
            <a:picLocks noChangeAspect="1"/>
          </p:cNvPicPr>
          <p:nvPr/>
        </p:nvPicPr>
        <p:blipFill>
          <a:blip r:embed="rId14"/>
          <a:stretch>
            <a:fillRect/>
          </a:stretch>
        </p:blipFill>
        <p:spPr>
          <a:xfrm>
            <a:off x="4989830" y="1038860"/>
            <a:ext cx="4918075" cy="698500"/>
          </a:xfrm>
          <a:prstGeom prst="rect">
            <a:avLst/>
          </a:prstGeom>
          <a:noFill/>
          <a:ln w="9525">
            <a:noFill/>
          </a:ln>
        </p:spPr>
      </p:pic>
      <p:pic>
        <p:nvPicPr>
          <p:cNvPr id="17" name="Picture 7" descr="Cover"/>
          <p:cNvPicPr>
            <a:picLocks noChangeAspect="1"/>
          </p:cNvPicPr>
          <p:nvPr/>
        </p:nvPicPr>
        <p:blipFill>
          <a:blip r:embed="rId15"/>
          <a:stretch>
            <a:fillRect/>
          </a:stretch>
        </p:blipFill>
        <p:spPr>
          <a:xfrm>
            <a:off x="2073593" y="1335723"/>
            <a:ext cx="3189287" cy="1928812"/>
          </a:xfrm>
          <a:prstGeom prst="rect">
            <a:avLst/>
          </a:prstGeom>
          <a:noFill/>
          <a:ln w="9525">
            <a:noFill/>
          </a:ln>
        </p:spPr>
      </p:pic>
      <p:pic>
        <p:nvPicPr>
          <p:cNvPr id="18" name="Picture 6" descr="Cover"/>
          <p:cNvPicPr>
            <a:picLocks noChangeAspect="1"/>
          </p:cNvPicPr>
          <p:nvPr/>
        </p:nvPicPr>
        <p:blipFill>
          <a:blip r:embed="rId16"/>
          <a:stretch>
            <a:fillRect/>
          </a:stretch>
        </p:blipFill>
        <p:spPr>
          <a:xfrm>
            <a:off x="3776980" y="322898"/>
            <a:ext cx="6130925" cy="842962"/>
          </a:xfrm>
          <a:prstGeom prst="rect">
            <a:avLst/>
          </a:prstGeom>
          <a:noFill/>
          <a:ln w="9525">
            <a:noFill/>
          </a:ln>
        </p:spPr>
      </p:pic>
      <p:pic>
        <p:nvPicPr>
          <p:cNvPr id="19" name="Picture 5" descr="Cover"/>
          <p:cNvPicPr>
            <a:picLocks noChangeAspect="1"/>
          </p:cNvPicPr>
          <p:nvPr/>
        </p:nvPicPr>
        <p:blipFill>
          <a:blip r:embed="rId17"/>
          <a:stretch>
            <a:fillRect/>
          </a:stretch>
        </p:blipFill>
        <p:spPr>
          <a:xfrm>
            <a:off x="2033905" y="916623"/>
            <a:ext cx="1992313" cy="2435225"/>
          </a:xfrm>
          <a:prstGeom prst="rect">
            <a:avLst/>
          </a:prstGeom>
          <a:noFill/>
          <a:ln w="9525">
            <a:noFill/>
          </a:ln>
        </p:spPr>
      </p:pic>
      <p:pic>
        <p:nvPicPr>
          <p:cNvPr id="20" name="Picture 4" descr="Cover"/>
          <p:cNvPicPr>
            <a:picLocks noChangeAspect="1"/>
          </p:cNvPicPr>
          <p:nvPr/>
        </p:nvPicPr>
        <p:blipFill>
          <a:blip r:embed="rId18"/>
          <a:stretch>
            <a:fillRect/>
          </a:stretch>
        </p:blipFill>
        <p:spPr>
          <a:xfrm>
            <a:off x="1122680" y="2351723"/>
            <a:ext cx="2466975" cy="13414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ou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left)">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left)">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left)">
                                      <p:cBhvr>
                                        <p:cTn id="82" dur="500"/>
                                        <p:tgtEl>
                                          <p:spTgt spid="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left)">
                                      <p:cBhvr>
                                        <p:cTn id="8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p:nvPr/>
        </p:nvSpPr>
        <p:spPr>
          <a:xfrm>
            <a:off x="870585" y="296545"/>
            <a:ext cx="11195685" cy="953135"/>
          </a:xfrm>
          <a:prstGeom prst="rect">
            <a:avLst/>
          </a:prstGeom>
          <a:noFill/>
          <a:ln w="9525">
            <a:noFill/>
          </a:ln>
        </p:spPr>
        <p:txBody>
          <a:bodyPr wrap="square">
            <a:spAutoFit/>
          </a:bodyPr>
          <a:lstStyle/>
          <a:p>
            <a:r>
              <a:rPr sz="2800" b="1" dirty="0">
                <a:solidFill>
                  <a:srgbClr val="C00000"/>
                </a:solidFill>
                <a:latin typeface="Times New Roman" panose="02020603050405020304" pitchFamily="18" charset="0"/>
                <a:cs typeface="Times New Roman" panose="02020603050405020304" pitchFamily="18" charset="0"/>
              </a:rPr>
              <a:t>II.</a:t>
            </a:r>
            <a:r>
              <a:rPr sz="2800" dirty="0">
                <a:solidFill>
                  <a:srgbClr val="C00000"/>
                </a:solidFill>
                <a:latin typeface="Times New Roman" panose="02020603050405020304" pitchFamily="18" charset="0"/>
                <a:cs typeface="Times New Roman" panose="02020603050405020304" pitchFamily="18" charset="0"/>
              </a:rPr>
              <a:t> </a:t>
            </a:r>
            <a:r>
              <a:rPr sz="2800" b="1" dirty="0">
                <a:solidFill>
                  <a:srgbClr val="C00000"/>
                </a:solidFill>
                <a:latin typeface="Times New Roman" panose="02020603050405020304" pitchFamily="18" charset="0"/>
                <a:cs typeface="Times New Roman" panose="02020603050405020304" pitchFamily="18" charset="0"/>
              </a:rPr>
              <a:t>TRIỂN VỌNG NGHỀ TRONG TƯƠNG LAI</a:t>
            </a:r>
            <a:r>
              <a:rPr lang="vi-VN" sz="2800" b="1" dirty="0">
                <a:solidFill>
                  <a:srgbClr val="C00000"/>
                </a:solidFill>
                <a:latin typeface="Times New Roman" panose="02020603050405020304" pitchFamily="18" charset="0"/>
                <a:cs typeface="Times New Roman" panose="02020603050405020304" pitchFamily="18" charset="0"/>
              </a:rPr>
              <a:t> </a:t>
            </a:r>
            <a:r>
              <a:rPr sz="2800" b="1" dirty="0">
                <a:solidFill>
                  <a:srgbClr val="C00000"/>
                </a:solidFill>
                <a:latin typeface="Times New Roman" panose="02020603050405020304" pitchFamily="18" charset="0"/>
                <a:cs typeface="Times New Roman" panose="02020603050405020304" pitchFamily="18" charset="0"/>
              </a:rPr>
              <a:t>LIÊN QUAN ĐẾN SINH HỌC CƠ THỂ</a:t>
            </a:r>
            <a:endParaRPr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Horizontal Scroll 2"/>
          <p:cNvSpPr/>
          <p:nvPr/>
        </p:nvSpPr>
        <p:spPr>
          <a:xfrm>
            <a:off x="179705" y="1125855"/>
            <a:ext cx="11427460" cy="5146040"/>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HS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thảo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luận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để</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trả</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lời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hỏi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số</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3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sgk</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/185</a:t>
            </a: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GV chia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lớp</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6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mỗi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thực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hiện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phân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tích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dự</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đoán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triển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vọng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một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1,2: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Trồng</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trọt</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3,4: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Chăn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nuôi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defRPr/>
            </a:pP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Nhóm 5,6: Y học.</a:t>
            </a:r>
            <a:endPar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Hoàn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báo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cáo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trên</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giấy</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a:t>
            </a:r>
            <a:r>
              <a:rPr kumimoji="0" lang="en-US" sz="2800" b="0" i="0" u="none" strike="noStrike" kern="1200" cap="none" spc="0" normalizeH="0" baseline="-2500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0</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máy</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tính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để</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trình</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chiếu</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báo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cáo</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p:nvPr/>
        </p:nvSpPr>
        <p:spPr>
          <a:xfrm>
            <a:off x="539750" y="1803400"/>
            <a:ext cx="10770870" cy="4524315"/>
          </a:xfrm>
          <a:prstGeom prst="rect">
            <a:avLst/>
          </a:prstGeom>
          <a:noFill/>
          <a:ln w="9525">
            <a:noFill/>
          </a:ln>
        </p:spPr>
        <p:txBody>
          <a:bodyPr wrap="square">
            <a:spAutoFit/>
          </a:bodyPr>
          <a:lstStyle/>
          <a:p>
            <a:pPr algn="just"/>
            <a:r>
              <a:rPr sz="3200" b="1"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Khám phá sinh học cơ thể giúp chúng ta có những hiểu biết nhất định về các ng</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nh nghề thuộc lĩnh vực </a:t>
            </a:r>
            <a:r>
              <a:rPr sz="3200" dirty="0" err="1">
                <a:latin typeface="Times New Roman" panose="02020603050405020304" pitchFamily="18" charset="0"/>
                <a:cs typeface="Times New Roman" panose="02020603050405020304" pitchFamily="18" charset="0"/>
              </a:rPr>
              <a:t>trồng</a:t>
            </a:r>
            <a:r>
              <a:rPr sz="3200" dirty="0">
                <a:latin typeface="Times New Roman" panose="02020603050405020304" pitchFamily="18" charset="0"/>
                <a:cs typeface="Times New Roman" panose="02020603050405020304" pitchFamily="18" charset="0"/>
              </a:rPr>
              <a:t> </a:t>
            </a:r>
            <a:r>
              <a:rPr sz="3200" dirty="0" err="1">
                <a:latin typeface="Times New Roman" panose="02020603050405020304" pitchFamily="18" charset="0"/>
                <a:cs typeface="Times New Roman" panose="02020603050405020304" pitchFamily="18" charset="0"/>
              </a:rPr>
              <a:t>trọt</a:t>
            </a:r>
            <a:r>
              <a:rPr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sz="3200" dirty="0" err="1">
                <a:latin typeface="Times New Roman" panose="02020603050405020304" pitchFamily="18" charset="0"/>
                <a:cs typeface="Times New Roman" panose="02020603050405020304" pitchFamily="18" charset="0"/>
              </a:rPr>
              <a:t>lâm</a:t>
            </a:r>
            <a:r>
              <a:rPr sz="3200" dirty="0">
                <a:latin typeface="Times New Roman" panose="02020603050405020304" pitchFamily="18" charset="0"/>
                <a:cs typeface="Times New Roman" panose="02020603050405020304" pitchFamily="18" charset="0"/>
              </a:rPr>
              <a:t> nghiệp, chăn nuôi, y </a:t>
            </a:r>
            <a:r>
              <a:rPr sz="3200" dirty="0" err="1">
                <a:latin typeface="Times New Roman" panose="02020603050405020304" pitchFamily="18" charset="0"/>
                <a:cs typeface="Times New Roman" panose="02020603050405020304" pitchFamily="18" charset="0"/>
              </a:rPr>
              <a:t>học</a:t>
            </a:r>
            <a:r>
              <a:rPr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endParaRPr sz="3200" dirty="0">
              <a:latin typeface="Times New Roman" panose="02020603050405020304" pitchFamily="18" charset="0"/>
              <a:cs typeface="Times New Roman" panose="02020603050405020304" pitchFamily="18" charset="0"/>
            </a:endParaRPr>
          </a:p>
          <a:p>
            <a:pPr algn="just"/>
            <a:r>
              <a:rPr lang="vi-VN" altLang="x-none" sz="3200" dirty="0">
                <a:latin typeface="Times New Roman" panose="02020603050405020304" pitchFamily="18" charset="0"/>
                <a:cs typeface="Times New Roman" panose="02020603050405020304" pitchFamily="18" charset="0"/>
              </a:rPr>
              <a:t>- Với các th</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nh tựu sinh học hiện đại, các ng</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nh nghề n</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y ng</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y c</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ng có triển vọng nhằm nâng cao chất lượng sản phẩm, tạo ra sản phẩm thân thiện với môi trường, cải thiện sức khỏe con người. Từ đó chúng ta có những định hướng phấn đấu, học tập để có đủ năng lực đáp ứng các ng</a:t>
            </a:r>
            <a:r>
              <a:rPr lang="vi-VN" altLang="x-none" sz="3200" dirty="0">
                <a:latin typeface="Times New Roman" panose="02020603050405020304" pitchFamily="18" charset="0"/>
                <a:ea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nh nghề đó</a:t>
            </a:r>
            <a:r>
              <a:rPr lang="en-US" altLang="x-none" sz="3200" dirty="0">
                <a:latin typeface="Times New Roman" panose="02020603050405020304" pitchFamily="18" charset="0"/>
                <a:cs typeface="Times New Roman" panose="02020603050405020304" pitchFamily="18" charset="0"/>
              </a:rPr>
              <a:t>.</a:t>
            </a:r>
            <a:endParaRPr lang="vi-VN" altLang="x-none"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363" name="Rectangle 8"/>
          <p:cNvSpPr/>
          <p:nvPr/>
        </p:nvSpPr>
        <p:spPr>
          <a:xfrm>
            <a:off x="798830" y="489585"/>
            <a:ext cx="11393170" cy="953135"/>
          </a:xfrm>
          <a:prstGeom prst="rect">
            <a:avLst/>
          </a:prstGeom>
          <a:noFill/>
          <a:ln w="9525">
            <a:noFill/>
          </a:ln>
        </p:spPr>
        <p:txBody>
          <a:bodyPr wrap="square">
            <a:spAutoFit/>
          </a:bodyPr>
          <a:lstStyle/>
          <a:p>
            <a:r>
              <a:rPr sz="2800" b="1" dirty="0">
                <a:solidFill>
                  <a:srgbClr val="C00000"/>
                </a:solidFill>
                <a:latin typeface="Times New Roman" panose="02020603050405020304" pitchFamily="18" charset="0"/>
                <a:cs typeface="Times New Roman" panose="02020603050405020304" pitchFamily="18" charset="0"/>
              </a:rPr>
              <a:t>II.</a:t>
            </a:r>
            <a:r>
              <a:rPr sz="2800" dirty="0">
                <a:solidFill>
                  <a:srgbClr val="C00000"/>
                </a:solidFill>
                <a:latin typeface="Times New Roman" panose="02020603050405020304" pitchFamily="18" charset="0"/>
                <a:cs typeface="Times New Roman" panose="02020603050405020304" pitchFamily="18" charset="0"/>
              </a:rPr>
              <a:t> </a:t>
            </a:r>
            <a:r>
              <a:rPr sz="2800" b="1" dirty="0">
                <a:solidFill>
                  <a:srgbClr val="C00000"/>
                </a:solidFill>
                <a:latin typeface="Times New Roman" panose="02020603050405020304" pitchFamily="18" charset="0"/>
                <a:cs typeface="Times New Roman" panose="02020603050405020304" pitchFamily="18" charset="0"/>
              </a:rPr>
              <a:t>TRIỂN VỌNG NGHỀ TRONG TƯƠNG LAI</a:t>
            </a:r>
            <a:r>
              <a:rPr lang="vi-VN" sz="2800" b="1" dirty="0">
                <a:solidFill>
                  <a:srgbClr val="C00000"/>
                </a:solidFill>
                <a:latin typeface="Times New Roman" panose="02020603050405020304" pitchFamily="18" charset="0"/>
                <a:cs typeface="Times New Roman" panose="02020603050405020304" pitchFamily="18" charset="0"/>
              </a:rPr>
              <a:t> </a:t>
            </a:r>
            <a:r>
              <a:rPr sz="2800" b="1" dirty="0">
                <a:solidFill>
                  <a:srgbClr val="C00000"/>
                </a:solidFill>
                <a:latin typeface="Times New Roman" panose="02020603050405020304" pitchFamily="18" charset="0"/>
                <a:cs typeface="Times New Roman" panose="02020603050405020304" pitchFamily="18" charset="0"/>
              </a:rPr>
              <a:t>LIÊN QUAN ĐẾN SINH HỌC CƠ THỂ</a:t>
            </a:r>
            <a:endParaRPr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p:cNvSpPr/>
          <p:nvPr/>
        </p:nvSpPr>
        <p:spPr>
          <a:xfrm>
            <a:off x="1301115" y="595313"/>
            <a:ext cx="3992563" cy="413226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 </a:t>
            </a:r>
          </a:p>
        </p:txBody>
      </p:sp>
      <p:sp>
        <p:nvSpPr>
          <p:cNvPr id="11" name="TextBox 10"/>
          <p:cNvSpPr txBox="1"/>
          <p:nvPr/>
        </p:nvSpPr>
        <p:spPr>
          <a:xfrm>
            <a:off x="5623560" y="779463"/>
            <a:ext cx="3242310" cy="927100"/>
          </a:xfrm>
          <a:prstGeom prst="rect">
            <a:avLst/>
          </a:prstGeom>
          <a:noFill/>
          <a:ln w="9525">
            <a:noFill/>
          </a:ln>
        </p:spPr>
        <p:txBody>
          <a:bodyPr lIns="91438" tIns="45719" rIns="91438" bIns="45719">
            <a:noAutofit/>
          </a:bodyPr>
          <a:lstStyle/>
          <a:p>
            <a:r>
              <a:rPr sz="4500" b="1" dirty="0">
                <a:solidFill>
                  <a:srgbClr val="FF0000"/>
                </a:solidFill>
                <a:latin typeface="Times New Roman" panose="02020603050405020304" pitchFamily="18" charset="0"/>
                <a:cs typeface="Calibri" panose="020F0502020204030204" charset="0"/>
              </a:rPr>
              <a:t>Luyện tập</a:t>
            </a:r>
            <a:endParaRPr sz="4500" dirty="0">
              <a:solidFill>
                <a:srgbClr val="000000"/>
              </a:solidFill>
              <a:latin typeface="Arial" panose="020B0604020202020204" pitchFamily="34" charset="0"/>
            </a:endParaRPr>
          </a:p>
        </p:txBody>
      </p:sp>
      <p:pic>
        <p:nvPicPr>
          <p:cNvPr id="16388" name="Hình ảnh 3"/>
          <p:cNvPicPr>
            <a:picLocks noChangeAspect="1"/>
          </p:cNvPicPr>
          <p:nvPr/>
        </p:nvPicPr>
        <p:blipFill>
          <a:blip r:embed="rId3"/>
          <a:stretch>
            <a:fillRect/>
          </a:stretch>
        </p:blipFill>
        <p:spPr>
          <a:xfrm>
            <a:off x="4863465" y="2817813"/>
            <a:ext cx="4762500" cy="3810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272848"/>
          </a:xfrm>
        </p:spPr>
        <p:txBody>
          <a:bodyPr>
            <a:normAutofit/>
          </a:bodyPr>
          <a:lstStyle/>
          <a:p>
            <a:pPr marL="0" indent="0" algn="just">
              <a:buNone/>
            </a:pP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1.</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Những</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lĩnh</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vực</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hoặc</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ngành</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nghề</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nào</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liên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quan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đến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sinh</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học</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cơ</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thể</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mà</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em</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quan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tâm</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hoặc</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muốn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theo</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đuổi</a:t>
            </a:r>
            <a:r>
              <a:rPr lang="en-US" sz="3200" dirty="0">
                <a:solidFill>
                  <a:srgbClr val="000099"/>
                </a:solidFill>
                <a:latin typeface="Times New Roman" pitchFamily="18" charset="0"/>
                <a:cs typeface="Times New Roman" pitchFamily="18" charset="0"/>
              </a:rPr>
              <a:t>? Theo </a:t>
            </a:r>
            <a:r>
              <a:rPr lang="en-US" sz="3200" dirty="0" err="1">
                <a:solidFill>
                  <a:srgbClr val="000099"/>
                </a:solidFill>
                <a:latin typeface="Times New Roman" pitchFamily="18" charset="0"/>
                <a:cs typeface="Times New Roman" pitchFamily="18" charset="0"/>
              </a:rPr>
              <a:t>em</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triển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vọng</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của</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các</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ngành</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nghề</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đó</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trong</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tương</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lai</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như</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thế</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nào</a:t>
            </a:r>
            <a:r>
              <a:rPr lang="en-US" sz="3200" dirty="0">
                <a:solidFill>
                  <a:srgbClr val="000099"/>
                </a:solidFill>
                <a:latin typeface="Times New Roman" pitchFamily="18" charset="0"/>
                <a:cs typeface="Times New Roman" pitchFamily="18" charset="0"/>
              </a:rPr>
              <a:t>?</a:t>
            </a:r>
            <a:endParaRPr lang="vi-VN" sz="3200" dirty="0">
              <a:solidFill>
                <a:srgbClr val="000099"/>
              </a:solidFill>
              <a:latin typeface="Times New Roman" pitchFamily="18" charset="0"/>
              <a:cs typeface="Times New Roman" pitchFamily="18" charset="0"/>
            </a:endParaRPr>
          </a:p>
          <a:p>
            <a:pPr marL="0" indent="0" algn="just">
              <a:buNone/>
            </a:pP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2.</a:t>
            </a:r>
            <a:r>
              <a:rPr lang="en-US" sz="3200" dirty="0">
                <a:solidFill>
                  <a:srgbClr val="FF0000"/>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Hãy</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chọn</a:t>
            </a:r>
            <a:r>
              <a:rPr lang="en-US" sz="3200" dirty="0">
                <a:solidFill>
                  <a:srgbClr val="000099"/>
                </a:solidFill>
                <a:latin typeface="Times New Roman" pitchFamily="18" charset="0"/>
                <a:cs typeface="Times New Roman" pitchFamily="18" charset="0"/>
              </a:rPr>
              <a:t> 1 </a:t>
            </a:r>
            <a:r>
              <a:rPr lang="en-US" sz="3200" dirty="0" err="1">
                <a:solidFill>
                  <a:srgbClr val="000099"/>
                </a:solidFill>
                <a:latin typeface="Times New Roman" pitchFamily="18" charset="0"/>
                <a:cs typeface="Times New Roman" pitchFamily="18" charset="0"/>
              </a:rPr>
              <a:t>nghề</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liên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quan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đến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sinh</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học</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cơ</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thể</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và</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đưa</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ra</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những</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yêu</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cầu</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cần</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có</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để</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làm</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nghề</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đó</a:t>
            </a:r>
            <a:r>
              <a:rPr lang="en-US" sz="3200" dirty="0">
                <a:solidFill>
                  <a:srgbClr val="000099"/>
                </a:solidFill>
                <a:latin typeface="Times New Roman" pitchFamily="18" charset="0"/>
                <a:cs typeface="Times New Roman" pitchFamily="18" charset="0"/>
              </a:rPr>
              <a:t>?</a:t>
            </a:r>
            <a:endParaRPr lang="vi-VN" sz="3200" dirty="0">
              <a:solidFill>
                <a:srgbClr val="000099"/>
              </a:solidFill>
              <a:latin typeface="Times New Roman" pitchFamily="18" charset="0"/>
              <a:cs typeface="Times New Roman" pitchFamily="18" charset="0"/>
            </a:endParaRPr>
          </a:p>
          <a:p>
            <a:pPr marL="0" indent="0">
              <a:buNone/>
            </a:pPr>
            <a:endParaRPr lang="vi-VN" sz="3200" dirty="0">
              <a:solidFill>
                <a:srgbClr val="000099"/>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0A6618A7-AEA0-64D0-BE15-18D1783A6048}"/>
              </a:ext>
            </a:extLst>
          </p:cNvPr>
          <p:cNvSpPr txBox="1"/>
          <p:nvPr/>
        </p:nvSpPr>
        <p:spPr>
          <a:xfrm>
            <a:off x="248919" y="5656852"/>
            <a:ext cx="3189791" cy="76944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a:r>
              <a:rPr lang="en-US" sz="1100" b="0" i="1">
                <a:effectLst/>
                <a:latin typeface="Times New Roman" panose="02020603050405020304" pitchFamily="18" charset="0"/>
                <a:ea typeface="Times New Roman" panose="02020603050405020304" pitchFamily="18" charset="0"/>
              </a:rPr>
              <a:t>Tài liệu được chia sẻ bởi Website VnTeach.Com</a:t>
            </a:r>
            <a:endParaRPr lang="en-US" sz="1100" b="1">
              <a:effectLst/>
              <a:latin typeface="Times New Roman" panose="02020603050405020304" pitchFamily="18" charset="0"/>
              <a:ea typeface="Times New Roman" panose="02020603050405020304" pitchFamily="18" charset="0"/>
            </a:endParaRPr>
          </a:p>
          <a:p>
            <a:pPr marL="0" marR="0"/>
            <a:r>
              <a:rPr lang="en-US" sz="1100" b="0" i="1" u="sng">
                <a:solidFill>
                  <a:srgbClr val="0563C1"/>
                </a:solidFill>
                <a:effectLst/>
                <a:latin typeface="Times New Roman" panose="02020603050405020304" pitchFamily="18" charset="0"/>
                <a:ea typeface="Times New Roman" panose="02020603050405020304" pitchFamily="18" charset="0"/>
                <a:hlinkClick r:id="rId2"/>
              </a:rPr>
              <a:t>https://www.vnteach.com</a:t>
            </a:r>
            <a:endParaRPr lang="en-US" sz="1100" b="1">
              <a:effectLst/>
              <a:latin typeface="Times New Roman" panose="02020603050405020304" pitchFamily="18" charset="0"/>
              <a:ea typeface="Times New Roman" panose="02020603050405020304" pitchFamily="18" charset="0"/>
            </a:endParaRPr>
          </a:p>
          <a:p>
            <a:pPr marL="0" marR="0"/>
            <a:r>
              <a:rPr lang="en-US" sz="1100" b="0" i="1">
                <a:effectLst/>
                <a:latin typeface="Times New Roman" panose="02020603050405020304" pitchFamily="18" charset="0"/>
                <a:ea typeface="Times New Roman" panose="02020603050405020304" pitchFamily="18" charset="0"/>
              </a:rPr>
              <a:t>Hướng dẫn tìm và tải các tài liệu ở đây</a:t>
            </a:r>
            <a:endParaRPr lang="en-US" sz="1100" b="1">
              <a:effectLst/>
              <a:latin typeface="Times New Roman" panose="02020603050405020304" pitchFamily="18" charset="0"/>
              <a:ea typeface="Times New Roman" panose="02020603050405020304" pitchFamily="18" charset="0"/>
            </a:endParaRPr>
          </a:p>
          <a:p>
            <a:pPr marL="0" marR="0"/>
            <a:r>
              <a:rPr lang="en-US" sz="1100" b="0" i="1" u="sng">
                <a:solidFill>
                  <a:srgbClr val="0563C1"/>
                </a:solidFill>
                <a:effectLst/>
                <a:latin typeface="Times New Roman" panose="02020603050405020304" pitchFamily="18" charset="0"/>
                <a:ea typeface="Times New Roman" panose="02020603050405020304" pitchFamily="18" charset="0"/>
                <a:hlinkClick r:id="rId3"/>
              </a:rPr>
              <a:t>https://forms.gle/LzVNwfMpYB9qH4JU6</a:t>
            </a:r>
            <a:endParaRPr lang="en-US" sz="11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9431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p:cNvPicPr>
            <a:picLocks noChangeAspect="1"/>
          </p:cNvPicPr>
          <p:nvPr/>
        </p:nvPicPr>
        <p:blipFill>
          <a:blip r:embed="rId3"/>
          <a:stretch>
            <a:fillRect/>
          </a:stretch>
        </p:blipFill>
        <p:spPr>
          <a:xfrm flipH="1">
            <a:off x="1459865" y="587375"/>
            <a:ext cx="2408555" cy="4689475"/>
          </a:xfrm>
          <a:prstGeom prst="rect">
            <a:avLst/>
          </a:prstGeom>
          <a:noFill/>
          <a:ln w="9525">
            <a:noFill/>
          </a:ln>
        </p:spPr>
      </p:pic>
      <p:sp>
        <p:nvSpPr>
          <p:cNvPr id="4" name="Rectangle 3"/>
          <p:cNvSpPr/>
          <p:nvPr/>
        </p:nvSpPr>
        <p:spPr>
          <a:xfrm>
            <a:off x="3655151" y="1271180"/>
            <a:ext cx="5545109" cy="1107996"/>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6600" b="1" i="0" u="none" strike="noStrike" kern="1200" cap="none" spc="0" normalizeH="0" baseline="0" noProof="0">
                <a:ln w="10160">
                  <a:solidFill>
                    <a:srgbClr val="4472C4"/>
                  </a:solidFill>
                  <a:prstDash val="solid"/>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NHỔ CÀ RỐT</a:t>
            </a:r>
          </a:p>
        </p:txBody>
      </p:sp>
      <p:pic>
        <p:nvPicPr>
          <p:cNvPr id="17412" name="Picture 9"/>
          <p:cNvPicPr>
            <a:picLocks noChangeAspect="1"/>
          </p:cNvPicPr>
          <p:nvPr/>
        </p:nvPicPr>
        <p:blipFill>
          <a:blip r:embed="rId4"/>
          <a:stretch>
            <a:fillRect/>
          </a:stretch>
        </p:blipFill>
        <p:spPr>
          <a:xfrm>
            <a:off x="3698240" y="2841625"/>
            <a:ext cx="1196975" cy="927100"/>
          </a:xfrm>
          <a:prstGeom prst="rect">
            <a:avLst/>
          </a:prstGeom>
          <a:noFill/>
          <a:ln w="9525">
            <a:noFill/>
          </a:ln>
        </p:spPr>
      </p:pic>
      <p:pic>
        <p:nvPicPr>
          <p:cNvPr id="17413" name="Picture 12"/>
          <p:cNvPicPr>
            <a:picLocks noChangeAspect="1"/>
          </p:cNvPicPr>
          <p:nvPr/>
        </p:nvPicPr>
        <p:blipFill>
          <a:blip r:embed="rId5"/>
          <a:stretch>
            <a:fillRect/>
          </a:stretch>
        </p:blipFill>
        <p:spPr>
          <a:xfrm>
            <a:off x="8203565" y="2379663"/>
            <a:ext cx="2039938" cy="1852612"/>
          </a:xfrm>
          <a:prstGeom prst="rect">
            <a:avLst/>
          </a:prstGeom>
          <a:noFill/>
          <a:ln w="9525">
            <a:noFill/>
          </a:ln>
        </p:spPr>
      </p:pic>
      <p:pic>
        <p:nvPicPr>
          <p:cNvPr id="17414" name="Picture 13"/>
          <p:cNvPicPr>
            <a:picLocks noChangeAspect="1"/>
          </p:cNvPicPr>
          <p:nvPr/>
        </p:nvPicPr>
        <p:blipFill>
          <a:blip r:embed="rId6"/>
          <a:stretch>
            <a:fillRect/>
          </a:stretch>
        </p:blipFill>
        <p:spPr>
          <a:xfrm>
            <a:off x="5569903" y="3201988"/>
            <a:ext cx="1485900" cy="2074862"/>
          </a:xfrm>
          <a:prstGeom prst="rect">
            <a:avLst/>
          </a:prstGeom>
          <a:noFill/>
          <a:ln w="9525">
            <a:noFill/>
          </a:ln>
        </p:spPr>
      </p:pic>
      <p:pic>
        <p:nvPicPr>
          <p:cNvPr id="17415" name="Picture 14"/>
          <p:cNvPicPr>
            <a:picLocks noChangeAspect="1"/>
          </p:cNvPicPr>
          <p:nvPr/>
        </p:nvPicPr>
        <p:blipFill>
          <a:blip r:embed="rId7"/>
          <a:stretch>
            <a:fillRect/>
          </a:stretch>
        </p:blipFill>
        <p:spPr>
          <a:xfrm rot="184611">
            <a:off x="8740140" y="5284788"/>
            <a:ext cx="850900" cy="1273175"/>
          </a:xfrm>
          <a:prstGeom prst="rect">
            <a:avLst/>
          </a:prstGeom>
          <a:noFill/>
          <a:ln w="9525">
            <a:noFill/>
          </a:ln>
        </p:spPr>
      </p:pic>
      <p:pic>
        <p:nvPicPr>
          <p:cNvPr id="17416" name="Picture 15"/>
          <p:cNvPicPr>
            <a:picLocks noChangeAspect="1"/>
          </p:cNvPicPr>
          <p:nvPr/>
        </p:nvPicPr>
        <p:blipFill>
          <a:blip r:embed="rId7"/>
          <a:stretch>
            <a:fillRect/>
          </a:stretch>
        </p:blipFill>
        <p:spPr>
          <a:xfrm rot="184611">
            <a:off x="6519228" y="5284788"/>
            <a:ext cx="850900" cy="1273175"/>
          </a:xfrm>
          <a:prstGeom prst="rect">
            <a:avLst/>
          </a:prstGeom>
          <a:noFill/>
          <a:ln w="9525">
            <a:noFill/>
          </a:ln>
        </p:spPr>
      </p:pic>
      <p:pic>
        <p:nvPicPr>
          <p:cNvPr id="17417" name="Picture 16"/>
          <p:cNvPicPr>
            <a:picLocks noChangeAspect="1"/>
          </p:cNvPicPr>
          <p:nvPr/>
        </p:nvPicPr>
        <p:blipFill>
          <a:blip r:embed="rId7"/>
          <a:stretch>
            <a:fillRect/>
          </a:stretch>
        </p:blipFill>
        <p:spPr>
          <a:xfrm rot="184611">
            <a:off x="4284028" y="5284788"/>
            <a:ext cx="850900" cy="1273175"/>
          </a:xfrm>
          <a:prstGeom prst="rect">
            <a:avLst/>
          </a:prstGeom>
          <a:noFill/>
          <a:ln w="9525">
            <a:noFill/>
          </a:ln>
        </p:spPr>
      </p:pic>
      <p:pic>
        <p:nvPicPr>
          <p:cNvPr id="17418" name="Picture 17"/>
          <p:cNvPicPr>
            <a:picLocks noChangeAspect="1"/>
          </p:cNvPicPr>
          <p:nvPr/>
        </p:nvPicPr>
        <p:blipFill>
          <a:blip r:embed="rId7"/>
          <a:stretch>
            <a:fillRect/>
          </a:stretch>
        </p:blipFill>
        <p:spPr>
          <a:xfrm rot="184611">
            <a:off x="2128203" y="5284788"/>
            <a:ext cx="850900" cy="1273175"/>
          </a:xfrm>
          <a:prstGeom prst="rect">
            <a:avLst/>
          </a:prstGeom>
          <a:noFill/>
          <a:ln w="9525">
            <a:noFill/>
          </a:ln>
        </p:spPr>
      </p:pic>
      <p:sp>
        <p:nvSpPr>
          <p:cNvPr id="19" name="Rectangle 18"/>
          <p:cNvSpPr/>
          <p:nvPr/>
        </p:nvSpPr>
        <p:spPr>
          <a:xfrm>
            <a:off x="2094865" y="5918200"/>
            <a:ext cx="7678738" cy="8239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p>
        </p:txBody>
      </p:sp>
      <p:pic>
        <p:nvPicPr>
          <p:cNvPr id="20" name="6B084014.wav">
            <a:hlinkClick r:id="" action="ppaction://media"/>
          </p:cNvPr>
          <p:cNvPicPr>
            <a:picLocks noChangeAspect="1"/>
          </p:cNvPicPr>
          <p:nvPr>
            <a:wavAudioFile r:embed="rId1" name="6B08303A.wav"/>
          </p:nvPr>
        </p:nvPicPr>
        <p:blipFill>
          <a:blip r:embed="rId8"/>
          <a:stretch>
            <a:fillRect/>
          </a:stretch>
        </p:blipFill>
        <p:spPr>
          <a:xfrm>
            <a:off x="11011853" y="2536825"/>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560" y="798830"/>
            <a:ext cx="3403600" cy="1041400"/>
          </a:xfrm>
        </p:spPr>
        <p:style>
          <a:lnRef idx="2">
            <a:schemeClr val="accent2">
              <a:shade val="50000"/>
            </a:schemeClr>
          </a:lnRef>
          <a:fillRef idx="1">
            <a:schemeClr val="accent2"/>
          </a:fillRef>
          <a:effectRef idx="0">
            <a:schemeClr val="accent2"/>
          </a:effectRef>
          <a:fontRef idx="minor">
            <a:schemeClr val="lt1"/>
          </a:fontRef>
        </p:style>
        <p:txBody>
          <a:bodyPr/>
          <a:lstStyle/>
          <a:p>
            <a:pPr>
              <a:buNone/>
            </a:pPr>
            <a:r>
              <a:rPr b="1" dirty="0">
                <a:solidFill>
                  <a:srgbClr val="FFFFFF"/>
                </a:solidFill>
                <a:latin typeface="Times New Roman" panose="02020603050405020304" pitchFamily="18" charset="0"/>
                <a:cs typeface="Times New Roman" panose="02020603050405020304" pitchFamily="18" charset="0"/>
              </a:rPr>
              <a:t>LUẬT CHƠI</a:t>
            </a:r>
            <a:endParaRPr lang="vi-VN" altLang="x-none" b="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44320" y="3127375"/>
            <a:ext cx="9422765" cy="1688465"/>
          </a:xfrm>
        </p:spPr>
        <p:style>
          <a:lnRef idx="2">
            <a:schemeClr val="accent2"/>
          </a:lnRef>
          <a:fillRef idx="1">
            <a:schemeClr val="lt1"/>
          </a:fillRef>
          <a:effectRef idx="0">
            <a:schemeClr val="accent2"/>
          </a:effectRef>
          <a:fontRef idx="minor">
            <a:schemeClr val="dk1"/>
          </a:fontRef>
        </p:style>
        <p:txBody>
          <a:bodyPr/>
          <a:lstStyle/>
          <a:p>
            <a:pPr marL="0" indent="0" algn="just">
              <a:buNone/>
            </a:pPr>
            <a:r>
              <a:rPr lang="vi-VN" altLang="x-none" sz="3600" dirty="0">
                <a:solidFill>
                  <a:srgbClr val="000000"/>
                </a:solidFill>
                <a:latin typeface="Times New Roman" panose="02020603050405020304" pitchFamily="18" charset="0"/>
                <a:cs typeface="Times New Roman" panose="02020603050405020304" pitchFamily="18" charset="0"/>
              </a:rPr>
              <a:t>Học sinh chọn đáp án n</a:t>
            </a:r>
            <a:r>
              <a:rPr lang="vi-VN" altLang="x-none" sz="3600" dirty="0">
                <a:solidFill>
                  <a:srgbClr val="000000"/>
                </a:solidFill>
                <a:latin typeface="Times New Roman" panose="02020603050405020304" pitchFamily="18" charset="0"/>
                <a:ea typeface="Times New Roman" panose="02020603050405020304" pitchFamily="18" charset="0"/>
              </a:rPr>
              <a:t>à</a:t>
            </a:r>
            <a:r>
              <a:rPr lang="vi-VN" altLang="x-none" sz="3600" dirty="0">
                <a:solidFill>
                  <a:srgbClr val="000000"/>
                </a:solidFill>
                <a:latin typeface="Times New Roman" panose="02020603050405020304" pitchFamily="18" charset="0"/>
                <a:cs typeface="Times New Roman" panose="02020603050405020304" pitchFamily="18" charset="0"/>
              </a:rPr>
              <a:t>o bạn hãy bấm v</a:t>
            </a:r>
            <a:r>
              <a:rPr lang="vi-VN" altLang="x-none" sz="3600" dirty="0">
                <a:solidFill>
                  <a:srgbClr val="000000"/>
                </a:solidFill>
                <a:latin typeface="Times New Roman" panose="02020603050405020304" pitchFamily="18" charset="0"/>
                <a:ea typeface="Times New Roman" panose="02020603050405020304" pitchFamily="18" charset="0"/>
              </a:rPr>
              <a:t>à</a:t>
            </a:r>
            <a:r>
              <a:rPr lang="vi-VN" altLang="x-none" sz="3600" dirty="0">
                <a:solidFill>
                  <a:srgbClr val="000000"/>
                </a:solidFill>
                <a:latin typeface="Times New Roman" panose="02020603050405020304" pitchFamily="18" charset="0"/>
                <a:cs typeface="Times New Roman" panose="02020603050405020304" pitchFamily="18" charset="0"/>
              </a:rPr>
              <a:t>o củ c</a:t>
            </a:r>
            <a:r>
              <a:rPr lang="vi-VN" altLang="x-none" sz="3600" dirty="0">
                <a:solidFill>
                  <a:srgbClr val="000000"/>
                </a:solidFill>
                <a:latin typeface="Times New Roman" panose="02020603050405020304" pitchFamily="18" charset="0"/>
                <a:ea typeface="Times New Roman" panose="02020603050405020304" pitchFamily="18" charset="0"/>
              </a:rPr>
              <a:t>à</a:t>
            </a:r>
            <a:r>
              <a:rPr lang="vi-VN" altLang="x-none" sz="3600" dirty="0">
                <a:solidFill>
                  <a:srgbClr val="000000"/>
                </a:solidFill>
                <a:latin typeface="Times New Roman" panose="02020603050405020304" pitchFamily="18" charset="0"/>
                <a:cs typeface="Times New Roman" panose="02020603050405020304" pitchFamily="18" charset="0"/>
              </a:rPr>
              <a:t> rốt theo đáp án đó. Chú thỏ sẽ tự đi đến nhổ c</a:t>
            </a:r>
            <a:r>
              <a:rPr lang="vi-VN" altLang="x-none" sz="3600" dirty="0">
                <a:solidFill>
                  <a:srgbClr val="000000"/>
                </a:solidFill>
                <a:latin typeface="Times New Roman" panose="02020603050405020304" pitchFamily="18" charset="0"/>
                <a:ea typeface="Times New Roman" panose="02020603050405020304" pitchFamily="18" charset="0"/>
              </a:rPr>
              <a:t>à</a:t>
            </a:r>
            <a:r>
              <a:rPr lang="vi-VN" altLang="x-none" sz="3600" dirty="0">
                <a:solidFill>
                  <a:srgbClr val="000000"/>
                </a:solidFill>
                <a:latin typeface="Times New Roman" panose="02020603050405020304" pitchFamily="18" charset="0"/>
                <a:cs typeface="Times New Roman" panose="02020603050405020304" pitchFamily="18" charset="0"/>
              </a:rPr>
              <a:t> rốt v</a:t>
            </a:r>
            <a:r>
              <a:rPr lang="vi-VN" altLang="x-none" sz="3600" dirty="0">
                <a:solidFill>
                  <a:srgbClr val="000000"/>
                </a:solidFill>
                <a:latin typeface="Times New Roman" panose="02020603050405020304" pitchFamily="18" charset="0"/>
                <a:ea typeface="Times New Roman" panose="02020603050405020304" pitchFamily="18" charset="0"/>
              </a:rPr>
              <a:t>à</a:t>
            </a:r>
            <a:r>
              <a:rPr lang="vi-VN" altLang="x-none" sz="3600" dirty="0">
                <a:solidFill>
                  <a:srgbClr val="000000"/>
                </a:solidFill>
                <a:latin typeface="Times New Roman" panose="02020603050405020304" pitchFamily="18" charset="0"/>
                <a:cs typeface="Times New Roman" panose="02020603050405020304" pitchFamily="18" charset="0"/>
              </a:rPr>
              <a:t> sẽ biết được đáp án đúng, sai.</a:t>
            </a:r>
            <a:endParaRPr lang="vi-VN" altLang="x-none" sz="36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p:nvPr/>
        </p:nvGrpSpPr>
        <p:grpSpPr>
          <a:xfrm>
            <a:off x="1953260" y="162560"/>
            <a:ext cx="8861425" cy="814070"/>
            <a:chOff x="0" y="0"/>
            <a:chExt cx="13954" cy="1160"/>
          </a:xfrm>
        </p:grpSpPr>
        <p:pic>
          <p:nvPicPr>
            <p:cNvPr id="3078" name="Picture 3" descr="A023"/>
            <p:cNvPicPr>
              <a:picLocks noChangeAspect="1"/>
            </p:cNvPicPr>
            <p:nvPr/>
          </p:nvPicPr>
          <p:blipFill>
            <a:blip r:embed="rId2"/>
            <a:stretch>
              <a:fillRect/>
            </a:stretch>
          </p:blipFill>
          <p:spPr>
            <a:xfrm>
              <a:off x="0" y="0"/>
              <a:ext cx="13955" cy="1160"/>
            </a:xfrm>
            <a:prstGeom prst="rect">
              <a:avLst/>
            </a:prstGeom>
            <a:noFill/>
            <a:ln w="9525">
              <a:noFill/>
            </a:ln>
          </p:spPr>
        </p:pic>
        <p:sp>
          <p:nvSpPr>
            <p:cNvPr id="3079" name="WordArt 4"/>
            <p:cNvSpPr/>
            <p:nvPr/>
          </p:nvSpPr>
          <p:spPr>
            <a:xfrm>
              <a:off x="3653" y="140"/>
              <a:ext cx="7411" cy="827"/>
            </a:xfrm>
            <a:prstGeom prst="rect">
              <a:avLst/>
            </a:prstGeom>
          </p:spPr>
          <p:txBody>
            <a:bodyPr wrap="none" fromWordArt="1">
              <a:prstTxWarp prst="textPlain">
                <a:avLst>
                  <a:gd name="adj" fmla="val 50000"/>
                </a:avLst>
              </a:prstTxWarp>
              <a:normAutofit fontScale="92500" lnSpcReduction="10000"/>
            </a:bodyPr>
            <a:lstStyle/>
            <a:p>
              <a:pPr algn="ctr"/>
              <a:r>
                <a:rPr lang="en-US" sz="3600" b="1">
                  <a:gradFill rotWithShape="1">
                    <a:gsLst>
                      <a:gs pos="0">
                        <a:srgbClr val="AAAAAA"/>
                      </a:gs>
                      <a:gs pos="100000">
                        <a:srgbClr val="FFFFFF"/>
                      </a:gs>
                    </a:gsLst>
                    <a:lin ang="5400000" scaled="1"/>
                    <a:tileRect/>
                  </a:gradFill>
                  <a:effectLst>
                    <a:outerShdw dist="38100" dir="5400000" algn="ctr" rotWithShape="0">
                      <a:srgbClr val="4D4D4D">
                        <a:alpha val="75000"/>
                      </a:srgbClr>
                    </a:outerShdw>
                  </a:effectLst>
                  <a:latin typeface="Times New Roman" panose="02020603050405020304" pitchFamily="18" charset="0"/>
                  <a:ea typeface="Times New Roman" panose="02020603050405020304" pitchFamily="18" charset="0"/>
                </a:rPr>
                <a:t>KIỂM TRA BÀI CŨ</a:t>
              </a:r>
            </a:p>
          </p:txBody>
        </p:sp>
      </p:grpSp>
      <p:sp>
        <p:nvSpPr>
          <p:cNvPr id="3075" name="Rectangle 1"/>
          <p:cNvSpPr/>
          <p:nvPr/>
        </p:nvSpPr>
        <p:spPr>
          <a:xfrm>
            <a:off x="165100" y="913765"/>
            <a:ext cx="1454150" cy="585788"/>
          </a:xfrm>
          <a:prstGeom prst="rect">
            <a:avLst/>
          </a:prstGeom>
          <a:noFill/>
          <a:ln w="9525">
            <a:noFill/>
          </a:ln>
        </p:spPr>
        <p:txBody>
          <a:bodyPr>
            <a:spAutoFit/>
          </a:bodyPr>
          <a:lstStyle/>
          <a:p>
            <a:r>
              <a:rPr sz="3200" dirty="0">
                <a:solidFill>
                  <a:srgbClr val="FF0000"/>
                </a:solidFill>
                <a:latin typeface="Times New Roman" panose="02020603050405020304" pitchFamily="18" charset="0"/>
                <a:cs typeface="Times New Roman" panose="02020603050405020304" pitchFamily="18" charset="0"/>
              </a:rPr>
              <a:t>Gợi ý</a:t>
            </a:r>
            <a:endParaRPr sz="3200" dirty="0">
              <a:solidFill>
                <a:srgbClr val="FF0000"/>
              </a:solidFill>
              <a:latin typeface="Times New Roman" panose="02020603050405020304" pitchFamily="18" charset="0"/>
              <a:ea typeface="Times New Roman" panose="02020603050405020304" pitchFamily="18" charset="0"/>
            </a:endParaRPr>
          </a:p>
        </p:txBody>
      </p:sp>
      <p:pic>
        <p:nvPicPr>
          <p:cNvPr id="3076" name="Picture 7"/>
          <p:cNvPicPr>
            <a:picLocks noChangeAspect="1"/>
          </p:cNvPicPr>
          <p:nvPr/>
        </p:nvPicPr>
        <p:blipFill>
          <a:blip r:embed="rId3"/>
          <a:srcRect l="34654" t="25020" r="30385" b="7100"/>
          <a:stretch>
            <a:fillRect/>
          </a:stretch>
        </p:blipFill>
        <p:spPr>
          <a:xfrm>
            <a:off x="1510030" y="1348105"/>
            <a:ext cx="4489450" cy="5103813"/>
          </a:xfrm>
          <a:prstGeom prst="rect">
            <a:avLst/>
          </a:prstGeom>
          <a:noFill/>
          <a:ln w="9525">
            <a:solidFill>
              <a:schemeClr val="accent1"/>
            </a:solidFill>
          </a:ln>
        </p:spPr>
      </p:pic>
      <p:pic>
        <p:nvPicPr>
          <p:cNvPr id="3077" name="Picture 2"/>
          <p:cNvPicPr>
            <a:picLocks noChangeAspect="1"/>
          </p:cNvPicPr>
          <p:nvPr/>
        </p:nvPicPr>
        <p:blipFill>
          <a:blip r:embed="rId4"/>
          <a:srcRect l="35242" t="28751" r="35593" b="12811"/>
          <a:stretch>
            <a:fillRect/>
          </a:stretch>
        </p:blipFill>
        <p:spPr>
          <a:xfrm>
            <a:off x="7498715" y="1349375"/>
            <a:ext cx="3930650" cy="5103813"/>
          </a:xfrm>
          <a:prstGeom prst="rect">
            <a:avLst/>
          </a:prstGeom>
          <a:noFill/>
          <a:ln w="9525">
            <a:solidFill>
              <a:schemeClr val="accent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8616950" y="4363085"/>
            <a:ext cx="1250950" cy="1335088"/>
          </a:xfrm>
          <a:prstGeom prst="rect">
            <a:avLst/>
          </a:prstGeom>
          <a:noFill/>
          <a:ln w="9525">
            <a:noFill/>
          </a:ln>
        </p:spPr>
      </p:pic>
      <p:pic>
        <p:nvPicPr>
          <p:cNvPr id="19" name="Picture 18"/>
          <p:cNvPicPr>
            <a:picLocks noChangeAspect="1"/>
          </p:cNvPicPr>
          <p:nvPr/>
        </p:nvPicPr>
        <p:blipFill>
          <a:blip r:embed="rId2"/>
          <a:stretch>
            <a:fillRect/>
          </a:stretch>
        </p:blipFill>
        <p:spPr>
          <a:xfrm>
            <a:off x="6396038" y="4296410"/>
            <a:ext cx="1249362" cy="1336675"/>
          </a:xfrm>
          <a:prstGeom prst="rect">
            <a:avLst/>
          </a:prstGeom>
          <a:noFill/>
          <a:ln w="9525">
            <a:noFill/>
          </a:ln>
        </p:spPr>
      </p:pic>
      <p:pic>
        <p:nvPicPr>
          <p:cNvPr id="19460" name="Picture 74"/>
          <p:cNvPicPr>
            <a:picLocks noChangeAspect="1"/>
          </p:cNvPicPr>
          <p:nvPr/>
        </p:nvPicPr>
        <p:blipFill>
          <a:blip r:embed="rId3"/>
          <a:stretch>
            <a:fillRect/>
          </a:stretch>
        </p:blipFill>
        <p:spPr>
          <a:xfrm>
            <a:off x="3625850" y="2986405"/>
            <a:ext cx="1196975" cy="927100"/>
          </a:xfrm>
          <a:prstGeom prst="rect">
            <a:avLst/>
          </a:prstGeom>
          <a:noFill/>
          <a:ln w="9525">
            <a:noFill/>
          </a:ln>
        </p:spPr>
      </p:pic>
      <p:sp>
        <p:nvSpPr>
          <p:cNvPr id="77" name="Sun 76"/>
          <p:cNvSpPr/>
          <p:nvPr/>
        </p:nvSpPr>
        <p:spPr>
          <a:xfrm>
            <a:off x="1517650" y="3788410"/>
            <a:ext cx="2162175" cy="208280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3" name="Picture 32"/>
          <p:cNvPicPr>
            <a:picLocks noChangeAspect="1"/>
          </p:cNvPicPr>
          <p:nvPr/>
        </p:nvPicPr>
        <p:blipFill>
          <a:blip r:embed="rId4"/>
          <a:stretch>
            <a:fillRect/>
          </a:stretch>
        </p:blipFill>
        <p:spPr>
          <a:xfrm flipH="1">
            <a:off x="1555750" y="137160"/>
            <a:ext cx="1660525" cy="3236913"/>
          </a:xfrm>
          <a:prstGeom prst="rect">
            <a:avLst/>
          </a:prstGeom>
          <a:noFill/>
          <a:ln w="9525">
            <a:noFill/>
          </a:ln>
        </p:spPr>
      </p:pic>
      <p:pic>
        <p:nvPicPr>
          <p:cNvPr id="5" name="Picture 4"/>
          <p:cNvPicPr>
            <a:picLocks noChangeAspect="1"/>
          </p:cNvPicPr>
          <p:nvPr/>
        </p:nvPicPr>
        <p:blipFill>
          <a:blip r:embed="rId5"/>
          <a:stretch>
            <a:fillRect/>
          </a:stretch>
        </p:blipFill>
        <p:spPr>
          <a:xfrm flipH="1">
            <a:off x="981075" y="2016760"/>
            <a:ext cx="1958975" cy="1871663"/>
          </a:xfrm>
          <a:prstGeom prst="rect">
            <a:avLst/>
          </a:prstGeom>
          <a:noFill/>
          <a:ln w="9525">
            <a:noFill/>
          </a:ln>
        </p:spPr>
      </p:pic>
      <p:pic>
        <p:nvPicPr>
          <p:cNvPr id="16" name="Picture 15"/>
          <p:cNvPicPr>
            <a:picLocks noChangeAspect="1"/>
          </p:cNvPicPr>
          <p:nvPr/>
        </p:nvPicPr>
        <p:blipFill>
          <a:blip r:embed="rId6"/>
          <a:stretch>
            <a:fillRect/>
          </a:stretch>
        </p:blipFill>
        <p:spPr>
          <a:xfrm>
            <a:off x="1327150" y="2212023"/>
            <a:ext cx="1060450" cy="1266825"/>
          </a:xfrm>
          <a:prstGeom prst="rect">
            <a:avLst/>
          </a:prstGeom>
          <a:noFill/>
          <a:ln w="9525">
            <a:noFill/>
          </a:ln>
        </p:spPr>
      </p:pic>
      <p:pic>
        <p:nvPicPr>
          <p:cNvPr id="28" name="Picture 27"/>
          <p:cNvPicPr>
            <a:picLocks noChangeAspect="1"/>
          </p:cNvPicPr>
          <p:nvPr/>
        </p:nvPicPr>
        <p:blipFill>
          <a:blip r:embed="rId2"/>
          <a:stretch>
            <a:fillRect/>
          </a:stretch>
        </p:blipFill>
        <p:spPr>
          <a:xfrm>
            <a:off x="2005013" y="4296410"/>
            <a:ext cx="1249362" cy="1336675"/>
          </a:xfrm>
          <a:prstGeom prst="rect">
            <a:avLst/>
          </a:prstGeom>
          <a:noFill/>
          <a:ln w="9525">
            <a:noFill/>
          </a:ln>
        </p:spPr>
      </p:pic>
      <p:pic>
        <p:nvPicPr>
          <p:cNvPr id="12" name="Picture 11"/>
          <p:cNvPicPr>
            <a:picLocks noChangeAspect="1"/>
          </p:cNvPicPr>
          <p:nvPr/>
        </p:nvPicPr>
        <p:blipFill>
          <a:blip r:embed="rId7"/>
          <a:stretch>
            <a:fillRect/>
          </a:stretch>
        </p:blipFill>
        <p:spPr>
          <a:xfrm>
            <a:off x="8521700" y="4363085"/>
            <a:ext cx="1441450" cy="1309688"/>
          </a:xfrm>
          <a:prstGeom prst="rect">
            <a:avLst/>
          </a:prstGeom>
          <a:noFill/>
          <a:ln w="9525">
            <a:noFill/>
          </a:ln>
        </p:spPr>
      </p:pic>
      <p:pic>
        <p:nvPicPr>
          <p:cNvPr id="14" name="Picture 13"/>
          <p:cNvPicPr>
            <a:picLocks noChangeAspect="1"/>
          </p:cNvPicPr>
          <p:nvPr/>
        </p:nvPicPr>
        <p:blipFill>
          <a:blip r:embed="rId8"/>
          <a:srcRect b="50261"/>
          <a:stretch>
            <a:fillRect/>
          </a:stretch>
        </p:blipFill>
        <p:spPr>
          <a:xfrm rot="3519568">
            <a:off x="9551988" y="5287010"/>
            <a:ext cx="822325" cy="612775"/>
          </a:xfrm>
          <a:prstGeom prst="rect">
            <a:avLst/>
          </a:prstGeom>
          <a:noFill/>
          <a:ln w="9525">
            <a:noFill/>
          </a:ln>
        </p:spPr>
      </p:pic>
      <p:pic>
        <p:nvPicPr>
          <p:cNvPr id="6" name="Picture 5"/>
          <p:cNvPicPr>
            <a:picLocks noChangeAspect="1"/>
          </p:cNvPicPr>
          <p:nvPr/>
        </p:nvPicPr>
        <p:blipFill>
          <a:blip r:embed="rId9"/>
          <a:stretch>
            <a:fillRect/>
          </a:stretch>
        </p:blipFill>
        <p:spPr>
          <a:xfrm rot="184611">
            <a:off x="8667750" y="5225098"/>
            <a:ext cx="850900" cy="1273175"/>
          </a:xfrm>
          <a:prstGeom prst="rect">
            <a:avLst/>
          </a:prstGeom>
          <a:noFill/>
          <a:ln w="9525">
            <a:noFill/>
          </a:ln>
        </p:spPr>
      </p:pic>
      <p:pic>
        <p:nvPicPr>
          <p:cNvPr id="17" name="Picture 16"/>
          <p:cNvPicPr>
            <a:picLocks noChangeAspect="1"/>
          </p:cNvPicPr>
          <p:nvPr/>
        </p:nvPicPr>
        <p:blipFill>
          <a:blip r:embed="rId7"/>
          <a:stretch>
            <a:fillRect/>
          </a:stretch>
        </p:blipFill>
        <p:spPr>
          <a:xfrm>
            <a:off x="6299200" y="4296410"/>
            <a:ext cx="1443038" cy="1309688"/>
          </a:xfrm>
          <a:prstGeom prst="rect">
            <a:avLst/>
          </a:prstGeom>
          <a:noFill/>
          <a:ln w="9525">
            <a:noFill/>
          </a:ln>
        </p:spPr>
      </p:pic>
      <p:pic>
        <p:nvPicPr>
          <p:cNvPr id="21" name="Picture 20"/>
          <p:cNvPicPr>
            <a:picLocks noChangeAspect="1"/>
          </p:cNvPicPr>
          <p:nvPr/>
        </p:nvPicPr>
        <p:blipFill>
          <a:blip r:embed="rId8"/>
          <a:srcRect b="50261"/>
          <a:stretch>
            <a:fillRect/>
          </a:stretch>
        </p:blipFill>
        <p:spPr>
          <a:xfrm rot="3519568">
            <a:off x="7331075" y="5220335"/>
            <a:ext cx="822325" cy="612775"/>
          </a:xfrm>
          <a:prstGeom prst="rect">
            <a:avLst/>
          </a:prstGeom>
          <a:noFill/>
          <a:ln w="9525">
            <a:noFill/>
          </a:ln>
        </p:spPr>
      </p:pic>
      <p:pic>
        <p:nvPicPr>
          <p:cNvPr id="22" name="Picture 21"/>
          <p:cNvPicPr>
            <a:picLocks noChangeAspect="1"/>
          </p:cNvPicPr>
          <p:nvPr/>
        </p:nvPicPr>
        <p:blipFill>
          <a:blip r:embed="rId9"/>
          <a:stretch>
            <a:fillRect/>
          </a:stretch>
        </p:blipFill>
        <p:spPr>
          <a:xfrm rot="184611">
            <a:off x="6446838" y="5225098"/>
            <a:ext cx="850900" cy="1273175"/>
          </a:xfrm>
          <a:prstGeom prst="rect">
            <a:avLst/>
          </a:prstGeom>
          <a:noFill/>
          <a:ln w="9525">
            <a:noFill/>
          </a:ln>
        </p:spPr>
      </p:pic>
      <p:pic>
        <p:nvPicPr>
          <p:cNvPr id="23" name="Picture 22"/>
          <p:cNvPicPr>
            <a:picLocks noChangeAspect="1"/>
          </p:cNvPicPr>
          <p:nvPr/>
        </p:nvPicPr>
        <p:blipFill>
          <a:blip r:embed="rId7"/>
          <a:stretch>
            <a:fillRect/>
          </a:stretch>
        </p:blipFill>
        <p:spPr>
          <a:xfrm>
            <a:off x="4064000" y="4334510"/>
            <a:ext cx="1443038" cy="1309688"/>
          </a:xfrm>
          <a:prstGeom prst="rect">
            <a:avLst/>
          </a:prstGeom>
          <a:noFill/>
          <a:ln w="9525">
            <a:noFill/>
          </a:ln>
        </p:spPr>
      </p:pic>
      <p:pic>
        <p:nvPicPr>
          <p:cNvPr id="24" name="Picture 23"/>
          <p:cNvPicPr>
            <a:picLocks noChangeAspect="1"/>
          </p:cNvPicPr>
          <p:nvPr/>
        </p:nvPicPr>
        <p:blipFill>
          <a:blip r:embed="rId2"/>
          <a:stretch>
            <a:fillRect/>
          </a:stretch>
        </p:blipFill>
        <p:spPr>
          <a:xfrm>
            <a:off x="4160838" y="4334510"/>
            <a:ext cx="1249362" cy="1336675"/>
          </a:xfrm>
          <a:prstGeom prst="rect">
            <a:avLst/>
          </a:prstGeom>
          <a:noFill/>
          <a:ln w="9525">
            <a:noFill/>
          </a:ln>
        </p:spPr>
      </p:pic>
      <p:pic>
        <p:nvPicPr>
          <p:cNvPr id="25" name="Picture 24"/>
          <p:cNvPicPr>
            <a:picLocks noChangeAspect="1"/>
          </p:cNvPicPr>
          <p:nvPr/>
        </p:nvPicPr>
        <p:blipFill>
          <a:blip r:embed="rId8"/>
          <a:srcRect b="50261"/>
          <a:stretch>
            <a:fillRect/>
          </a:stretch>
        </p:blipFill>
        <p:spPr>
          <a:xfrm rot="3519568">
            <a:off x="5095875" y="5258435"/>
            <a:ext cx="822325" cy="612775"/>
          </a:xfrm>
          <a:prstGeom prst="rect">
            <a:avLst/>
          </a:prstGeom>
          <a:noFill/>
          <a:ln w="9525">
            <a:noFill/>
          </a:ln>
        </p:spPr>
      </p:pic>
      <p:pic>
        <p:nvPicPr>
          <p:cNvPr id="26" name="Picture 25"/>
          <p:cNvPicPr>
            <a:picLocks noChangeAspect="1"/>
          </p:cNvPicPr>
          <p:nvPr/>
        </p:nvPicPr>
        <p:blipFill>
          <a:blip r:embed="rId9"/>
          <a:stretch>
            <a:fillRect/>
          </a:stretch>
        </p:blipFill>
        <p:spPr>
          <a:xfrm rot="184611">
            <a:off x="4211638" y="5225098"/>
            <a:ext cx="850900" cy="1273175"/>
          </a:xfrm>
          <a:prstGeom prst="rect">
            <a:avLst/>
          </a:prstGeom>
          <a:noFill/>
          <a:ln w="9525">
            <a:noFill/>
          </a:ln>
        </p:spPr>
      </p:pic>
      <p:pic>
        <p:nvPicPr>
          <p:cNvPr id="27" name="Picture 26"/>
          <p:cNvPicPr>
            <a:picLocks noChangeAspect="1"/>
          </p:cNvPicPr>
          <p:nvPr/>
        </p:nvPicPr>
        <p:blipFill>
          <a:blip r:embed="rId10"/>
          <a:stretch>
            <a:fillRect/>
          </a:stretch>
        </p:blipFill>
        <p:spPr>
          <a:xfrm>
            <a:off x="2047875" y="4150360"/>
            <a:ext cx="1103313" cy="1360488"/>
          </a:xfrm>
          <a:prstGeom prst="rect">
            <a:avLst/>
          </a:prstGeom>
          <a:noFill/>
          <a:ln w="9525">
            <a:noFill/>
          </a:ln>
        </p:spPr>
      </p:pic>
      <p:pic>
        <p:nvPicPr>
          <p:cNvPr id="30" name="Picture 29"/>
          <p:cNvPicPr>
            <a:picLocks noChangeAspect="1"/>
          </p:cNvPicPr>
          <p:nvPr/>
        </p:nvPicPr>
        <p:blipFill>
          <a:blip r:embed="rId9"/>
          <a:stretch>
            <a:fillRect/>
          </a:stretch>
        </p:blipFill>
        <p:spPr>
          <a:xfrm rot="184611">
            <a:off x="2055813" y="5225098"/>
            <a:ext cx="850900" cy="1273175"/>
          </a:xfrm>
          <a:prstGeom prst="rect">
            <a:avLst/>
          </a:prstGeom>
          <a:noFill/>
          <a:ln w="9525">
            <a:noFill/>
          </a:ln>
        </p:spPr>
      </p:pic>
      <p:sp>
        <p:nvSpPr>
          <p:cNvPr id="55" name="Rectangle 54"/>
          <p:cNvSpPr/>
          <p:nvPr/>
        </p:nvSpPr>
        <p:spPr>
          <a:xfrm>
            <a:off x="2022475" y="5856923"/>
            <a:ext cx="7678738" cy="8239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                   B                   C                   D</a:t>
            </a:r>
          </a:p>
        </p:txBody>
      </p:sp>
      <p:sp>
        <p:nvSpPr>
          <p:cNvPr id="2" name="Rectangle 1"/>
          <p:cNvSpPr/>
          <p:nvPr/>
        </p:nvSpPr>
        <p:spPr>
          <a:xfrm>
            <a:off x="3024187" y="632460"/>
            <a:ext cx="8239557" cy="255333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Bác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sĩ</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thú</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y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nằm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trong</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nhóm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ngành</a:t>
            </a:r>
            <a:endPar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Chăn</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nuôi</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thú</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y,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nuôi</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trồng</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thủy</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sản</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Y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học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chăm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sóc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bảo</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vệ</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sức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khỏe</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Trồng</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trọt</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lâm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nghiệp</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môi</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trường</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D.</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Đào</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tạo</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khoa</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học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công</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nghệ</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851775" y="4438650"/>
            <a:ext cx="1250950" cy="1335088"/>
          </a:xfrm>
          <a:prstGeom prst="rect">
            <a:avLst/>
          </a:prstGeom>
          <a:noFill/>
          <a:ln w="9525">
            <a:noFill/>
          </a:ln>
        </p:spPr>
      </p:pic>
      <p:pic>
        <p:nvPicPr>
          <p:cNvPr id="19" name="Picture 18"/>
          <p:cNvPicPr>
            <a:picLocks noChangeAspect="1"/>
          </p:cNvPicPr>
          <p:nvPr/>
        </p:nvPicPr>
        <p:blipFill>
          <a:blip r:embed="rId2"/>
          <a:stretch>
            <a:fillRect/>
          </a:stretch>
        </p:blipFill>
        <p:spPr>
          <a:xfrm>
            <a:off x="5630863" y="4371975"/>
            <a:ext cx="1249362" cy="1336675"/>
          </a:xfrm>
          <a:prstGeom prst="rect">
            <a:avLst/>
          </a:prstGeom>
          <a:noFill/>
          <a:ln w="9525">
            <a:noFill/>
          </a:ln>
        </p:spPr>
      </p:pic>
      <p:pic>
        <p:nvPicPr>
          <p:cNvPr id="24" name="Picture 23"/>
          <p:cNvPicPr>
            <a:picLocks noChangeAspect="1"/>
          </p:cNvPicPr>
          <p:nvPr/>
        </p:nvPicPr>
        <p:blipFill>
          <a:blip r:embed="rId2"/>
          <a:stretch>
            <a:fillRect/>
          </a:stretch>
        </p:blipFill>
        <p:spPr>
          <a:xfrm>
            <a:off x="3395663" y="4410075"/>
            <a:ext cx="1249362" cy="1336675"/>
          </a:xfrm>
          <a:prstGeom prst="rect">
            <a:avLst/>
          </a:prstGeom>
          <a:noFill/>
          <a:ln w="9525">
            <a:noFill/>
          </a:ln>
        </p:spPr>
      </p:pic>
      <p:pic>
        <p:nvPicPr>
          <p:cNvPr id="20485" name="Picture 74"/>
          <p:cNvPicPr>
            <a:picLocks noChangeAspect="1"/>
          </p:cNvPicPr>
          <p:nvPr/>
        </p:nvPicPr>
        <p:blipFill>
          <a:blip r:embed="rId3"/>
          <a:stretch>
            <a:fillRect/>
          </a:stretch>
        </p:blipFill>
        <p:spPr>
          <a:xfrm>
            <a:off x="2860675" y="2841625"/>
            <a:ext cx="1196975" cy="927100"/>
          </a:xfrm>
          <a:prstGeom prst="rect">
            <a:avLst/>
          </a:prstGeom>
          <a:noFill/>
          <a:ln w="9525">
            <a:noFill/>
          </a:ln>
        </p:spPr>
      </p:pic>
      <p:sp>
        <p:nvSpPr>
          <p:cNvPr id="77" name="Sun 76"/>
          <p:cNvSpPr/>
          <p:nvPr/>
        </p:nvSpPr>
        <p:spPr>
          <a:xfrm>
            <a:off x="2917825" y="3843338"/>
            <a:ext cx="2162175" cy="208280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3" name="Picture 32"/>
          <p:cNvPicPr>
            <a:picLocks noChangeAspect="1"/>
          </p:cNvPicPr>
          <p:nvPr/>
        </p:nvPicPr>
        <p:blipFill>
          <a:blip r:embed="rId4"/>
          <a:stretch>
            <a:fillRect/>
          </a:stretch>
        </p:blipFill>
        <p:spPr>
          <a:xfrm flipH="1">
            <a:off x="790575" y="330200"/>
            <a:ext cx="1660525" cy="3236913"/>
          </a:xfrm>
          <a:prstGeom prst="rect">
            <a:avLst/>
          </a:prstGeom>
          <a:noFill/>
          <a:ln w="9525">
            <a:noFill/>
          </a:ln>
        </p:spPr>
      </p:pic>
      <p:pic>
        <p:nvPicPr>
          <p:cNvPr id="5" name="Picture 4"/>
          <p:cNvPicPr>
            <a:picLocks noChangeAspect="1"/>
          </p:cNvPicPr>
          <p:nvPr/>
        </p:nvPicPr>
        <p:blipFill>
          <a:blip r:embed="rId5"/>
          <a:stretch>
            <a:fillRect/>
          </a:stretch>
        </p:blipFill>
        <p:spPr>
          <a:xfrm flipH="1">
            <a:off x="215900" y="2209800"/>
            <a:ext cx="1958975" cy="1871663"/>
          </a:xfrm>
          <a:prstGeom prst="rect">
            <a:avLst/>
          </a:prstGeom>
          <a:noFill/>
          <a:ln w="9525">
            <a:noFill/>
          </a:ln>
        </p:spPr>
      </p:pic>
      <p:pic>
        <p:nvPicPr>
          <p:cNvPr id="16" name="Picture 15"/>
          <p:cNvPicPr>
            <a:picLocks noChangeAspect="1"/>
          </p:cNvPicPr>
          <p:nvPr/>
        </p:nvPicPr>
        <p:blipFill>
          <a:blip r:embed="rId6"/>
          <a:stretch>
            <a:fillRect/>
          </a:stretch>
        </p:blipFill>
        <p:spPr>
          <a:xfrm>
            <a:off x="561975" y="2405063"/>
            <a:ext cx="1060450" cy="1266825"/>
          </a:xfrm>
          <a:prstGeom prst="rect">
            <a:avLst/>
          </a:prstGeom>
          <a:noFill/>
          <a:ln w="9525">
            <a:noFill/>
          </a:ln>
        </p:spPr>
      </p:pic>
      <p:pic>
        <p:nvPicPr>
          <p:cNvPr id="28" name="Picture 27"/>
          <p:cNvPicPr>
            <a:picLocks noChangeAspect="1"/>
          </p:cNvPicPr>
          <p:nvPr/>
        </p:nvPicPr>
        <p:blipFill>
          <a:blip r:embed="rId2"/>
          <a:stretch>
            <a:fillRect/>
          </a:stretch>
        </p:blipFill>
        <p:spPr>
          <a:xfrm>
            <a:off x="1239838" y="4371975"/>
            <a:ext cx="1249362" cy="1336675"/>
          </a:xfrm>
          <a:prstGeom prst="rect">
            <a:avLst/>
          </a:prstGeom>
          <a:noFill/>
          <a:ln w="9525">
            <a:noFill/>
          </a:ln>
        </p:spPr>
      </p:pic>
      <p:pic>
        <p:nvPicPr>
          <p:cNvPr id="12" name="Picture 11"/>
          <p:cNvPicPr>
            <a:picLocks noChangeAspect="1"/>
          </p:cNvPicPr>
          <p:nvPr/>
        </p:nvPicPr>
        <p:blipFill>
          <a:blip r:embed="rId7"/>
          <a:stretch>
            <a:fillRect/>
          </a:stretch>
        </p:blipFill>
        <p:spPr>
          <a:xfrm>
            <a:off x="7756525" y="4438650"/>
            <a:ext cx="1441450" cy="1309688"/>
          </a:xfrm>
          <a:prstGeom prst="rect">
            <a:avLst/>
          </a:prstGeom>
          <a:noFill/>
          <a:ln w="9525">
            <a:noFill/>
          </a:ln>
        </p:spPr>
      </p:pic>
      <p:pic>
        <p:nvPicPr>
          <p:cNvPr id="14" name="Picture 13"/>
          <p:cNvPicPr>
            <a:picLocks noChangeAspect="1"/>
          </p:cNvPicPr>
          <p:nvPr/>
        </p:nvPicPr>
        <p:blipFill>
          <a:blip r:embed="rId8"/>
          <a:srcRect b="50261"/>
          <a:stretch>
            <a:fillRect/>
          </a:stretch>
        </p:blipFill>
        <p:spPr>
          <a:xfrm rot="3519568">
            <a:off x="8786813" y="5362575"/>
            <a:ext cx="822325" cy="612775"/>
          </a:xfrm>
          <a:prstGeom prst="rect">
            <a:avLst/>
          </a:prstGeom>
          <a:noFill/>
          <a:ln w="9525">
            <a:noFill/>
          </a:ln>
        </p:spPr>
      </p:pic>
      <p:pic>
        <p:nvPicPr>
          <p:cNvPr id="6" name="Picture 5"/>
          <p:cNvPicPr>
            <a:picLocks noChangeAspect="1"/>
          </p:cNvPicPr>
          <p:nvPr/>
        </p:nvPicPr>
        <p:blipFill>
          <a:blip r:embed="rId9"/>
          <a:stretch>
            <a:fillRect/>
          </a:stretch>
        </p:blipFill>
        <p:spPr>
          <a:xfrm rot="184611">
            <a:off x="7902575" y="5300663"/>
            <a:ext cx="850900" cy="1273175"/>
          </a:xfrm>
          <a:prstGeom prst="rect">
            <a:avLst/>
          </a:prstGeom>
          <a:noFill/>
          <a:ln w="9525">
            <a:noFill/>
          </a:ln>
        </p:spPr>
      </p:pic>
      <p:pic>
        <p:nvPicPr>
          <p:cNvPr id="17" name="Picture 16"/>
          <p:cNvPicPr>
            <a:picLocks noChangeAspect="1"/>
          </p:cNvPicPr>
          <p:nvPr/>
        </p:nvPicPr>
        <p:blipFill>
          <a:blip r:embed="rId7"/>
          <a:stretch>
            <a:fillRect/>
          </a:stretch>
        </p:blipFill>
        <p:spPr>
          <a:xfrm>
            <a:off x="5534025" y="4371975"/>
            <a:ext cx="1443038" cy="1309688"/>
          </a:xfrm>
          <a:prstGeom prst="rect">
            <a:avLst/>
          </a:prstGeom>
          <a:noFill/>
          <a:ln w="9525">
            <a:noFill/>
          </a:ln>
        </p:spPr>
      </p:pic>
      <p:pic>
        <p:nvPicPr>
          <p:cNvPr id="21" name="Picture 20"/>
          <p:cNvPicPr>
            <a:picLocks noChangeAspect="1"/>
          </p:cNvPicPr>
          <p:nvPr/>
        </p:nvPicPr>
        <p:blipFill>
          <a:blip r:embed="rId8"/>
          <a:srcRect b="50261"/>
          <a:stretch>
            <a:fillRect/>
          </a:stretch>
        </p:blipFill>
        <p:spPr>
          <a:xfrm rot="3519568">
            <a:off x="6565900" y="5295900"/>
            <a:ext cx="822325" cy="612775"/>
          </a:xfrm>
          <a:prstGeom prst="rect">
            <a:avLst/>
          </a:prstGeom>
          <a:noFill/>
          <a:ln w="9525">
            <a:noFill/>
          </a:ln>
        </p:spPr>
      </p:pic>
      <p:pic>
        <p:nvPicPr>
          <p:cNvPr id="22" name="Picture 21"/>
          <p:cNvPicPr>
            <a:picLocks noChangeAspect="1"/>
          </p:cNvPicPr>
          <p:nvPr/>
        </p:nvPicPr>
        <p:blipFill>
          <a:blip r:embed="rId9"/>
          <a:stretch>
            <a:fillRect/>
          </a:stretch>
        </p:blipFill>
        <p:spPr>
          <a:xfrm rot="184611">
            <a:off x="5681663" y="5300663"/>
            <a:ext cx="850900" cy="1273175"/>
          </a:xfrm>
          <a:prstGeom prst="rect">
            <a:avLst/>
          </a:prstGeom>
          <a:noFill/>
          <a:ln w="9525">
            <a:noFill/>
          </a:ln>
        </p:spPr>
      </p:pic>
      <p:pic>
        <p:nvPicPr>
          <p:cNvPr id="23" name="Picture 22"/>
          <p:cNvPicPr>
            <a:picLocks noChangeAspect="1"/>
          </p:cNvPicPr>
          <p:nvPr/>
        </p:nvPicPr>
        <p:blipFill>
          <a:blip r:embed="rId10"/>
          <a:stretch>
            <a:fillRect/>
          </a:stretch>
        </p:blipFill>
        <p:spPr>
          <a:xfrm>
            <a:off x="3467100" y="4229100"/>
            <a:ext cx="1062038" cy="1311275"/>
          </a:xfrm>
          <a:prstGeom prst="rect">
            <a:avLst/>
          </a:prstGeom>
          <a:noFill/>
          <a:ln w="9525">
            <a:noFill/>
          </a:ln>
        </p:spPr>
      </p:pic>
      <p:pic>
        <p:nvPicPr>
          <p:cNvPr id="26" name="Picture 25"/>
          <p:cNvPicPr>
            <a:picLocks noChangeAspect="1"/>
          </p:cNvPicPr>
          <p:nvPr/>
        </p:nvPicPr>
        <p:blipFill>
          <a:blip r:embed="rId9"/>
          <a:stretch>
            <a:fillRect/>
          </a:stretch>
        </p:blipFill>
        <p:spPr>
          <a:xfrm rot="184611">
            <a:off x="3446463" y="5300663"/>
            <a:ext cx="850900" cy="1273175"/>
          </a:xfrm>
          <a:prstGeom prst="rect">
            <a:avLst/>
          </a:prstGeom>
          <a:noFill/>
          <a:ln w="9525">
            <a:noFill/>
          </a:ln>
        </p:spPr>
      </p:pic>
      <p:pic>
        <p:nvPicPr>
          <p:cNvPr id="27" name="Picture 26"/>
          <p:cNvPicPr>
            <a:picLocks noChangeAspect="1"/>
          </p:cNvPicPr>
          <p:nvPr/>
        </p:nvPicPr>
        <p:blipFill>
          <a:blip r:embed="rId7"/>
          <a:stretch>
            <a:fillRect/>
          </a:stretch>
        </p:blipFill>
        <p:spPr>
          <a:xfrm>
            <a:off x="1128713" y="4267200"/>
            <a:ext cx="1581150" cy="1436688"/>
          </a:xfrm>
          <a:prstGeom prst="rect">
            <a:avLst/>
          </a:prstGeom>
          <a:noFill/>
          <a:ln w="9525">
            <a:noFill/>
          </a:ln>
        </p:spPr>
      </p:pic>
      <p:pic>
        <p:nvPicPr>
          <p:cNvPr id="30" name="Picture 29"/>
          <p:cNvPicPr>
            <a:picLocks noChangeAspect="1"/>
          </p:cNvPicPr>
          <p:nvPr/>
        </p:nvPicPr>
        <p:blipFill>
          <a:blip r:embed="rId9"/>
          <a:stretch>
            <a:fillRect/>
          </a:stretch>
        </p:blipFill>
        <p:spPr>
          <a:xfrm rot="184611">
            <a:off x="1290638" y="5300663"/>
            <a:ext cx="850900" cy="1273175"/>
          </a:xfrm>
          <a:prstGeom prst="rect">
            <a:avLst/>
          </a:prstGeom>
          <a:noFill/>
          <a:ln w="9525">
            <a:noFill/>
          </a:ln>
        </p:spPr>
      </p:pic>
      <p:sp>
        <p:nvSpPr>
          <p:cNvPr id="55" name="Rectangle 54"/>
          <p:cNvSpPr/>
          <p:nvPr/>
        </p:nvSpPr>
        <p:spPr>
          <a:xfrm>
            <a:off x="1257300" y="5932488"/>
            <a:ext cx="7678738" cy="8239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                   B                   C                   D</a:t>
            </a:r>
          </a:p>
        </p:txBody>
      </p:sp>
      <p:pic>
        <p:nvPicPr>
          <p:cNvPr id="25" name="Picture 24"/>
          <p:cNvPicPr>
            <a:picLocks noChangeAspect="1"/>
          </p:cNvPicPr>
          <p:nvPr/>
        </p:nvPicPr>
        <p:blipFill>
          <a:blip r:embed="rId8"/>
          <a:srcRect b="50261"/>
          <a:stretch>
            <a:fillRect/>
          </a:stretch>
        </p:blipFill>
        <p:spPr>
          <a:xfrm rot="3519568">
            <a:off x="2257425" y="5362575"/>
            <a:ext cx="822325" cy="612775"/>
          </a:xfrm>
          <a:prstGeom prst="rect">
            <a:avLst/>
          </a:prstGeom>
          <a:noFill/>
          <a:ln w="9525">
            <a:noFill/>
          </a:ln>
        </p:spPr>
      </p:pic>
      <p:sp>
        <p:nvSpPr>
          <p:cNvPr id="2" name="Rectangle 1"/>
          <p:cNvSpPr/>
          <p:nvPr/>
        </p:nvSpPr>
        <p:spPr>
          <a:xfrm>
            <a:off x="2152650" y="425450"/>
            <a:ext cx="9629775" cy="4030980"/>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Giám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định</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y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khoa</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phục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vụ</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chho</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việc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phá</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án</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xét</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xử</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khám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nghiệm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tử</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thi</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kiểm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tra</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tình</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trạng</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sức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khỏe</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kiểm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tra</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dấu</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hiệu</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thân</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thể</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bị</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xâm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phạm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khám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nghiệm</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hiện</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trường</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là</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hoạt</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động</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nghề</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nghiệp</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của</a:t>
            </a:r>
            <a:endPar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Kỹ</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thuật</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viên</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B.</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Bác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sỹ</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pháp</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y.</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Nhà</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động</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vật</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D.</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Nhà</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thực</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vật</a:t>
            </a:r>
            <a:r>
              <a:rPr kumimoji="0" lang="en-US" sz="32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3376613" y="4527550"/>
            <a:ext cx="1249362" cy="1336675"/>
          </a:xfrm>
          <a:prstGeom prst="rect">
            <a:avLst/>
          </a:prstGeom>
          <a:noFill/>
          <a:ln w="9525">
            <a:noFill/>
          </a:ln>
        </p:spPr>
      </p:pic>
      <p:pic>
        <p:nvPicPr>
          <p:cNvPr id="28" name="Picture 27"/>
          <p:cNvPicPr>
            <a:picLocks noChangeAspect="1"/>
          </p:cNvPicPr>
          <p:nvPr/>
        </p:nvPicPr>
        <p:blipFill>
          <a:blip r:embed="rId2"/>
          <a:stretch>
            <a:fillRect/>
          </a:stretch>
        </p:blipFill>
        <p:spPr>
          <a:xfrm>
            <a:off x="1220788" y="4489450"/>
            <a:ext cx="1249362" cy="1336675"/>
          </a:xfrm>
          <a:prstGeom prst="rect">
            <a:avLst/>
          </a:prstGeom>
          <a:noFill/>
          <a:ln w="9525">
            <a:noFill/>
          </a:ln>
        </p:spPr>
      </p:pic>
      <p:pic>
        <p:nvPicPr>
          <p:cNvPr id="23" name="Picture 22"/>
          <p:cNvPicPr>
            <a:picLocks noChangeAspect="1"/>
          </p:cNvPicPr>
          <p:nvPr/>
        </p:nvPicPr>
        <p:blipFill>
          <a:blip r:embed="rId3"/>
          <a:stretch>
            <a:fillRect/>
          </a:stretch>
        </p:blipFill>
        <p:spPr>
          <a:xfrm>
            <a:off x="3244850" y="4392613"/>
            <a:ext cx="1581150" cy="1435100"/>
          </a:xfrm>
          <a:prstGeom prst="rect">
            <a:avLst/>
          </a:prstGeom>
          <a:noFill/>
          <a:ln w="9525">
            <a:noFill/>
          </a:ln>
        </p:spPr>
      </p:pic>
      <p:pic>
        <p:nvPicPr>
          <p:cNvPr id="27" name="Picture 26"/>
          <p:cNvPicPr>
            <a:picLocks noChangeAspect="1"/>
          </p:cNvPicPr>
          <p:nvPr/>
        </p:nvPicPr>
        <p:blipFill>
          <a:blip r:embed="rId3"/>
          <a:stretch>
            <a:fillRect/>
          </a:stretch>
        </p:blipFill>
        <p:spPr>
          <a:xfrm>
            <a:off x="1109663" y="4384675"/>
            <a:ext cx="1581150" cy="1436688"/>
          </a:xfrm>
          <a:prstGeom prst="rect">
            <a:avLst/>
          </a:prstGeom>
          <a:noFill/>
          <a:ln w="9525">
            <a:noFill/>
          </a:ln>
        </p:spPr>
      </p:pic>
      <p:pic>
        <p:nvPicPr>
          <p:cNvPr id="11" name="Picture 10"/>
          <p:cNvPicPr>
            <a:picLocks noChangeAspect="1"/>
          </p:cNvPicPr>
          <p:nvPr/>
        </p:nvPicPr>
        <p:blipFill>
          <a:blip r:embed="rId2"/>
          <a:stretch>
            <a:fillRect/>
          </a:stretch>
        </p:blipFill>
        <p:spPr>
          <a:xfrm>
            <a:off x="7832725" y="4556125"/>
            <a:ext cx="1250950" cy="1335088"/>
          </a:xfrm>
          <a:prstGeom prst="rect">
            <a:avLst/>
          </a:prstGeom>
          <a:noFill/>
          <a:ln w="9525">
            <a:noFill/>
          </a:ln>
        </p:spPr>
      </p:pic>
      <p:pic>
        <p:nvPicPr>
          <p:cNvPr id="19" name="Picture 18"/>
          <p:cNvPicPr>
            <a:picLocks noChangeAspect="1"/>
          </p:cNvPicPr>
          <p:nvPr/>
        </p:nvPicPr>
        <p:blipFill>
          <a:blip r:embed="rId2"/>
          <a:stretch>
            <a:fillRect/>
          </a:stretch>
        </p:blipFill>
        <p:spPr>
          <a:xfrm>
            <a:off x="5611813" y="4489450"/>
            <a:ext cx="1249362" cy="1336675"/>
          </a:xfrm>
          <a:prstGeom prst="rect">
            <a:avLst/>
          </a:prstGeom>
          <a:noFill/>
          <a:ln w="9525">
            <a:noFill/>
          </a:ln>
        </p:spPr>
      </p:pic>
      <p:sp>
        <p:nvSpPr>
          <p:cNvPr id="77" name="Sun 76"/>
          <p:cNvSpPr/>
          <p:nvPr/>
        </p:nvSpPr>
        <p:spPr>
          <a:xfrm>
            <a:off x="5099050" y="3952875"/>
            <a:ext cx="2162175" cy="208280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3" name="Picture 32"/>
          <p:cNvPicPr>
            <a:picLocks noChangeAspect="1"/>
          </p:cNvPicPr>
          <p:nvPr/>
        </p:nvPicPr>
        <p:blipFill>
          <a:blip r:embed="rId4"/>
          <a:stretch>
            <a:fillRect/>
          </a:stretch>
        </p:blipFill>
        <p:spPr>
          <a:xfrm flipH="1">
            <a:off x="196850" y="512128"/>
            <a:ext cx="1104900" cy="2154237"/>
          </a:xfrm>
          <a:prstGeom prst="rect">
            <a:avLst/>
          </a:prstGeom>
          <a:noFill/>
          <a:ln w="9525">
            <a:noFill/>
          </a:ln>
        </p:spPr>
      </p:pic>
      <p:pic>
        <p:nvPicPr>
          <p:cNvPr id="5" name="Picture 4"/>
          <p:cNvPicPr>
            <a:picLocks noChangeAspect="1"/>
          </p:cNvPicPr>
          <p:nvPr/>
        </p:nvPicPr>
        <p:blipFill>
          <a:blip r:embed="rId5"/>
          <a:stretch>
            <a:fillRect/>
          </a:stretch>
        </p:blipFill>
        <p:spPr>
          <a:xfrm flipH="1">
            <a:off x="-421005" y="1385253"/>
            <a:ext cx="1958975" cy="1871662"/>
          </a:xfrm>
          <a:prstGeom prst="rect">
            <a:avLst/>
          </a:prstGeom>
          <a:noFill/>
          <a:ln w="9525">
            <a:noFill/>
          </a:ln>
        </p:spPr>
      </p:pic>
      <p:pic>
        <p:nvPicPr>
          <p:cNvPr id="16" name="Picture 15"/>
          <p:cNvPicPr>
            <a:picLocks noChangeAspect="1"/>
          </p:cNvPicPr>
          <p:nvPr/>
        </p:nvPicPr>
        <p:blipFill>
          <a:blip r:embed="rId6"/>
          <a:stretch>
            <a:fillRect/>
          </a:stretch>
        </p:blipFill>
        <p:spPr>
          <a:xfrm>
            <a:off x="111125" y="1990090"/>
            <a:ext cx="1060450" cy="1266825"/>
          </a:xfrm>
          <a:prstGeom prst="rect">
            <a:avLst/>
          </a:prstGeom>
          <a:noFill/>
          <a:ln w="9525">
            <a:noFill/>
          </a:ln>
        </p:spPr>
      </p:pic>
      <p:pic>
        <p:nvPicPr>
          <p:cNvPr id="12" name="Picture 11"/>
          <p:cNvPicPr>
            <a:picLocks noChangeAspect="1"/>
          </p:cNvPicPr>
          <p:nvPr/>
        </p:nvPicPr>
        <p:blipFill>
          <a:blip r:embed="rId3"/>
          <a:stretch>
            <a:fillRect/>
          </a:stretch>
        </p:blipFill>
        <p:spPr>
          <a:xfrm>
            <a:off x="7737475" y="4556125"/>
            <a:ext cx="1441450" cy="1309688"/>
          </a:xfrm>
          <a:prstGeom prst="rect">
            <a:avLst/>
          </a:prstGeom>
          <a:noFill/>
          <a:ln w="9525">
            <a:noFill/>
          </a:ln>
        </p:spPr>
      </p:pic>
      <p:pic>
        <p:nvPicPr>
          <p:cNvPr id="14" name="Picture 13"/>
          <p:cNvPicPr>
            <a:picLocks noChangeAspect="1"/>
          </p:cNvPicPr>
          <p:nvPr/>
        </p:nvPicPr>
        <p:blipFill>
          <a:blip r:embed="rId7"/>
          <a:srcRect b="50261"/>
          <a:stretch>
            <a:fillRect/>
          </a:stretch>
        </p:blipFill>
        <p:spPr>
          <a:xfrm rot="3519568">
            <a:off x="8767763" y="5480050"/>
            <a:ext cx="822325" cy="612775"/>
          </a:xfrm>
          <a:prstGeom prst="rect">
            <a:avLst/>
          </a:prstGeom>
          <a:noFill/>
          <a:ln w="9525">
            <a:noFill/>
          </a:ln>
        </p:spPr>
      </p:pic>
      <p:pic>
        <p:nvPicPr>
          <p:cNvPr id="6" name="Picture 5"/>
          <p:cNvPicPr>
            <a:picLocks noChangeAspect="1"/>
          </p:cNvPicPr>
          <p:nvPr/>
        </p:nvPicPr>
        <p:blipFill>
          <a:blip r:embed="rId8"/>
          <a:stretch>
            <a:fillRect/>
          </a:stretch>
        </p:blipFill>
        <p:spPr>
          <a:xfrm rot="184611">
            <a:off x="7883525" y="5418138"/>
            <a:ext cx="850900" cy="1273175"/>
          </a:xfrm>
          <a:prstGeom prst="rect">
            <a:avLst/>
          </a:prstGeom>
          <a:noFill/>
          <a:ln w="9525">
            <a:noFill/>
          </a:ln>
        </p:spPr>
      </p:pic>
      <p:pic>
        <p:nvPicPr>
          <p:cNvPr id="17" name="Picture 16"/>
          <p:cNvPicPr>
            <a:picLocks noChangeAspect="1"/>
          </p:cNvPicPr>
          <p:nvPr/>
        </p:nvPicPr>
        <p:blipFill>
          <a:blip r:embed="rId9"/>
          <a:stretch>
            <a:fillRect/>
          </a:stretch>
        </p:blipFill>
        <p:spPr>
          <a:xfrm>
            <a:off x="5643563" y="4338638"/>
            <a:ext cx="1073150" cy="1309687"/>
          </a:xfrm>
          <a:prstGeom prst="rect">
            <a:avLst/>
          </a:prstGeom>
          <a:noFill/>
          <a:ln w="9525">
            <a:noFill/>
          </a:ln>
        </p:spPr>
      </p:pic>
      <p:pic>
        <p:nvPicPr>
          <p:cNvPr id="22" name="Picture 21"/>
          <p:cNvPicPr>
            <a:picLocks noChangeAspect="1"/>
          </p:cNvPicPr>
          <p:nvPr/>
        </p:nvPicPr>
        <p:blipFill>
          <a:blip r:embed="rId8"/>
          <a:stretch>
            <a:fillRect/>
          </a:stretch>
        </p:blipFill>
        <p:spPr>
          <a:xfrm rot="184611">
            <a:off x="5662613" y="5418138"/>
            <a:ext cx="850900" cy="1273175"/>
          </a:xfrm>
          <a:prstGeom prst="rect">
            <a:avLst/>
          </a:prstGeom>
          <a:noFill/>
          <a:ln w="9525">
            <a:noFill/>
          </a:ln>
        </p:spPr>
      </p:pic>
      <p:pic>
        <p:nvPicPr>
          <p:cNvPr id="26" name="Picture 25"/>
          <p:cNvPicPr>
            <a:picLocks noChangeAspect="1"/>
          </p:cNvPicPr>
          <p:nvPr/>
        </p:nvPicPr>
        <p:blipFill>
          <a:blip r:embed="rId8"/>
          <a:stretch>
            <a:fillRect/>
          </a:stretch>
        </p:blipFill>
        <p:spPr>
          <a:xfrm rot="184611">
            <a:off x="3427413" y="5418138"/>
            <a:ext cx="850900" cy="1273175"/>
          </a:xfrm>
          <a:prstGeom prst="rect">
            <a:avLst/>
          </a:prstGeom>
          <a:noFill/>
          <a:ln w="9525">
            <a:noFill/>
          </a:ln>
        </p:spPr>
      </p:pic>
      <p:pic>
        <p:nvPicPr>
          <p:cNvPr id="30" name="Picture 29"/>
          <p:cNvPicPr>
            <a:picLocks noChangeAspect="1"/>
          </p:cNvPicPr>
          <p:nvPr/>
        </p:nvPicPr>
        <p:blipFill>
          <a:blip r:embed="rId8"/>
          <a:stretch>
            <a:fillRect/>
          </a:stretch>
        </p:blipFill>
        <p:spPr>
          <a:xfrm rot="184611">
            <a:off x="1271588" y="5418138"/>
            <a:ext cx="850900" cy="1273175"/>
          </a:xfrm>
          <a:prstGeom prst="rect">
            <a:avLst/>
          </a:prstGeom>
          <a:noFill/>
          <a:ln w="9525">
            <a:noFill/>
          </a:ln>
        </p:spPr>
      </p:pic>
      <p:sp>
        <p:nvSpPr>
          <p:cNvPr id="55" name="Rectangle 54"/>
          <p:cNvSpPr/>
          <p:nvPr/>
        </p:nvSpPr>
        <p:spPr>
          <a:xfrm>
            <a:off x="1238250" y="6049963"/>
            <a:ext cx="7678738" cy="8239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                   B                   C                   D</a:t>
            </a:r>
          </a:p>
        </p:txBody>
      </p:sp>
      <p:pic>
        <p:nvPicPr>
          <p:cNvPr id="25" name="Picture 24"/>
          <p:cNvPicPr>
            <a:picLocks noChangeAspect="1"/>
          </p:cNvPicPr>
          <p:nvPr/>
        </p:nvPicPr>
        <p:blipFill>
          <a:blip r:embed="rId7"/>
          <a:srcRect b="50261"/>
          <a:stretch>
            <a:fillRect/>
          </a:stretch>
        </p:blipFill>
        <p:spPr>
          <a:xfrm rot="3519568">
            <a:off x="2238375" y="5480050"/>
            <a:ext cx="822325" cy="612775"/>
          </a:xfrm>
          <a:prstGeom prst="rect">
            <a:avLst/>
          </a:prstGeom>
          <a:noFill/>
          <a:ln w="9525">
            <a:noFill/>
          </a:ln>
        </p:spPr>
      </p:pic>
      <p:pic>
        <p:nvPicPr>
          <p:cNvPr id="21" name="Picture 20"/>
          <p:cNvPicPr>
            <a:picLocks noChangeAspect="1"/>
          </p:cNvPicPr>
          <p:nvPr/>
        </p:nvPicPr>
        <p:blipFill>
          <a:blip r:embed="rId7"/>
          <a:srcRect b="50261"/>
          <a:stretch>
            <a:fillRect/>
          </a:stretch>
        </p:blipFill>
        <p:spPr>
          <a:xfrm rot="3519568">
            <a:off x="4383088" y="5400675"/>
            <a:ext cx="822325" cy="612775"/>
          </a:xfrm>
          <a:prstGeom prst="rect">
            <a:avLst/>
          </a:prstGeom>
          <a:noFill/>
          <a:ln w="9525">
            <a:noFill/>
          </a:ln>
        </p:spPr>
      </p:pic>
      <p:sp>
        <p:nvSpPr>
          <p:cNvPr id="2" name="Rectangle 1"/>
          <p:cNvSpPr/>
          <p:nvPr/>
        </p:nvSpPr>
        <p:spPr>
          <a:xfrm>
            <a:off x="1368425" y="177165"/>
            <a:ext cx="10532630" cy="4154170"/>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Cho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lĩnh</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vực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sau</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(1).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Nông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nghiệp</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an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toàn</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(2).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Sản</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xuất</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giống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cây</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trồng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(3).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Khám</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chữa</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bệnh</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chăm</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sóc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sức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khỏe</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với</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sự</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hỗ</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trợcủa</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phần</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mềm</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kết</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nối</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vạn</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vật</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và</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trí</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tuệ</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nhân</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tạo</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liệu</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pháp</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tế</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bào</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gốc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và</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vaccine,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kháng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thể</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đơn</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dòng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(4).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Nuôi</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cấy</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hoặc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sản</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xuất</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thiết</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bị</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thay</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thế</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cho</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cơ</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quan</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bị</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khuyết</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thiếu</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hoặc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không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hoạt</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động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của</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cơ</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thể</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(5).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Sinh</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học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vũ</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trụ</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đại</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dương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(6).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Phỏng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sinh</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học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Số</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lĩnh</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vực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mà</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sinh</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học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cơ</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thể</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hướng</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tới</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4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là</a:t>
            </a:r>
            <a:endPar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6.		</a:t>
            </a:r>
            <a:r>
              <a:rPr kumimoji="0" lang="en-US" sz="24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5.		</a:t>
            </a:r>
            <a:r>
              <a:rPr kumimoji="0" lang="en-US" sz="24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3.		</a:t>
            </a:r>
            <a:r>
              <a:rPr kumimoji="0" lang="en-US" sz="24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D.</a:t>
            </a:r>
            <a:r>
              <a:rPr kumimoji="0" lang="en-US" sz="24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3519488" y="4527550"/>
            <a:ext cx="1249362" cy="1336675"/>
          </a:xfrm>
          <a:prstGeom prst="rect">
            <a:avLst/>
          </a:prstGeom>
          <a:noFill/>
          <a:ln w="9525">
            <a:noFill/>
          </a:ln>
        </p:spPr>
      </p:pic>
      <p:pic>
        <p:nvPicPr>
          <p:cNvPr id="28" name="Picture 27"/>
          <p:cNvPicPr>
            <a:picLocks noChangeAspect="1"/>
          </p:cNvPicPr>
          <p:nvPr/>
        </p:nvPicPr>
        <p:blipFill>
          <a:blip r:embed="rId2"/>
          <a:stretch>
            <a:fillRect/>
          </a:stretch>
        </p:blipFill>
        <p:spPr>
          <a:xfrm>
            <a:off x="1363663" y="4489450"/>
            <a:ext cx="1249362" cy="1336675"/>
          </a:xfrm>
          <a:prstGeom prst="rect">
            <a:avLst/>
          </a:prstGeom>
          <a:noFill/>
          <a:ln w="9525">
            <a:noFill/>
          </a:ln>
        </p:spPr>
      </p:pic>
      <p:pic>
        <p:nvPicPr>
          <p:cNvPr id="23" name="Picture 22"/>
          <p:cNvPicPr>
            <a:picLocks noChangeAspect="1"/>
          </p:cNvPicPr>
          <p:nvPr/>
        </p:nvPicPr>
        <p:blipFill>
          <a:blip r:embed="rId3"/>
          <a:stretch>
            <a:fillRect/>
          </a:stretch>
        </p:blipFill>
        <p:spPr>
          <a:xfrm>
            <a:off x="3387725" y="4392613"/>
            <a:ext cx="1581150" cy="1435100"/>
          </a:xfrm>
          <a:prstGeom prst="rect">
            <a:avLst/>
          </a:prstGeom>
          <a:noFill/>
          <a:ln w="9525">
            <a:noFill/>
          </a:ln>
        </p:spPr>
      </p:pic>
      <p:pic>
        <p:nvPicPr>
          <p:cNvPr id="27" name="Picture 26"/>
          <p:cNvPicPr>
            <a:picLocks noChangeAspect="1"/>
          </p:cNvPicPr>
          <p:nvPr/>
        </p:nvPicPr>
        <p:blipFill>
          <a:blip r:embed="rId3"/>
          <a:stretch>
            <a:fillRect/>
          </a:stretch>
        </p:blipFill>
        <p:spPr>
          <a:xfrm>
            <a:off x="1252538" y="4384675"/>
            <a:ext cx="1581150" cy="1436688"/>
          </a:xfrm>
          <a:prstGeom prst="rect">
            <a:avLst/>
          </a:prstGeom>
          <a:noFill/>
          <a:ln w="9525">
            <a:noFill/>
          </a:ln>
        </p:spPr>
      </p:pic>
      <p:pic>
        <p:nvPicPr>
          <p:cNvPr id="11" name="Picture 10"/>
          <p:cNvPicPr>
            <a:picLocks noChangeAspect="1"/>
          </p:cNvPicPr>
          <p:nvPr/>
        </p:nvPicPr>
        <p:blipFill>
          <a:blip r:embed="rId2"/>
          <a:stretch>
            <a:fillRect/>
          </a:stretch>
        </p:blipFill>
        <p:spPr>
          <a:xfrm>
            <a:off x="7975600" y="4556125"/>
            <a:ext cx="1250950" cy="1335088"/>
          </a:xfrm>
          <a:prstGeom prst="rect">
            <a:avLst/>
          </a:prstGeom>
          <a:noFill/>
          <a:ln w="9525">
            <a:noFill/>
          </a:ln>
        </p:spPr>
      </p:pic>
      <p:pic>
        <p:nvPicPr>
          <p:cNvPr id="19" name="Picture 18"/>
          <p:cNvPicPr>
            <a:picLocks noChangeAspect="1"/>
          </p:cNvPicPr>
          <p:nvPr/>
        </p:nvPicPr>
        <p:blipFill>
          <a:blip r:embed="rId2"/>
          <a:stretch>
            <a:fillRect/>
          </a:stretch>
        </p:blipFill>
        <p:spPr>
          <a:xfrm>
            <a:off x="5754688" y="4489450"/>
            <a:ext cx="1249362" cy="1336675"/>
          </a:xfrm>
          <a:prstGeom prst="rect">
            <a:avLst/>
          </a:prstGeom>
          <a:noFill/>
          <a:ln w="9525">
            <a:noFill/>
          </a:ln>
        </p:spPr>
      </p:pic>
      <p:pic>
        <p:nvPicPr>
          <p:cNvPr id="22536" name="Picture 74"/>
          <p:cNvPicPr>
            <a:picLocks noChangeAspect="1"/>
          </p:cNvPicPr>
          <p:nvPr/>
        </p:nvPicPr>
        <p:blipFill>
          <a:blip r:embed="rId4"/>
          <a:stretch>
            <a:fillRect/>
          </a:stretch>
        </p:blipFill>
        <p:spPr>
          <a:xfrm>
            <a:off x="2305050" y="3221038"/>
            <a:ext cx="1196975" cy="928687"/>
          </a:xfrm>
          <a:prstGeom prst="rect">
            <a:avLst/>
          </a:prstGeom>
          <a:noFill/>
          <a:ln w="9525">
            <a:noFill/>
          </a:ln>
        </p:spPr>
      </p:pic>
      <p:sp>
        <p:nvSpPr>
          <p:cNvPr id="77" name="Sun 76"/>
          <p:cNvSpPr/>
          <p:nvPr/>
        </p:nvSpPr>
        <p:spPr>
          <a:xfrm>
            <a:off x="5241925" y="3952875"/>
            <a:ext cx="2162175" cy="208280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3" name="Picture 32"/>
          <p:cNvPicPr>
            <a:picLocks noChangeAspect="1"/>
          </p:cNvPicPr>
          <p:nvPr/>
        </p:nvPicPr>
        <p:blipFill>
          <a:blip r:embed="rId5"/>
          <a:stretch>
            <a:fillRect/>
          </a:stretch>
        </p:blipFill>
        <p:spPr>
          <a:xfrm flipH="1">
            <a:off x="914400" y="330200"/>
            <a:ext cx="1660525" cy="3236913"/>
          </a:xfrm>
          <a:prstGeom prst="rect">
            <a:avLst/>
          </a:prstGeom>
          <a:noFill/>
          <a:ln w="9525">
            <a:noFill/>
          </a:ln>
        </p:spPr>
      </p:pic>
      <p:pic>
        <p:nvPicPr>
          <p:cNvPr id="5" name="Picture 4"/>
          <p:cNvPicPr>
            <a:picLocks noChangeAspect="1"/>
          </p:cNvPicPr>
          <p:nvPr/>
        </p:nvPicPr>
        <p:blipFill>
          <a:blip r:embed="rId6"/>
          <a:stretch>
            <a:fillRect/>
          </a:stretch>
        </p:blipFill>
        <p:spPr>
          <a:xfrm flipH="1">
            <a:off x="339725" y="2209800"/>
            <a:ext cx="1958975" cy="1871663"/>
          </a:xfrm>
          <a:prstGeom prst="rect">
            <a:avLst/>
          </a:prstGeom>
          <a:noFill/>
          <a:ln w="9525">
            <a:noFill/>
          </a:ln>
        </p:spPr>
      </p:pic>
      <p:pic>
        <p:nvPicPr>
          <p:cNvPr id="16" name="Picture 15"/>
          <p:cNvPicPr>
            <a:picLocks noChangeAspect="1"/>
          </p:cNvPicPr>
          <p:nvPr/>
        </p:nvPicPr>
        <p:blipFill>
          <a:blip r:embed="rId7"/>
          <a:stretch>
            <a:fillRect/>
          </a:stretch>
        </p:blipFill>
        <p:spPr>
          <a:xfrm>
            <a:off x="685800" y="2405063"/>
            <a:ext cx="1060450" cy="1266825"/>
          </a:xfrm>
          <a:prstGeom prst="rect">
            <a:avLst/>
          </a:prstGeom>
          <a:noFill/>
          <a:ln w="9525">
            <a:noFill/>
          </a:ln>
        </p:spPr>
      </p:pic>
      <p:pic>
        <p:nvPicPr>
          <p:cNvPr id="12" name="Picture 11"/>
          <p:cNvPicPr>
            <a:picLocks noChangeAspect="1"/>
          </p:cNvPicPr>
          <p:nvPr/>
        </p:nvPicPr>
        <p:blipFill>
          <a:blip r:embed="rId3"/>
          <a:stretch>
            <a:fillRect/>
          </a:stretch>
        </p:blipFill>
        <p:spPr>
          <a:xfrm>
            <a:off x="7880350" y="4556125"/>
            <a:ext cx="1441450" cy="1309688"/>
          </a:xfrm>
          <a:prstGeom prst="rect">
            <a:avLst/>
          </a:prstGeom>
          <a:noFill/>
          <a:ln w="9525">
            <a:noFill/>
          </a:ln>
        </p:spPr>
      </p:pic>
      <p:pic>
        <p:nvPicPr>
          <p:cNvPr id="14" name="Picture 13"/>
          <p:cNvPicPr>
            <a:picLocks noChangeAspect="1"/>
          </p:cNvPicPr>
          <p:nvPr/>
        </p:nvPicPr>
        <p:blipFill>
          <a:blip r:embed="rId8"/>
          <a:srcRect b="50261"/>
          <a:stretch>
            <a:fillRect/>
          </a:stretch>
        </p:blipFill>
        <p:spPr>
          <a:xfrm rot="3519568">
            <a:off x="8910638" y="5480050"/>
            <a:ext cx="822325" cy="612775"/>
          </a:xfrm>
          <a:prstGeom prst="rect">
            <a:avLst/>
          </a:prstGeom>
          <a:noFill/>
          <a:ln w="9525">
            <a:noFill/>
          </a:ln>
        </p:spPr>
      </p:pic>
      <p:pic>
        <p:nvPicPr>
          <p:cNvPr id="6" name="Picture 5"/>
          <p:cNvPicPr>
            <a:picLocks noChangeAspect="1"/>
          </p:cNvPicPr>
          <p:nvPr/>
        </p:nvPicPr>
        <p:blipFill>
          <a:blip r:embed="rId9"/>
          <a:stretch>
            <a:fillRect/>
          </a:stretch>
        </p:blipFill>
        <p:spPr>
          <a:xfrm rot="184611">
            <a:off x="8026400" y="5418138"/>
            <a:ext cx="850900" cy="1273175"/>
          </a:xfrm>
          <a:prstGeom prst="rect">
            <a:avLst/>
          </a:prstGeom>
          <a:noFill/>
          <a:ln w="9525">
            <a:noFill/>
          </a:ln>
        </p:spPr>
      </p:pic>
      <p:pic>
        <p:nvPicPr>
          <p:cNvPr id="17" name="Picture 16"/>
          <p:cNvPicPr>
            <a:picLocks noChangeAspect="1"/>
          </p:cNvPicPr>
          <p:nvPr/>
        </p:nvPicPr>
        <p:blipFill>
          <a:blip r:embed="rId10"/>
          <a:stretch>
            <a:fillRect/>
          </a:stretch>
        </p:blipFill>
        <p:spPr>
          <a:xfrm>
            <a:off x="5786438" y="4338638"/>
            <a:ext cx="1073150" cy="1309687"/>
          </a:xfrm>
          <a:prstGeom prst="rect">
            <a:avLst/>
          </a:prstGeom>
          <a:noFill/>
          <a:ln w="9525">
            <a:noFill/>
          </a:ln>
        </p:spPr>
      </p:pic>
      <p:pic>
        <p:nvPicPr>
          <p:cNvPr id="22" name="Picture 21"/>
          <p:cNvPicPr>
            <a:picLocks noChangeAspect="1"/>
          </p:cNvPicPr>
          <p:nvPr/>
        </p:nvPicPr>
        <p:blipFill>
          <a:blip r:embed="rId9"/>
          <a:stretch>
            <a:fillRect/>
          </a:stretch>
        </p:blipFill>
        <p:spPr>
          <a:xfrm rot="184611">
            <a:off x="5805488" y="5418138"/>
            <a:ext cx="850900" cy="1273175"/>
          </a:xfrm>
          <a:prstGeom prst="rect">
            <a:avLst/>
          </a:prstGeom>
          <a:noFill/>
          <a:ln w="9525">
            <a:noFill/>
          </a:ln>
        </p:spPr>
      </p:pic>
      <p:pic>
        <p:nvPicPr>
          <p:cNvPr id="26" name="Picture 25"/>
          <p:cNvPicPr>
            <a:picLocks noChangeAspect="1"/>
          </p:cNvPicPr>
          <p:nvPr/>
        </p:nvPicPr>
        <p:blipFill>
          <a:blip r:embed="rId9"/>
          <a:stretch>
            <a:fillRect/>
          </a:stretch>
        </p:blipFill>
        <p:spPr>
          <a:xfrm rot="184611">
            <a:off x="3570288" y="5418138"/>
            <a:ext cx="850900" cy="1273175"/>
          </a:xfrm>
          <a:prstGeom prst="rect">
            <a:avLst/>
          </a:prstGeom>
          <a:noFill/>
          <a:ln w="9525">
            <a:noFill/>
          </a:ln>
        </p:spPr>
      </p:pic>
      <p:pic>
        <p:nvPicPr>
          <p:cNvPr id="30" name="Picture 29"/>
          <p:cNvPicPr>
            <a:picLocks noChangeAspect="1"/>
          </p:cNvPicPr>
          <p:nvPr/>
        </p:nvPicPr>
        <p:blipFill>
          <a:blip r:embed="rId9"/>
          <a:stretch>
            <a:fillRect/>
          </a:stretch>
        </p:blipFill>
        <p:spPr>
          <a:xfrm rot="184611">
            <a:off x="1414463" y="5418138"/>
            <a:ext cx="850900" cy="1273175"/>
          </a:xfrm>
          <a:prstGeom prst="rect">
            <a:avLst/>
          </a:prstGeom>
          <a:noFill/>
          <a:ln w="9525">
            <a:noFill/>
          </a:ln>
        </p:spPr>
      </p:pic>
      <p:sp>
        <p:nvSpPr>
          <p:cNvPr id="55" name="Rectangle 54"/>
          <p:cNvSpPr/>
          <p:nvPr/>
        </p:nvSpPr>
        <p:spPr>
          <a:xfrm>
            <a:off x="1381125" y="6049963"/>
            <a:ext cx="7678738" cy="8239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                   B                   C                   D</a:t>
            </a:r>
          </a:p>
        </p:txBody>
      </p:sp>
      <p:pic>
        <p:nvPicPr>
          <p:cNvPr id="25" name="Picture 24"/>
          <p:cNvPicPr>
            <a:picLocks noChangeAspect="1"/>
          </p:cNvPicPr>
          <p:nvPr/>
        </p:nvPicPr>
        <p:blipFill>
          <a:blip r:embed="rId8"/>
          <a:srcRect b="50261"/>
          <a:stretch>
            <a:fillRect/>
          </a:stretch>
        </p:blipFill>
        <p:spPr>
          <a:xfrm rot="3519568">
            <a:off x="2381250" y="5480050"/>
            <a:ext cx="822325" cy="612775"/>
          </a:xfrm>
          <a:prstGeom prst="rect">
            <a:avLst/>
          </a:prstGeom>
          <a:noFill/>
          <a:ln w="9525">
            <a:noFill/>
          </a:ln>
        </p:spPr>
      </p:pic>
      <p:pic>
        <p:nvPicPr>
          <p:cNvPr id="21" name="Picture 20"/>
          <p:cNvPicPr>
            <a:picLocks noChangeAspect="1"/>
          </p:cNvPicPr>
          <p:nvPr/>
        </p:nvPicPr>
        <p:blipFill>
          <a:blip r:embed="rId8"/>
          <a:srcRect b="50261"/>
          <a:stretch>
            <a:fillRect/>
          </a:stretch>
        </p:blipFill>
        <p:spPr>
          <a:xfrm rot="3519568">
            <a:off x="4525963" y="5400675"/>
            <a:ext cx="822325" cy="612775"/>
          </a:xfrm>
          <a:prstGeom prst="rect">
            <a:avLst/>
          </a:prstGeom>
          <a:noFill/>
          <a:ln w="9525">
            <a:noFill/>
          </a:ln>
        </p:spPr>
      </p:pic>
      <p:sp>
        <p:nvSpPr>
          <p:cNvPr id="2" name="Rectangle 1"/>
          <p:cNvSpPr/>
          <p:nvPr/>
        </p:nvSpPr>
        <p:spPr>
          <a:xfrm>
            <a:off x="2298700" y="543382"/>
            <a:ext cx="9214427" cy="2677656"/>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Đâu</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không</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phải</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thành</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tựu</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nổi</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bật</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của</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lĩnh</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vực</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sinh</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học</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cơ</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thể</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Công</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nghệ</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nuôi</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cấy</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mô</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Ứng</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dụng</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tiến</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bộ</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khoa</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học</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kỹ</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thuật</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cho</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phép</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tạo</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ra</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hệ</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thống</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canh</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tác</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an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toàn</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hiệu</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quả</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Tạo</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ra</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loài</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virus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mới</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D.</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Các</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phương</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pháp</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khám</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chữa</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bệnh</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 ở </a:t>
            </a:r>
            <a:r>
              <a:rPr kumimoji="0" lang="en-US" sz="2800" b="0" i="0" u="none" strike="noStrike" kern="1200" cap="none" spc="0" normalizeH="0" baseline="0" noProof="0" dirty="0" err="1">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người</a:t>
            </a:r>
            <a:r>
              <a:rPr kumimoji="0" lang="en-US" sz="2800" b="0" i="0" u="none" strike="noStrike" kern="1200" cap="none" spc="0" normalizeH="0" baseline="0" noProof="0" dirty="0">
                <a:ln>
                  <a:noFill/>
                </a:ln>
                <a:solidFill>
                  <a:schemeClr val="accent5">
                    <a:lumMod val="25000"/>
                  </a:schemeClr>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36320" y="3086100"/>
            <a:ext cx="10515600" cy="2616099"/>
          </a:xfrm>
          <a:prstGeom prst="rect">
            <a:avLst/>
          </a:prstGeom>
        </p:spPr>
        <p:style>
          <a:lnRef idx="2">
            <a:schemeClr val="accent2"/>
          </a:lnRef>
          <a:fillRef idx="1">
            <a:schemeClr val="lt1"/>
          </a:fillRef>
          <a:effectRef idx="0">
            <a:schemeClr val="accent2"/>
          </a:effectRef>
          <a:fontRef idx="minor">
            <a:schemeClr val="dk1"/>
          </a:fontRef>
        </p:style>
        <p:txBody>
          <a:bodyPr wrap="square" lIns="91438" tIns="45719" rIns="91438" bIns="45719">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lvl="0" algn="ctr" eaLnBrk="1" hangingPunct="1">
              <a:buNone/>
            </a:pPr>
            <a:r>
              <a:rPr lang="vi-VN" altLang="x-none" sz="3600" b="1" dirty="0">
                <a:solidFill>
                  <a:srgbClr val="C00000"/>
                </a:solidFill>
                <a:latin typeface="Times New Roman" panose="02020603050405020304" pitchFamily="18" charset="0"/>
                <a:cs typeface="Times New Roman" panose="02020603050405020304" pitchFamily="18" charset="0"/>
              </a:rPr>
              <a:t>Chủ đề thảo luận</a:t>
            </a:r>
            <a:endParaRPr sz="3600" b="1" dirty="0">
              <a:solidFill>
                <a:srgbClr val="C00000"/>
              </a:solidFill>
              <a:latin typeface="Times New Roman" panose="02020603050405020304" pitchFamily="18" charset="0"/>
              <a:cs typeface="Times New Roman" panose="02020603050405020304" pitchFamily="18" charset="0"/>
            </a:endParaRPr>
          </a:p>
          <a:p>
            <a:pPr lvl="0" algn="ctr" eaLnBrk="1" hangingPunct="1">
              <a:buNone/>
            </a:pPr>
            <a:r>
              <a:rPr sz="3200" dirty="0">
                <a:solidFill>
                  <a:srgbClr val="1A05E5"/>
                </a:solidFill>
                <a:latin typeface="Times New Roman" panose="02020603050405020304" pitchFamily="18" charset="0"/>
                <a:cs typeface="Times New Roman" panose="02020603050405020304" pitchFamily="18" charset="0"/>
              </a:rPr>
              <a:t>(HS ho</a:t>
            </a:r>
            <a:r>
              <a:rPr sz="3200" dirty="0">
                <a:solidFill>
                  <a:srgbClr val="1A05E5"/>
                </a:solidFill>
                <a:latin typeface="Times New Roman" panose="02020603050405020304" pitchFamily="18" charset="0"/>
                <a:ea typeface="Times New Roman" panose="02020603050405020304" pitchFamily="18" charset="0"/>
              </a:rPr>
              <a:t>à</a:t>
            </a:r>
            <a:r>
              <a:rPr sz="3200" dirty="0">
                <a:solidFill>
                  <a:srgbClr val="1A05E5"/>
                </a:solidFill>
                <a:latin typeface="Times New Roman" panose="02020603050405020304" pitchFamily="18" charset="0"/>
                <a:cs typeface="Times New Roman" panose="02020603050405020304" pitchFamily="18" charset="0"/>
              </a:rPr>
              <a:t>n th</a:t>
            </a:r>
            <a:r>
              <a:rPr sz="3200" dirty="0">
                <a:solidFill>
                  <a:srgbClr val="1A05E5"/>
                </a:solidFill>
                <a:latin typeface="Times New Roman" panose="02020603050405020304" pitchFamily="18" charset="0"/>
                <a:ea typeface="Times New Roman" panose="02020603050405020304" pitchFamily="18" charset="0"/>
              </a:rPr>
              <a:t>à</a:t>
            </a:r>
            <a:r>
              <a:rPr sz="3200" dirty="0">
                <a:solidFill>
                  <a:srgbClr val="1A05E5"/>
                </a:solidFill>
                <a:latin typeface="Times New Roman" panose="02020603050405020304" pitchFamily="18" charset="0"/>
                <a:cs typeface="Times New Roman" panose="02020603050405020304" pitchFamily="18" charset="0"/>
              </a:rPr>
              <a:t>nh ở nh</a:t>
            </a:r>
            <a:r>
              <a:rPr sz="3200" dirty="0">
                <a:solidFill>
                  <a:srgbClr val="1A05E5"/>
                </a:solidFill>
                <a:latin typeface="Times New Roman" panose="02020603050405020304" pitchFamily="18" charset="0"/>
                <a:ea typeface="Times New Roman" panose="02020603050405020304" pitchFamily="18" charset="0"/>
              </a:rPr>
              <a:t>à</a:t>
            </a:r>
            <a:r>
              <a:rPr sz="3200" dirty="0">
                <a:solidFill>
                  <a:srgbClr val="1A05E5"/>
                </a:solidFill>
                <a:latin typeface="Times New Roman" panose="02020603050405020304" pitchFamily="18" charset="0"/>
                <a:cs typeface="Times New Roman" panose="02020603050405020304" pitchFamily="18" charset="0"/>
              </a:rPr>
              <a:t>)</a:t>
            </a:r>
          </a:p>
          <a:p>
            <a:pPr lvl="0" algn="just" eaLnBrk="1" hangingPunct="1">
              <a:buNone/>
            </a:pPr>
            <a:r>
              <a:rPr lang="vi-VN" altLang="x-none" sz="3200" dirty="0">
                <a:solidFill>
                  <a:srgbClr val="1A05E5"/>
                </a:solidFill>
                <a:latin typeface="Times New Roman" panose="02020603050405020304" pitchFamily="18" charset="0"/>
                <a:cs typeface="Times New Roman" panose="02020603050405020304" pitchFamily="18" charset="0"/>
              </a:rPr>
              <a:t>Thống kê các ng</a:t>
            </a:r>
            <a:r>
              <a:rPr lang="vi-VN" altLang="x-none" sz="3200" dirty="0">
                <a:solidFill>
                  <a:srgbClr val="1A05E5"/>
                </a:solidFill>
                <a:latin typeface="Times New Roman" panose="02020603050405020304" pitchFamily="18" charset="0"/>
                <a:ea typeface="Times New Roman" panose="02020603050405020304" pitchFamily="18" charset="0"/>
              </a:rPr>
              <a:t>à</a:t>
            </a:r>
            <a:r>
              <a:rPr lang="vi-VN" altLang="x-none" sz="3200" dirty="0">
                <a:solidFill>
                  <a:srgbClr val="1A05E5"/>
                </a:solidFill>
                <a:latin typeface="Times New Roman" panose="02020603050405020304" pitchFamily="18" charset="0"/>
                <a:cs typeface="Times New Roman" panose="02020603050405020304" pitchFamily="18" charset="0"/>
              </a:rPr>
              <a:t>nh nghề ở địa phương có liên quan đến lĩnh vực sinh học cơ thể. Hãy chọn một nghề em yêu thích v</a:t>
            </a:r>
            <a:r>
              <a:rPr lang="vi-VN" altLang="x-none" sz="3200" dirty="0">
                <a:solidFill>
                  <a:srgbClr val="1A05E5"/>
                </a:solidFill>
                <a:latin typeface="Times New Roman" panose="02020603050405020304" pitchFamily="18" charset="0"/>
                <a:ea typeface="Times New Roman" panose="02020603050405020304" pitchFamily="18" charset="0"/>
              </a:rPr>
              <a:t>à</a:t>
            </a:r>
            <a:r>
              <a:rPr lang="vi-VN" altLang="x-none" sz="3200" dirty="0">
                <a:solidFill>
                  <a:srgbClr val="1A05E5"/>
                </a:solidFill>
                <a:latin typeface="Times New Roman" panose="02020603050405020304" pitchFamily="18" charset="0"/>
                <a:cs typeface="Times New Roman" panose="02020603050405020304" pitchFamily="18" charset="0"/>
              </a:rPr>
              <a:t> nêu những yêu cầu về năng lực để l</a:t>
            </a:r>
            <a:r>
              <a:rPr lang="vi-VN" altLang="x-none" sz="3200" dirty="0">
                <a:solidFill>
                  <a:srgbClr val="1A05E5"/>
                </a:solidFill>
                <a:latin typeface="Times New Roman" panose="02020603050405020304" pitchFamily="18" charset="0"/>
                <a:ea typeface="Times New Roman" panose="02020603050405020304" pitchFamily="18" charset="0"/>
              </a:rPr>
              <a:t>à</a:t>
            </a:r>
            <a:r>
              <a:rPr lang="vi-VN" altLang="x-none" sz="3200" dirty="0">
                <a:solidFill>
                  <a:srgbClr val="1A05E5"/>
                </a:solidFill>
                <a:latin typeface="Times New Roman" panose="02020603050405020304" pitchFamily="18" charset="0"/>
                <a:cs typeface="Times New Roman" panose="02020603050405020304" pitchFamily="18" charset="0"/>
              </a:rPr>
              <a:t>m tốt nghề đó trong tương lai</a:t>
            </a:r>
            <a:r>
              <a:rPr sz="3200" dirty="0">
                <a:solidFill>
                  <a:srgbClr val="1A05E5"/>
                </a:solidFill>
                <a:latin typeface="Times New Roman" panose="02020603050405020304" pitchFamily="18" charset="0"/>
                <a:cs typeface="Times New Roman" panose="02020603050405020304" pitchFamily="18" charset="0"/>
              </a:rPr>
              <a:t>.</a:t>
            </a:r>
            <a:endParaRPr lang="vi-VN" altLang="x-none" sz="3200" b="1" dirty="0">
              <a:solidFill>
                <a:srgbClr val="1A05E5"/>
              </a:solidFill>
              <a:latin typeface="Times New Roman" panose="02020603050405020304" pitchFamily="18" charset="0"/>
              <a:ea typeface="Times New Roman" panose="02020603050405020304" pitchFamily="18" charset="0"/>
            </a:endParaRPr>
          </a:p>
        </p:txBody>
      </p:sp>
      <p:sp>
        <p:nvSpPr>
          <p:cNvPr id="7" name="Sun 6"/>
          <p:cNvSpPr/>
          <p:nvPr/>
        </p:nvSpPr>
        <p:spPr>
          <a:xfrm>
            <a:off x="0" y="0"/>
            <a:ext cx="32194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
        <p:nvSpPr>
          <p:cNvPr id="8" name="TextBox 7"/>
          <p:cNvSpPr txBox="1"/>
          <p:nvPr/>
        </p:nvSpPr>
        <p:spPr>
          <a:xfrm>
            <a:off x="4741545" y="837565"/>
            <a:ext cx="3105150" cy="705485"/>
          </a:xfrm>
          <a:prstGeom prst="rect">
            <a:avLst/>
          </a:prstGeom>
          <a:noFill/>
          <a:ln w="9525">
            <a:noFill/>
          </a:ln>
        </p:spPr>
        <p:txBody>
          <a:bodyPr wrap="square" lIns="91438" tIns="45719" rIns="91438" bIns="45719">
            <a:spAutoFit/>
          </a:bodyPr>
          <a:lstStyle/>
          <a:p>
            <a:r>
              <a:rPr sz="4000" b="1" dirty="0">
                <a:solidFill>
                  <a:srgbClr val="000099"/>
                </a:solidFill>
                <a:latin typeface="Times New Roman" panose="02020603050405020304" pitchFamily="18" charset="0"/>
              </a:rPr>
              <a:t>VẬN DỤNG</a:t>
            </a:r>
          </a:p>
        </p:txBody>
      </p:sp>
      <p:pic>
        <p:nvPicPr>
          <p:cNvPr id="9" name="Hình ảnh 3" descr="Ảnh có chứa văn bản, đồ chơi, đồ họa véc-tơ, danh thiếp&#10;&#10;Mô tả được tạo tự động"/>
          <p:cNvPicPr>
            <a:picLocks noChangeAspect="1"/>
          </p:cNvPicPr>
          <p:nvPr/>
        </p:nvPicPr>
        <p:blipFill>
          <a:blip r:embed="rId3"/>
          <a:stretch>
            <a:fillRect/>
          </a:stretch>
        </p:blipFill>
        <p:spPr>
          <a:xfrm>
            <a:off x="9811385" y="121920"/>
            <a:ext cx="2295525" cy="221107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 calcmode="lin" valueType="num">
                                      <p:cBhvr>
                                        <p:cTn id="9" dur="1500" fill="hold"/>
                                        <p:tgtEl>
                                          <p:spTgt spid="7"/>
                                        </p:tgtEl>
                                        <p:attrNameLst>
                                          <p:attrName>style.rotation</p:attrName>
                                        </p:attrNameLst>
                                      </p:cBhvr>
                                      <p:tavLst>
                                        <p:tav tm="0">
                                          <p:val>
                                            <p:fltVal val="360"/>
                                          </p:val>
                                        </p:tav>
                                        <p:tav tm="100000">
                                          <p:val>
                                            <p:fltVal val="0"/>
                                          </p:val>
                                        </p:tav>
                                      </p:tavLst>
                                    </p:anim>
                                    <p:animEffect transition="in" filter="fade">
                                      <p:cBhvr>
                                        <p:cTn id="10" dur="1500"/>
                                        <p:tgtEl>
                                          <p:spTgt spid="7"/>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500" autoRev="1" fill="hold">
                                          <p:stCondLst>
                                            <p:cond delay="0"/>
                                          </p:stCondLst>
                                        </p:cTn>
                                        <p:tgtEl>
                                          <p:spTgt spid="8"/>
                                        </p:tgtEl>
                                        <p:attrNameLst>
                                          <p:attrName>ppt_w</p:attrName>
                                        </p:attrNameLst>
                                      </p:cBhvr>
                                    </p:anim>
                                    <p:anim by="(#ppt_w*0.50)" calcmode="lin" valueType="num">
                                      <p:cBhvr>
                                        <p:cTn id="15" dur="500" decel="50000" autoRev="1" fill="hold">
                                          <p:stCondLst>
                                            <p:cond delay="0"/>
                                          </p:stCondLst>
                                        </p:cTn>
                                        <p:tgtEl>
                                          <p:spTgt spid="8"/>
                                        </p:tgtEl>
                                        <p:attrNameLst>
                                          <p:attrName>ppt_x</p:attrName>
                                        </p:attrNameLst>
                                      </p:cBhvr>
                                    </p:anim>
                                    <p:anim from="(-#ppt_h/2)" to="(#ppt_y)" calcmode="lin" valueType="num">
                                      <p:cBhvr>
                                        <p:cTn id="16" dur="1000" fill="hold">
                                          <p:stCondLst>
                                            <p:cond delay="0"/>
                                          </p:stCondLst>
                                        </p:cTn>
                                        <p:tgtEl>
                                          <p:spTgt spid="8"/>
                                        </p:tgtEl>
                                        <p:attrNameLst>
                                          <p:attrName>ppt_y</p:attrName>
                                        </p:attrNameLst>
                                      </p:cBhvr>
                                    </p:anim>
                                    <p:animRot by="21600000">
                                      <p:cBhvr>
                                        <p:cTn id="17" dur="1000" fill="hold">
                                          <p:stCondLst>
                                            <p:cond delay="0"/>
                                          </p:stCondLst>
                                        </p:cTn>
                                        <p:tgtEl>
                                          <p:spTgt spid="8"/>
                                        </p:tgtEl>
                                        <p:attrNameLst>
                                          <p:attrName>r</p:attrName>
                                        </p:attrNameLst>
                                      </p:cBhvr>
                                    </p:animRot>
                                  </p:childTnLst>
                                </p:cTn>
                              </p:par>
                            </p:childTnLst>
                          </p:cTn>
                        </p:par>
                        <p:par>
                          <p:cTn id="18" fill="hold">
                            <p:stCondLst>
                              <p:cond delay="32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37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by="(-#ppt_w*2)" calcmode="lin" valueType="num">
                                      <p:cBhvr rctx="PPT">
                                        <p:cTn id="25" dur="500" autoRev="1" fill="hold">
                                          <p:stCondLst>
                                            <p:cond delay="0"/>
                                          </p:stCondLst>
                                        </p:cTn>
                                        <p:tgtEl>
                                          <p:spTgt spid="11"/>
                                        </p:tgtEl>
                                        <p:attrNameLst>
                                          <p:attrName>ppt_w</p:attrName>
                                        </p:attrNameLst>
                                      </p:cBhvr>
                                    </p:anim>
                                    <p:anim by="(#ppt_w*0.50)" calcmode="lin" valueType="num">
                                      <p:cBhvr>
                                        <p:cTn id="26" dur="500" decel="50000" autoRev="1" fill="hold">
                                          <p:stCondLst>
                                            <p:cond delay="0"/>
                                          </p:stCondLst>
                                        </p:cTn>
                                        <p:tgtEl>
                                          <p:spTgt spid="11"/>
                                        </p:tgtEl>
                                        <p:attrNameLst>
                                          <p:attrName>ppt_x</p:attrName>
                                        </p:attrNameLst>
                                      </p:cBhvr>
                                    </p:anim>
                                    <p:anim from="(-#ppt_h/2)" to="(#ppt_y)" calcmode="lin" valueType="num">
                                      <p:cBhvr>
                                        <p:cTn id="27" dur="1000" fill="hold">
                                          <p:stCondLst>
                                            <p:cond delay="0"/>
                                          </p:stCondLst>
                                        </p:cTn>
                                        <p:tgtEl>
                                          <p:spTgt spid="11"/>
                                        </p:tgtEl>
                                        <p:attrNameLst>
                                          <p:attrName>ppt_y</p:attrName>
                                        </p:attrNameLst>
                                      </p:cBhvr>
                                    </p:anim>
                                    <p:animRot by="21600000">
                                      <p:cBhvr>
                                        <p:cTn id="28"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bldLvl="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288"/>
            <a:ext cx="10515600" cy="1325563"/>
          </a:xfrm>
        </p:spPr>
        <p:txBody>
          <a:bodyPr>
            <a:normAutofit/>
          </a:bodyPr>
          <a:lstStyle/>
          <a:p>
            <a:pPr algn="ctr"/>
            <a:r>
              <a:rPr lang="en-US" sz="3200" b="1" dirty="0" err="1">
                <a:solidFill>
                  <a:srgbClr val="FF0000"/>
                </a:solidFill>
                <a:latin typeface="Times New Roman" pitchFamily="18" charset="0"/>
                <a:cs typeface="Times New Roman" pitchFamily="18" charset="0"/>
              </a:rPr>
              <a:t>Thống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kê</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ngành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nghề</a:t>
            </a:r>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địa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phương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liên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lĩnh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thể</a:t>
            </a:r>
            <a:r>
              <a:rPr lang="en-US" sz="3200" b="1" dirty="0">
                <a:solidFill>
                  <a:srgbClr val="FF0000"/>
                </a:solidFill>
                <a:latin typeface="Times New Roman" pitchFamily="18" charset="0"/>
                <a:cs typeface="Times New Roman" pitchFamily="18" charset="0"/>
              </a:rPr>
              <a:t> </a:t>
            </a:r>
            <a:endParaRPr lang="vi-VN" sz="3200" b="1"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0035948"/>
              </p:ext>
            </p:extLst>
          </p:nvPr>
        </p:nvGraphicFramePr>
        <p:xfrm>
          <a:off x="886692" y="1690255"/>
          <a:ext cx="10751128" cy="2943206"/>
        </p:xfrm>
        <a:graphic>
          <a:graphicData uri="http://schemas.openxmlformats.org/drawingml/2006/table">
            <a:tbl>
              <a:tblPr firstRow="1" firstCol="1" bandRow="1">
                <a:tableStyleId>{2D5ABB26-0587-4C30-8999-92F81FD0307C}</a:tableStyleId>
              </a:tblPr>
              <a:tblGrid>
                <a:gridCol w="2687782">
                  <a:extLst>
                    <a:ext uri="{9D8B030D-6E8A-4147-A177-3AD203B41FA5}">
                      <a16:colId xmlns:a16="http://schemas.microsoft.com/office/drawing/2014/main" val="20000"/>
                    </a:ext>
                  </a:extLst>
                </a:gridCol>
                <a:gridCol w="2687782">
                  <a:extLst>
                    <a:ext uri="{9D8B030D-6E8A-4147-A177-3AD203B41FA5}">
                      <a16:colId xmlns:a16="http://schemas.microsoft.com/office/drawing/2014/main" val="20001"/>
                    </a:ext>
                  </a:extLst>
                </a:gridCol>
                <a:gridCol w="2687782">
                  <a:extLst>
                    <a:ext uri="{9D8B030D-6E8A-4147-A177-3AD203B41FA5}">
                      <a16:colId xmlns:a16="http://schemas.microsoft.com/office/drawing/2014/main" val="20002"/>
                    </a:ext>
                  </a:extLst>
                </a:gridCol>
                <a:gridCol w="2687782">
                  <a:extLst>
                    <a:ext uri="{9D8B030D-6E8A-4147-A177-3AD203B41FA5}">
                      <a16:colId xmlns:a16="http://schemas.microsoft.com/office/drawing/2014/main" val="20003"/>
                    </a:ext>
                  </a:extLst>
                </a:gridCol>
              </a:tblGrid>
              <a:tr h="1925781">
                <a:tc>
                  <a:txBody>
                    <a:bodyPr/>
                    <a:lstStyle/>
                    <a:p>
                      <a:pPr algn="ctr">
                        <a:lnSpc>
                          <a:spcPct val="120000"/>
                        </a:lnSpc>
                        <a:spcAft>
                          <a:spcPts val="0"/>
                        </a:spcAft>
                      </a:pPr>
                      <a:r>
                        <a:rPr lang="en-US" sz="3200" dirty="0" err="1">
                          <a:effectLst/>
                          <a:latin typeface="Times New Roman" pitchFamily="18" charset="0"/>
                          <a:cs typeface="Times New Roman" pitchFamily="18" charset="0"/>
                        </a:rPr>
                        <a:t>Xã</a:t>
                      </a:r>
                      <a:r>
                        <a:rPr lang="en-US" sz="3200" dirty="0">
                          <a:effectLst/>
                          <a:latin typeface="Times New Roman" pitchFamily="18" charset="0"/>
                          <a:cs typeface="Times New Roman" pitchFamily="18" charset="0"/>
                        </a:rPr>
                        <a:t>/</a:t>
                      </a:r>
                      <a:r>
                        <a:rPr lang="en-US" sz="3200" dirty="0" err="1">
                          <a:effectLst/>
                          <a:latin typeface="Times New Roman" pitchFamily="18" charset="0"/>
                          <a:cs typeface="Times New Roman" pitchFamily="18" charset="0"/>
                        </a:rPr>
                        <a:t>Huyện</a:t>
                      </a:r>
                      <a:endParaRPr lang="vi-VN" sz="32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US" sz="3200" dirty="0" err="1">
                          <a:effectLst/>
                          <a:latin typeface="Times New Roman" pitchFamily="18" charset="0"/>
                          <a:cs typeface="Times New Roman" pitchFamily="18" charset="0"/>
                        </a:rPr>
                        <a:t>Ngành</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nghề</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có</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liên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quan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đến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sinh</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học</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cơ</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thể</a:t>
                      </a:r>
                      <a:endParaRPr lang="vi-VN" sz="32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US" sz="3200" dirty="0" err="1">
                          <a:effectLst/>
                          <a:latin typeface="Times New Roman" pitchFamily="18" charset="0"/>
                          <a:cs typeface="Times New Roman" pitchFamily="18" charset="0"/>
                        </a:rPr>
                        <a:t>Tỉ</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lệ</a:t>
                      </a:r>
                      <a:r>
                        <a:rPr lang="en-US" sz="3200" dirty="0">
                          <a:effectLst/>
                          <a:latin typeface="Times New Roman" pitchFamily="18" charset="0"/>
                          <a:cs typeface="Times New Roman" pitchFamily="18" charset="0"/>
                        </a:rPr>
                        <a:t> %</a:t>
                      </a:r>
                      <a:endParaRPr lang="vi-VN" sz="32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US" sz="3200" dirty="0" err="1">
                          <a:effectLst/>
                          <a:latin typeface="Times New Roman" pitchFamily="18" charset="0"/>
                          <a:cs typeface="Times New Roman" pitchFamily="18" charset="0"/>
                        </a:rPr>
                        <a:t>Triển</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vọng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của</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ngành</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nghề</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đó</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trong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tương</a:t>
                      </a:r>
                      <a:r>
                        <a:rPr lang="en-US" sz="3200" dirty="0">
                          <a:effectLst/>
                          <a:latin typeface="Times New Roman" pitchFamily="18" charset="0"/>
                          <a:cs typeface="Times New Roman" pitchFamily="18" charset="0"/>
                        </a:rPr>
                        <a:t> </a:t>
                      </a:r>
                      <a:r>
                        <a:rPr lang="en-US" sz="3200" dirty="0" err="1">
                          <a:effectLst/>
                          <a:latin typeface="Times New Roman" pitchFamily="18" charset="0"/>
                          <a:cs typeface="Times New Roman" pitchFamily="18" charset="0"/>
                        </a:rPr>
                        <a:t>lai</a:t>
                      </a:r>
                      <a:endParaRPr lang="vi-VN" sz="32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17425">
                <a:tc>
                  <a:txBody>
                    <a:bodyPr/>
                    <a:lstStyle/>
                    <a:p>
                      <a:pPr algn="ctr">
                        <a:lnSpc>
                          <a:spcPct val="120000"/>
                        </a:lnSpc>
                        <a:spcAft>
                          <a:spcPts val="0"/>
                        </a:spcAft>
                      </a:pPr>
                      <a:r>
                        <a:rPr lang="en-US" sz="2800" dirty="0">
                          <a:effectLst/>
                          <a:latin typeface="Times New Roman" pitchFamily="18" charset="0"/>
                          <a:cs typeface="Times New Roman" pitchFamily="18" charset="0"/>
                        </a:rPr>
                        <a:t>………………</a:t>
                      </a:r>
                      <a:endParaRPr lang="vi-VN" sz="28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US" sz="2800" dirty="0">
                          <a:effectLst/>
                          <a:latin typeface="Times New Roman" pitchFamily="18" charset="0"/>
                          <a:cs typeface="Times New Roman" pitchFamily="18" charset="0"/>
                        </a:rPr>
                        <a:t>………………..</a:t>
                      </a:r>
                      <a:endParaRPr lang="vi-VN" sz="28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US" sz="2800" dirty="0">
                          <a:effectLst/>
                          <a:latin typeface="Times New Roman" pitchFamily="18" charset="0"/>
                          <a:cs typeface="Times New Roman" pitchFamily="18" charset="0"/>
                        </a:rPr>
                        <a:t>……………….</a:t>
                      </a:r>
                      <a:endParaRPr lang="vi-VN" sz="28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US" sz="2800" dirty="0">
                          <a:effectLst/>
                          <a:latin typeface="Times New Roman" pitchFamily="18" charset="0"/>
                          <a:cs typeface="Times New Roman" pitchFamily="18" charset="0"/>
                        </a:rPr>
                        <a:t>…………………</a:t>
                      </a:r>
                      <a:endParaRPr lang="vi-VN" sz="2800" dirty="0">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44104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WordArt 3"/>
          <p:cNvSpPr/>
          <p:nvPr/>
        </p:nvSpPr>
        <p:spPr>
          <a:xfrm>
            <a:off x="1036320" y="1859598"/>
            <a:ext cx="10485120" cy="1574482"/>
          </a:xfrm>
          <a:prstGeom prst="rect">
            <a:avLst/>
          </a:prstGeom>
        </p:spPr>
        <p:txBody>
          <a:bodyPr wrap="none" fromWordArt="1">
            <a:prstTxWarp prst="textPlain">
              <a:avLst>
                <a:gd name="adj" fmla="val 50000"/>
              </a:avLst>
            </a:prstTxWarp>
            <a:normAutofit/>
          </a:bodyPr>
          <a:lstStyle/>
          <a:p>
            <a:pPr algn="ctr" eaLnBrk="0" hangingPunct="0"/>
            <a:r>
              <a:rPr lang="en-US" sz="4400" b="1" dirty="0">
                <a:solidFill>
                  <a:srgbClr val="000099"/>
                </a:solidFill>
                <a:latin typeface="Times New Roman" panose="02020603050405020304" pitchFamily="18" charset="0"/>
                <a:ea typeface="Times New Roman" panose="02020603050405020304" pitchFamily="18" charset="0"/>
              </a:rPr>
              <a:t>MỘT SỐ NGÀNH NGHỀ LIÊN QUAN ĐẾN</a:t>
            </a:r>
          </a:p>
        </p:txBody>
      </p:sp>
      <p:sp>
        <p:nvSpPr>
          <p:cNvPr id="4100" name="WordArt 4"/>
          <p:cNvSpPr/>
          <p:nvPr/>
        </p:nvSpPr>
        <p:spPr>
          <a:xfrm>
            <a:off x="3195003" y="3592195"/>
            <a:ext cx="5943600" cy="2209800"/>
          </a:xfrm>
          <a:prstGeom prst="rect">
            <a:avLst/>
          </a:prstGeom>
        </p:spPr>
        <p:txBody>
          <a:bodyPr wrap="none" fromWordArt="1">
            <a:prstTxWarp prst="textWave1">
              <a:avLst>
                <a:gd name="adj1" fmla="val 13005"/>
                <a:gd name="adj2" fmla="val 0"/>
              </a:avLst>
            </a:prstTxWarp>
            <a:normAutofit/>
          </a:bodyPr>
          <a:lstStyle/>
          <a:p>
            <a:pPr algn="ctr" eaLnBrk="0" hangingPunct="0"/>
            <a:r>
              <a:rPr lang="en-US" sz="4400" b="1" dirty="0">
                <a:ln w="12700" cap="flat" cmpd="sng">
                  <a:solidFill>
                    <a:srgbClr val="FFFF00"/>
                  </a:solidFill>
                  <a:prstDash val="solid"/>
                  <a:headEnd type="none" w="med" len="med"/>
                  <a:tailEnd type="none" w="med" len="med"/>
                </a:ln>
                <a:solidFill>
                  <a:srgbClr val="E2200C"/>
                </a:solidFill>
                <a:effectLst>
                  <a:outerShdw dist="35921" dir="2699999" sy="50000" kx="2115830" algn="bl" rotWithShape="0">
                    <a:srgbClr val="C0C0C0">
                      <a:alpha val="75000"/>
                    </a:srgbClr>
                  </a:outerShdw>
                </a:effectLst>
                <a:latin typeface="Times New Roman" panose="02020603050405020304" pitchFamily="18" charset="0"/>
                <a:ea typeface="Times New Roman" panose="02020603050405020304" pitchFamily="18" charset="0"/>
              </a:rPr>
              <a:t>SINH HỌC CƠ THỂ</a:t>
            </a:r>
          </a:p>
        </p:txBody>
      </p:sp>
      <p:sp>
        <p:nvSpPr>
          <p:cNvPr id="4101" name="WordArt 5"/>
          <p:cNvSpPr/>
          <p:nvPr/>
        </p:nvSpPr>
        <p:spPr>
          <a:xfrm>
            <a:off x="5066983" y="575945"/>
            <a:ext cx="2057400" cy="676275"/>
          </a:xfrm>
          <a:prstGeom prst="rect">
            <a:avLst/>
          </a:prstGeom>
        </p:spPr>
        <p:txBody>
          <a:bodyPr wrap="none" fromWordArt="1">
            <a:prstTxWarp prst="textPlain">
              <a:avLst>
                <a:gd name="adj" fmla="val 50000"/>
              </a:avLst>
            </a:prstTxWarp>
            <a:normAutofit/>
          </a:bodyPr>
          <a:lstStyle/>
          <a:p>
            <a:pPr algn="ctr" eaLnBrk="0" hangingPunct="0"/>
            <a:r>
              <a:rPr lang="en-US" sz="3600" b="1" dirty="0">
                <a:solidFill>
                  <a:srgbClr val="FF0000"/>
                </a:solidFill>
                <a:effectLst>
                  <a:outerShdw dist="35921" dir="2699999" algn="ctr" rotWithShape="0">
                    <a:srgbClr val="C0C0C0">
                      <a:alpha val="75000"/>
                    </a:srgbClr>
                  </a:outerShdw>
                </a:effectLst>
                <a:latin typeface="Times New Roman" panose="02020603050405020304" pitchFamily="18" charset="0"/>
                <a:ea typeface="Times New Roman" panose="02020603050405020304" pitchFamily="18" charset="0"/>
              </a:rPr>
              <a:t>BÀI 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500" fill="hold"/>
                                        <p:tgtEl>
                                          <p:spTgt spid="4101"/>
                                        </p:tgtEl>
                                        <p:attrNameLst>
                                          <p:attrName>ppt_w</p:attrName>
                                        </p:attrNameLst>
                                      </p:cBhvr>
                                      <p:tavLst>
                                        <p:tav tm="0">
                                          <p:val>
                                            <p:fltVal val="0"/>
                                          </p:val>
                                        </p:tav>
                                        <p:tav tm="100000">
                                          <p:val>
                                            <p:strVal val="#ppt_w"/>
                                          </p:val>
                                        </p:tav>
                                      </p:tavLst>
                                    </p:anim>
                                    <p:anim calcmode="lin" valueType="num">
                                      <p:cBhvr>
                                        <p:cTn id="8" dur="500" fill="hold"/>
                                        <p:tgtEl>
                                          <p:spTgt spid="410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500" fill="hold"/>
                                        <p:tgtEl>
                                          <p:spTgt spid="4099"/>
                                        </p:tgtEl>
                                        <p:attrNameLst>
                                          <p:attrName>ppt_w</p:attrName>
                                        </p:attrNameLst>
                                      </p:cBhvr>
                                      <p:tavLst>
                                        <p:tav tm="0">
                                          <p:val>
                                            <p:fltVal val="0"/>
                                          </p:val>
                                        </p:tav>
                                        <p:tav tm="100000">
                                          <p:val>
                                            <p:strVal val="#ppt_w"/>
                                          </p:val>
                                        </p:tav>
                                      </p:tavLst>
                                    </p:anim>
                                    <p:anim calcmode="lin" valueType="num">
                                      <p:cBhvr>
                                        <p:cTn id="13" dur="500" fill="hold"/>
                                        <p:tgtEl>
                                          <p:spTgt spid="409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4100"/>
                                        </p:tgtEl>
                                        <p:attrNameLst>
                                          <p:attrName>style.visibility</p:attrName>
                                        </p:attrNameLst>
                                      </p:cBhvr>
                                      <p:to>
                                        <p:strVal val="visible"/>
                                      </p:to>
                                    </p:set>
                                    <p:anim calcmode="lin" valueType="num">
                                      <p:cBhvr>
                                        <p:cTn id="17" dur="1000" fill="hold"/>
                                        <p:tgtEl>
                                          <p:spTgt spid="4100"/>
                                        </p:tgtEl>
                                        <p:attrNameLst>
                                          <p:attrName>ppt_w</p:attrName>
                                        </p:attrNameLst>
                                      </p:cBhvr>
                                      <p:tavLst>
                                        <p:tav tm="0">
                                          <p:val>
                                            <p:fltVal val="0"/>
                                          </p:val>
                                        </p:tav>
                                        <p:tav tm="100000">
                                          <p:val>
                                            <p:strVal val="#ppt_w"/>
                                          </p:val>
                                        </p:tav>
                                      </p:tavLst>
                                    </p:anim>
                                    <p:anim calcmode="lin" valueType="num">
                                      <p:cBhvr>
                                        <p:cTn id="18" dur="1000" fill="hold"/>
                                        <p:tgtEl>
                                          <p:spTgt spid="4100"/>
                                        </p:tgtEl>
                                        <p:attrNameLst>
                                          <p:attrName>ppt_h</p:attrName>
                                        </p:attrNameLst>
                                      </p:cBhvr>
                                      <p:tavLst>
                                        <p:tav tm="0">
                                          <p:val>
                                            <p:fltVal val="0"/>
                                          </p:val>
                                        </p:tav>
                                        <p:tav tm="100000">
                                          <p:val>
                                            <p:strVal val="#ppt_h"/>
                                          </p:val>
                                        </p:tav>
                                      </p:tavLst>
                                    </p:anim>
                                    <p:anim calcmode="lin" valueType="num">
                                      <p:cBhvr>
                                        <p:cTn id="19" dur="1000" fill="hold"/>
                                        <p:tgtEl>
                                          <p:spTgt spid="4100"/>
                                        </p:tgtEl>
                                        <p:attrNameLst>
                                          <p:attrName>style.rotation</p:attrName>
                                        </p:attrNameLst>
                                      </p:cBhvr>
                                      <p:tavLst>
                                        <p:tav tm="0">
                                          <p:val>
                                            <p:fltVal val="90"/>
                                          </p:val>
                                        </p:tav>
                                        <p:tav tm="100000">
                                          <p:val>
                                            <p:fltVal val="0"/>
                                          </p:val>
                                        </p:tav>
                                      </p:tavLst>
                                    </p:anim>
                                    <p:animEffect transition="in" filter="fade">
                                      <p:cBhvr>
                                        <p:cTn id="20"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01" name="Group 9"/>
          <p:cNvGrpSpPr/>
          <p:nvPr/>
        </p:nvGrpSpPr>
        <p:grpSpPr>
          <a:xfrm>
            <a:off x="3933508" y="527685"/>
            <a:ext cx="5088656" cy="1694495"/>
            <a:chOff x="0" y="0"/>
            <a:chExt cx="8009" cy="2219"/>
          </a:xfrm>
        </p:grpSpPr>
        <p:sp>
          <p:nvSpPr>
            <p:cNvPr id="5127" name="AutoShape 10"/>
            <p:cNvSpPr/>
            <p:nvPr/>
          </p:nvSpPr>
          <p:spPr>
            <a:xfrm>
              <a:off x="0" y="0"/>
              <a:ext cx="8009" cy="2219"/>
            </a:xfrm>
            <a:prstGeom prst="horizontalScroll">
              <a:avLst>
                <a:gd name="adj" fmla="val 12500"/>
              </a:avLst>
            </a:prstGeom>
            <a:gradFill rotWithShape="0">
              <a:gsLst>
                <a:gs pos="0">
                  <a:srgbClr val="CCFFFF"/>
                </a:gs>
                <a:gs pos="100000">
                  <a:srgbClr val="F4FFFF"/>
                </a:gs>
              </a:gsLst>
              <a:lin ang="5400000" scaled="1"/>
              <a:tileRect/>
            </a:gradFill>
            <a:ln w="9525" cap="flat" cmpd="sng">
              <a:solidFill>
                <a:schemeClr val="tx1"/>
              </a:solidFill>
              <a:prstDash val="solid"/>
              <a:headEnd type="none" w="med" len="med"/>
              <a:tailEnd type="none" w="med" len="med"/>
            </a:ln>
          </p:spPr>
          <p:txBody>
            <a:bodyPr wrap="none" anchor="ctr" anchorCtr="0"/>
            <a:lstStyle/>
            <a:p>
              <a:pPr algn="ctr">
                <a:spcBef>
                  <a:spcPct val="20000"/>
                </a:spcBef>
              </a:pPr>
              <a:r>
                <a:rPr lang="en-US" altLang="en-US" sz="2800" b="1" dirty="0">
                  <a:solidFill>
                    <a:srgbClr val="000099"/>
                  </a:solidFill>
                  <a:latin typeface="Times New Roman" panose="02020603050405020304" pitchFamily="18" charset="0"/>
                  <a:cs typeface="Times New Roman" panose="02020603050405020304" pitchFamily="18" charset="0"/>
                </a:rPr>
                <a:t>    </a:t>
              </a:r>
              <a:r>
                <a:rPr sz="4000" b="1" dirty="0">
                  <a:solidFill>
                    <a:srgbClr val="C00000"/>
                  </a:solidFill>
                  <a:latin typeface="Times New Roman" panose="02020603050405020304" pitchFamily="18" charset="0"/>
                  <a:cs typeface="Times New Roman" panose="02020603050405020304" pitchFamily="18" charset="0"/>
                </a:rPr>
                <a:t>KHỞI ĐỘNG</a:t>
              </a:r>
              <a:endParaRPr lang="en-US" altLang="en-US" sz="4000" b="1" dirty="0">
                <a:solidFill>
                  <a:srgbClr val="C00000"/>
                </a:solidFill>
                <a:latin typeface="Times New Roman" panose="02020603050405020304" pitchFamily="18" charset="0"/>
                <a:ea typeface="Times New Roman" panose="02020603050405020304" pitchFamily="18" charset="0"/>
              </a:endParaRPr>
            </a:p>
          </p:txBody>
        </p:sp>
        <p:pic>
          <p:nvPicPr>
            <p:cNvPr id="5128" name="Picture 11" descr="cau hoi"/>
            <p:cNvPicPr>
              <a:picLocks noChangeAspect="1"/>
            </p:cNvPicPr>
            <p:nvPr/>
          </p:nvPicPr>
          <p:blipFill>
            <a:blip r:embed="rId3"/>
            <a:stretch>
              <a:fillRect/>
            </a:stretch>
          </p:blipFill>
          <p:spPr>
            <a:xfrm>
              <a:off x="349" y="494"/>
              <a:ext cx="523" cy="794"/>
            </a:xfrm>
            <a:prstGeom prst="rect">
              <a:avLst/>
            </a:prstGeom>
            <a:gradFill rotWithShape="0">
              <a:gsLst>
                <a:gs pos="0">
                  <a:srgbClr val="CCFFFF"/>
                </a:gs>
                <a:gs pos="100000">
                  <a:srgbClr val="F4FFFF"/>
                </a:gs>
              </a:gsLst>
              <a:lin ang="5400000" scaled="1"/>
              <a:tileRect/>
            </a:gradFill>
            <a:ln w="9525">
              <a:noFill/>
            </a:ln>
          </p:spPr>
        </p:pic>
      </p:grpSp>
      <p:sp>
        <p:nvSpPr>
          <p:cNvPr id="4" name="Rounded Rectangle 3"/>
          <p:cNvSpPr/>
          <p:nvPr/>
        </p:nvSpPr>
        <p:spPr>
          <a:xfrm>
            <a:off x="831215" y="2438458"/>
            <a:ext cx="10598786" cy="295275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stStyle>
          <a:p>
            <a:pPr marL="457200" lvl="1" indent="457200" algn="just" eaLnBrk="1" hangingPunct="1">
              <a:buNone/>
            </a:pPr>
            <a:r>
              <a:rPr lang="vi-VN" altLang="x-none" sz="3200" b="1" dirty="0">
                <a:solidFill>
                  <a:srgbClr val="1A05E5"/>
                </a:solidFill>
                <a:latin typeface="Times New Roman" panose="02020603050405020304" pitchFamily="18" charset="0"/>
                <a:cs typeface="Times New Roman" panose="02020603050405020304" pitchFamily="18" charset="0"/>
              </a:rPr>
              <a:t>Bạn A học rất giỏi môn Sinh học lớp 11 v</a:t>
            </a:r>
            <a:r>
              <a:rPr lang="vi-VN" altLang="x-none" sz="3200" b="1" dirty="0">
                <a:solidFill>
                  <a:srgbClr val="1A05E5"/>
                </a:solidFill>
                <a:latin typeface="Times New Roman" panose="02020603050405020304" pitchFamily="18" charset="0"/>
                <a:ea typeface="Times New Roman" panose="02020603050405020304" pitchFamily="18" charset="0"/>
              </a:rPr>
              <a:t>à</a:t>
            </a:r>
            <a:r>
              <a:rPr lang="vi-VN" altLang="x-none" sz="3200" b="1" dirty="0">
                <a:solidFill>
                  <a:srgbClr val="1A05E5"/>
                </a:solidFill>
                <a:latin typeface="Times New Roman" panose="02020603050405020304" pitchFamily="18" charset="0"/>
                <a:cs typeface="Times New Roman" panose="02020603050405020304" pitchFamily="18" charset="0"/>
              </a:rPr>
              <a:t> dự định sau n</a:t>
            </a:r>
            <a:r>
              <a:rPr lang="vi-VN" altLang="x-none" sz="3200" b="1" dirty="0">
                <a:solidFill>
                  <a:srgbClr val="1A05E5"/>
                </a:solidFill>
                <a:latin typeface="Times New Roman" panose="02020603050405020304" pitchFamily="18" charset="0"/>
                <a:ea typeface="Times New Roman" panose="02020603050405020304" pitchFamily="18" charset="0"/>
              </a:rPr>
              <a:t>à</a:t>
            </a:r>
            <a:r>
              <a:rPr lang="vi-VN" altLang="x-none" sz="3200" b="1" dirty="0">
                <a:solidFill>
                  <a:srgbClr val="1A05E5"/>
                </a:solidFill>
                <a:latin typeface="Times New Roman" panose="02020603050405020304" pitchFamily="18" charset="0"/>
                <a:cs typeface="Times New Roman" panose="02020603050405020304" pitchFamily="18" charset="0"/>
              </a:rPr>
              <a:t>y sẽ chọn nghề "Sản xuất giống cây trồng". Theo em, bạn A chọn nghề có phù hợp không? L</a:t>
            </a:r>
            <a:r>
              <a:rPr lang="vi-VN" altLang="x-none" sz="3200" b="1" dirty="0">
                <a:solidFill>
                  <a:srgbClr val="1A05E5"/>
                </a:solidFill>
                <a:latin typeface="Times New Roman" panose="02020603050405020304" pitchFamily="18" charset="0"/>
                <a:ea typeface="Times New Roman" panose="02020603050405020304" pitchFamily="18" charset="0"/>
              </a:rPr>
              <a:t>à</a:t>
            </a:r>
            <a:r>
              <a:rPr lang="vi-VN" altLang="x-none" sz="3200" b="1" dirty="0">
                <a:solidFill>
                  <a:srgbClr val="1A05E5"/>
                </a:solidFill>
                <a:latin typeface="Times New Roman" panose="02020603050405020304" pitchFamily="18" charset="0"/>
                <a:cs typeface="Times New Roman" panose="02020603050405020304" pitchFamily="18" charset="0"/>
              </a:rPr>
              <a:t>m thế n</a:t>
            </a:r>
            <a:r>
              <a:rPr lang="vi-VN" altLang="x-none" sz="3200" b="1" dirty="0">
                <a:solidFill>
                  <a:srgbClr val="1A05E5"/>
                </a:solidFill>
                <a:latin typeface="Times New Roman" panose="02020603050405020304" pitchFamily="18" charset="0"/>
                <a:ea typeface="Times New Roman" panose="02020603050405020304" pitchFamily="18" charset="0"/>
              </a:rPr>
              <a:t>à</a:t>
            </a:r>
            <a:r>
              <a:rPr lang="vi-VN" altLang="x-none" sz="3200" b="1" dirty="0">
                <a:solidFill>
                  <a:srgbClr val="1A05E5"/>
                </a:solidFill>
                <a:latin typeface="Times New Roman" panose="02020603050405020304" pitchFamily="18" charset="0"/>
                <a:cs typeface="Times New Roman" panose="02020603050405020304" pitchFamily="18" charset="0"/>
              </a:rPr>
              <a:t>o để chọn nghề phù hợp với năng lực của mình?</a:t>
            </a:r>
            <a:endParaRPr sz="3200" b="1" dirty="0">
              <a:solidFill>
                <a:srgbClr val="1A05E5"/>
              </a:solidFill>
              <a:latin typeface="Times New Roman" panose="02020603050405020304" pitchFamily="18" charset="0"/>
              <a:ea typeface="Times New Roman" panose="02020603050405020304" pitchFamily="18" charset="0"/>
            </a:endParaRPr>
          </a:p>
        </p:txBody>
      </p:sp>
      <p:sp>
        <p:nvSpPr>
          <p:cNvPr id="15" name="Sun 14"/>
          <p:cNvSpPr/>
          <p:nvPr/>
        </p:nvSpPr>
        <p:spPr>
          <a:xfrm>
            <a:off x="831215" y="379095"/>
            <a:ext cx="2511425" cy="1843405"/>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pic>
        <p:nvPicPr>
          <p:cNvPr id="16" name="Hình ảnh 5"/>
          <p:cNvPicPr>
            <a:picLocks noChangeAspect="1"/>
          </p:cNvPicPr>
          <p:nvPr/>
        </p:nvPicPr>
        <p:blipFill rotWithShape="1">
          <a:blip r:embed="rId4" cstate="print">
            <a:extLst>
              <a:ext uri="{28A0092B-C50C-407E-A947-70E740481C1C}">
                <a14:useLocalDpi xmlns:a14="http://schemas.microsoft.com/office/drawing/2010/main" val="0"/>
              </a:ext>
            </a:extLst>
          </a:blip>
          <a:srcRect l="18711" t="12222" r="20015" b="20370"/>
          <a:stretch>
            <a:fillRect/>
          </a:stretch>
        </p:blipFill>
        <p:spPr>
          <a:xfrm>
            <a:off x="931545" y="2795905"/>
            <a:ext cx="926465" cy="897255"/>
          </a:xfrm>
          <a:prstGeom prst="ellipse">
            <a:avLst/>
          </a:prstGeom>
        </p:spPr>
      </p:pic>
      <p:sp>
        <p:nvSpPr>
          <p:cNvPr id="2" name="Rectangle 1"/>
          <p:cNvSpPr/>
          <p:nvPr/>
        </p:nvSpPr>
        <p:spPr>
          <a:xfrm>
            <a:off x="2909426" y="5597236"/>
            <a:ext cx="6442364" cy="10668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Video </a:t>
            </a:r>
            <a:r>
              <a:rPr lang="en-US" sz="3200" dirty="0" err="1">
                <a:solidFill>
                  <a:schemeClr val="tx1"/>
                </a:solidFill>
                <a:latin typeface="Times New Roman" pitchFamily="18" charset="0"/>
                <a:cs typeface="Times New Roman" pitchFamily="18" charset="0"/>
              </a:rPr>
              <a:t>quy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trình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sản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xuất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hạt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giống</a:t>
            </a:r>
            <a:r>
              <a:rPr lang="en-US" sz="3200" dirty="0">
                <a:solidFill>
                  <a:schemeClr val="tx1"/>
                </a:solidFill>
                <a:latin typeface="Times New Roman" pitchFamily="18" charset="0"/>
                <a:cs typeface="Times New Roman" pitchFamily="18" charset="0"/>
              </a:rPr>
              <a:t> </a:t>
            </a:r>
            <a:r>
              <a:rPr lang="en-US" sz="3200" u="sng" dirty="0">
                <a:latin typeface="Times New Roman" pitchFamily="18" charset="0"/>
                <a:cs typeface="Times New Roman" pitchFamily="18" charset="0"/>
                <a:hlinkClick r:id="rId5"/>
              </a:rPr>
              <a:t>https://youtu.be/WTUC3FJDhYA</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box(in)">
                                      <p:cBhvr>
                                        <p:cTn id="7" dur="500"/>
                                        <p:tgtEl>
                                          <p:spTgt spid="8201"/>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500" fill="hold"/>
                                        <p:tgtEl>
                                          <p:spTgt spid="15"/>
                                        </p:tgtEl>
                                        <p:attrNameLst>
                                          <p:attrName>ppt_w</p:attrName>
                                        </p:attrNameLst>
                                      </p:cBhvr>
                                      <p:tavLst>
                                        <p:tav tm="0">
                                          <p:val>
                                            <p:fltVal val="0"/>
                                          </p:val>
                                        </p:tav>
                                        <p:tav tm="100000">
                                          <p:val>
                                            <p:strVal val="#ppt_w"/>
                                          </p:val>
                                        </p:tav>
                                      </p:tavLst>
                                    </p:anim>
                                    <p:anim calcmode="lin" valueType="num">
                                      <p:cBhvr>
                                        <p:cTn id="13" dur="1500" fill="hold"/>
                                        <p:tgtEl>
                                          <p:spTgt spid="15"/>
                                        </p:tgtEl>
                                        <p:attrNameLst>
                                          <p:attrName>ppt_h</p:attrName>
                                        </p:attrNameLst>
                                      </p:cBhvr>
                                      <p:tavLst>
                                        <p:tav tm="0">
                                          <p:val>
                                            <p:fltVal val="0"/>
                                          </p:val>
                                        </p:tav>
                                        <p:tav tm="100000">
                                          <p:val>
                                            <p:strVal val="#ppt_h"/>
                                          </p:val>
                                        </p:tav>
                                      </p:tavLst>
                                    </p:anim>
                                    <p:anim calcmode="lin" valueType="num">
                                      <p:cBhvr>
                                        <p:cTn id="14" dur="1500" fill="hold"/>
                                        <p:tgtEl>
                                          <p:spTgt spid="15"/>
                                        </p:tgtEl>
                                        <p:attrNameLst>
                                          <p:attrName>style.rotation</p:attrName>
                                        </p:attrNameLst>
                                      </p:cBhvr>
                                      <p:tavLst>
                                        <p:tav tm="0">
                                          <p:val>
                                            <p:fltVal val="360"/>
                                          </p:val>
                                        </p:tav>
                                        <p:tav tm="100000">
                                          <p:val>
                                            <p:fltVal val="0"/>
                                          </p:val>
                                        </p:tav>
                                      </p:tavLst>
                                    </p:anim>
                                    <p:animEffect transition="in" filter="fade">
                                      <p:cBhvr>
                                        <p:cTn id="15"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p:nvPr/>
        </p:nvGrpSpPr>
        <p:grpSpPr>
          <a:xfrm>
            <a:off x="1473200" y="2882583"/>
            <a:ext cx="8575040" cy="2207577"/>
            <a:chOff x="0" y="0"/>
            <a:chExt cx="6916" cy="1792"/>
          </a:xfrm>
        </p:grpSpPr>
        <p:sp>
          <p:nvSpPr>
            <p:cNvPr id="6148" name="AutoShape 10"/>
            <p:cNvSpPr/>
            <p:nvPr/>
          </p:nvSpPr>
          <p:spPr>
            <a:xfrm>
              <a:off x="0" y="0"/>
              <a:ext cx="6917" cy="1793"/>
            </a:xfrm>
            <a:prstGeom prst="horizontalScroll">
              <a:avLst>
                <a:gd name="adj" fmla="val 12500"/>
              </a:avLst>
            </a:prstGeom>
            <a:gradFill rotWithShape="0">
              <a:gsLst>
                <a:gs pos="0">
                  <a:srgbClr val="CCFFFF"/>
                </a:gs>
                <a:gs pos="100000">
                  <a:srgbClr val="F4FFFF"/>
                </a:gs>
              </a:gsLst>
              <a:lin ang="5400000" scaled="1"/>
              <a:tileRect/>
            </a:gradFill>
            <a:ln w="9525" cap="flat" cmpd="sng">
              <a:solidFill>
                <a:schemeClr val="tx1"/>
              </a:solidFill>
              <a:prstDash val="solid"/>
              <a:headEnd type="none" w="med" len="med"/>
              <a:tailEnd type="none" w="med" len="med"/>
            </a:ln>
          </p:spPr>
          <p:txBody>
            <a:bodyPr wrap="none" anchor="ctr" anchorCtr="0"/>
            <a:lstStyle/>
            <a:p>
              <a:pPr algn="ctr">
                <a:spcBef>
                  <a:spcPct val="20000"/>
                </a:spcBef>
              </a:pPr>
              <a:r>
                <a:rPr lang="en-US" altLang="en-US" sz="4000" b="1" dirty="0">
                  <a:solidFill>
                    <a:srgbClr val="000099"/>
                  </a:solidFill>
                  <a:latin typeface="Times New Roman" panose="02020603050405020304" pitchFamily="18" charset="0"/>
                  <a:cs typeface="Times New Roman" panose="02020603050405020304" pitchFamily="18" charset="0"/>
                </a:rPr>
                <a:t>      HÌNH THÀNH KIẾN THỨC</a:t>
              </a:r>
              <a:endParaRPr lang="en-US" altLang="en-US" sz="4000" b="1" dirty="0">
                <a:solidFill>
                  <a:srgbClr val="000099"/>
                </a:solidFill>
                <a:latin typeface="Times New Roman" panose="02020603050405020304" pitchFamily="18" charset="0"/>
                <a:ea typeface="Times New Roman" panose="02020603050405020304" pitchFamily="18" charset="0"/>
              </a:endParaRPr>
            </a:p>
          </p:txBody>
        </p:sp>
        <p:pic>
          <p:nvPicPr>
            <p:cNvPr id="6149" name="Picture 11" descr="cau hoi"/>
            <p:cNvPicPr>
              <a:picLocks noChangeAspect="1"/>
            </p:cNvPicPr>
            <p:nvPr/>
          </p:nvPicPr>
          <p:blipFill>
            <a:blip r:embed="rId3"/>
            <a:stretch>
              <a:fillRect/>
            </a:stretch>
          </p:blipFill>
          <p:spPr>
            <a:xfrm>
              <a:off x="349" y="494"/>
              <a:ext cx="523" cy="794"/>
            </a:xfrm>
            <a:prstGeom prst="rect">
              <a:avLst/>
            </a:prstGeom>
            <a:gradFill rotWithShape="0">
              <a:gsLst>
                <a:gs pos="0">
                  <a:srgbClr val="CCFFFF"/>
                </a:gs>
                <a:gs pos="100000">
                  <a:srgbClr val="F4FFFF"/>
                </a:gs>
              </a:gsLst>
              <a:lin ang="5400000" scaled="1"/>
              <a:tileRect/>
            </a:gradFill>
            <a:ln w="9525">
              <a:noFill/>
            </a:ln>
          </p:spPr>
        </p:pic>
      </p:grpSp>
      <p:sp>
        <p:nvSpPr>
          <p:cNvPr id="6" name="Sun 5"/>
          <p:cNvSpPr/>
          <p:nvPr/>
        </p:nvSpPr>
        <p:spPr>
          <a:xfrm>
            <a:off x="4060508" y="279718"/>
            <a:ext cx="3822700" cy="24765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500" fill="hold"/>
                                        <p:tgtEl>
                                          <p:spTgt spid="6"/>
                                        </p:tgtEl>
                                        <p:attrNameLst>
                                          <p:attrName>ppt_w</p:attrName>
                                        </p:attrNameLst>
                                      </p:cBhvr>
                                      <p:tavLst>
                                        <p:tav tm="0">
                                          <p:val>
                                            <p:fltVal val="0"/>
                                          </p:val>
                                        </p:tav>
                                        <p:tav tm="100000">
                                          <p:val>
                                            <p:strVal val="#ppt_w"/>
                                          </p:val>
                                        </p:tav>
                                      </p:tavLst>
                                    </p:anim>
                                    <p:anim calcmode="lin" valueType="num">
                                      <p:cBhvr>
                                        <p:cTn id="12" dur="1500" fill="hold"/>
                                        <p:tgtEl>
                                          <p:spTgt spid="6"/>
                                        </p:tgtEl>
                                        <p:attrNameLst>
                                          <p:attrName>ppt_h</p:attrName>
                                        </p:attrNameLst>
                                      </p:cBhvr>
                                      <p:tavLst>
                                        <p:tav tm="0">
                                          <p:val>
                                            <p:fltVal val="0"/>
                                          </p:val>
                                        </p:tav>
                                        <p:tav tm="100000">
                                          <p:val>
                                            <p:strVal val="#ppt_h"/>
                                          </p:val>
                                        </p:tav>
                                      </p:tavLst>
                                    </p:anim>
                                    <p:anim calcmode="lin" valueType="num">
                                      <p:cBhvr>
                                        <p:cTn id="13" dur="1500" fill="hold"/>
                                        <p:tgtEl>
                                          <p:spTgt spid="6"/>
                                        </p:tgtEl>
                                        <p:attrNameLst>
                                          <p:attrName>style.rotation</p:attrName>
                                        </p:attrNameLst>
                                      </p:cBhvr>
                                      <p:tavLst>
                                        <p:tav tm="0">
                                          <p:val>
                                            <p:fltVal val="360"/>
                                          </p:val>
                                        </p:tav>
                                        <p:tav tm="100000">
                                          <p:val>
                                            <p:fltVal val="0"/>
                                          </p:val>
                                        </p:tav>
                                      </p:tavLst>
                                    </p:anim>
                                    <p:animEffect transition="in" filter="fade">
                                      <p:cBhvr>
                                        <p:cTn id="1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p:nvPr/>
        </p:nvSpPr>
        <p:spPr>
          <a:xfrm>
            <a:off x="600075" y="572135"/>
            <a:ext cx="11108690" cy="521970"/>
          </a:xfrm>
          <a:prstGeom prst="rect">
            <a:avLst/>
          </a:prstGeom>
          <a:noFill/>
          <a:ln w="9525">
            <a:noFill/>
          </a:ln>
        </p:spPr>
        <p:txBody>
          <a:bodyPr wrap="square">
            <a:spAutoFit/>
          </a:bodyPr>
          <a:lstStyle/>
          <a:p>
            <a:r>
              <a:rPr sz="2800" b="1" dirty="0">
                <a:solidFill>
                  <a:srgbClr val="C00000"/>
                </a:solidFill>
                <a:latin typeface="Times New Roman" panose="02020603050405020304" pitchFamily="18" charset="0"/>
                <a:cs typeface="Times New Roman" panose="02020603050405020304" pitchFamily="18" charset="0"/>
              </a:rPr>
              <a:t>I. MỘT SỐ NGÀNH NGHỀ LIÊN QUAN ĐẾN SINH HỌC CƠ THỂ</a:t>
            </a:r>
            <a:endParaRPr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07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rồng trọt sẽ là ngành sản xuất chủ lực của nông nghiệp"/>
          <p:cNvPicPr>
            <a:picLocks noChangeAspect="1"/>
          </p:cNvPicPr>
          <p:nvPr/>
        </p:nvPicPr>
        <p:blipFill>
          <a:blip r:embed="rId2"/>
          <a:stretch>
            <a:fillRect/>
          </a:stretch>
        </p:blipFill>
        <p:spPr>
          <a:xfrm>
            <a:off x="894080" y="742791"/>
            <a:ext cx="4704080" cy="2681765"/>
          </a:xfrm>
          <a:prstGeom prst="rect">
            <a:avLst/>
          </a:prstGeom>
          <a:noFill/>
          <a:ln w="9525">
            <a:solidFill>
              <a:schemeClr val="accent1"/>
            </a:solidFill>
          </a:ln>
        </p:spPr>
      </p:pic>
      <p:pic>
        <p:nvPicPr>
          <p:cNvPr id="10244" name="Picture 6" descr="Quy định xử phạt vi phạm hành chính về trồng trọt"/>
          <p:cNvPicPr>
            <a:picLocks noChangeAspect="1"/>
          </p:cNvPicPr>
          <p:nvPr/>
        </p:nvPicPr>
        <p:blipFill>
          <a:blip r:embed="rId3"/>
          <a:srcRect r="50160"/>
          <a:stretch>
            <a:fillRect/>
          </a:stretch>
        </p:blipFill>
        <p:spPr>
          <a:xfrm>
            <a:off x="894080" y="3475514"/>
            <a:ext cx="4704080" cy="3333750"/>
          </a:xfrm>
          <a:prstGeom prst="rect">
            <a:avLst/>
          </a:prstGeom>
          <a:noFill/>
          <a:ln w="9525">
            <a:solidFill>
              <a:schemeClr val="accent1"/>
            </a:solidFill>
          </a:ln>
        </p:spPr>
      </p:pic>
      <p:sp>
        <p:nvSpPr>
          <p:cNvPr id="10245" name="TextBox 3"/>
          <p:cNvSpPr txBox="1"/>
          <p:nvPr/>
        </p:nvSpPr>
        <p:spPr>
          <a:xfrm>
            <a:off x="5144770" y="132537"/>
            <a:ext cx="2668270" cy="584775"/>
          </a:xfrm>
          <a:prstGeom prst="rect">
            <a:avLst/>
          </a:prstGeom>
          <a:noFill/>
          <a:ln w="9525">
            <a:noFill/>
          </a:ln>
        </p:spPr>
        <p:txBody>
          <a:bodyPr wrap="square">
            <a:spAutoFit/>
          </a:bodyPr>
          <a:lstStyle/>
          <a:p>
            <a:r>
              <a:rPr sz="3200" b="1" dirty="0">
                <a:solidFill>
                  <a:srgbClr val="7030A0"/>
                </a:solidFill>
                <a:latin typeface="Times New Roman" panose="02020603050405020304" pitchFamily="18" charset="0"/>
                <a:cs typeface="Times New Roman" panose="02020603050405020304" pitchFamily="18" charset="0"/>
              </a:rPr>
              <a:t>Trồng trọt</a:t>
            </a:r>
            <a:endParaRPr sz="3200" b="1" dirty="0">
              <a:solidFill>
                <a:srgbClr val="7030A0"/>
              </a:solidFill>
              <a:latin typeface="Times New Roman" panose="02020603050405020304" pitchFamily="18" charset="0"/>
              <a:ea typeface="Times New Roman" panose="02020603050405020304" pitchFamily="18" charset="0"/>
            </a:endParaRPr>
          </a:p>
        </p:txBody>
      </p:sp>
      <p:pic>
        <p:nvPicPr>
          <p:cNvPr id="2" name="Picture 6" descr="Quy định xử phạt vi phạm hành chính về trồng trọt"/>
          <p:cNvPicPr>
            <a:picLocks noGrp="1" noChangeAspect="1"/>
          </p:cNvPicPr>
          <p:nvPr>
            <p:ph idx="1"/>
          </p:nvPr>
        </p:nvPicPr>
        <p:blipFill rotWithShape="1">
          <a:blip r:embed="rId3"/>
          <a:srcRect l="50009" t="55530"/>
          <a:stretch/>
        </p:blipFill>
        <p:spPr>
          <a:xfrm>
            <a:off x="6319520" y="3475514"/>
            <a:ext cx="4941570" cy="3331528"/>
          </a:xfrm>
          <a:prstGeom prst="rect">
            <a:avLst/>
          </a:prstGeom>
          <a:noFill/>
          <a:ln w="9525">
            <a:solidFill>
              <a:schemeClr val="accent1"/>
            </a:solidFill>
          </a:ln>
        </p:spPr>
      </p:pic>
      <p:pic>
        <p:nvPicPr>
          <p:cNvPr id="7" name="Picture 6" descr="Quy định xử phạt vi phạm hành chính về trồng trọt"/>
          <p:cNvPicPr>
            <a:picLocks noChangeAspect="1"/>
          </p:cNvPicPr>
          <p:nvPr/>
        </p:nvPicPr>
        <p:blipFill rotWithShape="1">
          <a:blip r:embed="rId3"/>
          <a:srcRect l="50009" b="49365"/>
          <a:stretch/>
        </p:blipFill>
        <p:spPr>
          <a:xfrm>
            <a:off x="6319520" y="742791"/>
            <a:ext cx="4941570" cy="2732723"/>
          </a:xfrm>
          <a:prstGeom prst="rect">
            <a:avLst/>
          </a:prstGeom>
          <a:noFill/>
          <a:ln w="9525">
            <a:solidFill>
              <a:schemeClr val="accent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p:nvPr/>
        </p:nvSpPr>
        <p:spPr>
          <a:xfrm>
            <a:off x="2690336" y="5369243"/>
            <a:ext cx="1382712" cy="523875"/>
          </a:xfrm>
          <a:prstGeom prst="rect">
            <a:avLst/>
          </a:prstGeom>
          <a:noFill/>
          <a:ln w="9525">
            <a:noFill/>
          </a:ln>
        </p:spPr>
        <p:txBody>
          <a:bodyPr wrap="square">
            <a:spAutoFit/>
          </a:bodyPr>
          <a:lstStyle/>
          <a:p>
            <a:r>
              <a:rPr sz="2800" b="1" dirty="0" err="1">
                <a:solidFill>
                  <a:srgbClr val="7030A0"/>
                </a:solidFill>
                <a:latin typeface="Times New Roman" panose="02020603050405020304" pitchFamily="18" charset="0"/>
                <a:cs typeface="Times New Roman" panose="02020603050405020304" pitchFamily="18" charset="0"/>
              </a:rPr>
              <a:t>Bác</a:t>
            </a:r>
            <a:r>
              <a:rPr sz="2800" b="1" dirty="0">
                <a:solidFill>
                  <a:srgbClr val="7030A0"/>
                </a:solidFill>
                <a:latin typeface="Times New Roman" panose="02020603050405020304" pitchFamily="18" charset="0"/>
                <a:cs typeface="Times New Roman" panose="02020603050405020304" pitchFamily="18" charset="0"/>
              </a:rPr>
              <a:t> </a:t>
            </a:r>
            <a:r>
              <a:rPr sz="2800" b="1" dirty="0" err="1">
                <a:solidFill>
                  <a:srgbClr val="7030A0"/>
                </a:solidFill>
                <a:latin typeface="Times New Roman" panose="02020603050405020304" pitchFamily="18" charset="0"/>
                <a:cs typeface="Times New Roman" panose="02020603050405020304" pitchFamily="18" charset="0"/>
              </a:rPr>
              <a:t>s</a:t>
            </a:r>
            <a:r>
              <a:rPr lang="en-US" sz="2800" b="1" dirty="0" err="1">
                <a:solidFill>
                  <a:srgbClr val="7030A0"/>
                </a:solidFill>
                <a:latin typeface="Times New Roman" panose="02020603050405020304" pitchFamily="18" charset="0"/>
                <a:cs typeface="Times New Roman" panose="02020603050405020304" pitchFamily="18" charset="0"/>
              </a:rPr>
              <a:t>ĩ</a:t>
            </a:r>
            <a:endParaRPr sz="2800" b="1" dirty="0">
              <a:solidFill>
                <a:srgbClr val="7030A0"/>
              </a:solidFill>
              <a:latin typeface="Times New Roman" panose="02020603050405020304" pitchFamily="18" charset="0"/>
              <a:ea typeface="Times New Roman" panose="02020603050405020304" pitchFamily="18" charset="0"/>
            </a:endParaRPr>
          </a:p>
        </p:txBody>
      </p:sp>
      <p:pic>
        <p:nvPicPr>
          <p:cNvPr id="11267" name="Picture 3" descr="C:\Users\Administrator\Desktop\BS.jpg"/>
          <p:cNvPicPr>
            <a:picLocks noChangeAspect="1"/>
          </p:cNvPicPr>
          <p:nvPr/>
        </p:nvPicPr>
        <p:blipFill>
          <a:blip r:embed="rId2"/>
          <a:stretch>
            <a:fillRect/>
          </a:stretch>
        </p:blipFill>
        <p:spPr>
          <a:xfrm>
            <a:off x="695960" y="970597"/>
            <a:ext cx="5371465" cy="4080510"/>
          </a:xfrm>
          <a:prstGeom prst="rect">
            <a:avLst/>
          </a:prstGeom>
          <a:noFill/>
          <a:ln w="9525">
            <a:solidFill>
              <a:schemeClr val="accent1"/>
            </a:solidFill>
          </a:ln>
        </p:spPr>
      </p:pic>
      <p:pic>
        <p:nvPicPr>
          <p:cNvPr id="11268" name="Picture 4" descr="C:\Users\Administrator\Desktop\GV.jpg"/>
          <p:cNvPicPr>
            <a:picLocks noChangeAspect="1"/>
          </p:cNvPicPr>
          <p:nvPr/>
        </p:nvPicPr>
        <p:blipFill>
          <a:blip r:embed="rId3"/>
          <a:stretch>
            <a:fillRect/>
          </a:stretch>
        </p:blipFill>
        <p:spPr>
          <a:xfrm>
            <a:off x="6372224" y="961072"/>
            <a:ext cx="5017135" cy="4100195"/>
          </a:xfrm>
          <a:prstGeom prst="rect">
            <a:avLst/>
          </a:prstGeom>
          <a:noFill/>
          <a:ln w="9525">
            <a:solidFill>
              <a:schemeClr val="accent1"/>
            </a:solidFill>
          </a:ln>
        </p:spPr>
      </p:pic>
      <p:sp>
        <p:nvSpPr>
          <p:cNvPr id="11269" name="TextBox 8"/>
          <p:cNvSpPr txBox="1"/>
          <p:nvPr/>
        </p:nvSpPr>
        <p:spPr>
          <a:xfrm>
            <a:off x="7909242" y="5369243"/>
            <a:ext cx="1943100" cy="522287"/>
          </a:xfrm>
          <a:prstGeom prst="rect">
            <a:avLst/>
          </a:prstGeom>
          <a:noFill/>
          <a:ln w="9525">
            <a:noFill/>
          </a:ln>
        </p:spPr>
        <p:txBody>
          <a:bodyPr>
            <a:spAutoFit/>
          </a:bodyPr>
          <a:lstStyle/>
          <a:p>
            <a:r>
              <a:rPr sz="2800" b="1" dirty="0">
                <a:solidFill>
                  <a:srgbClr val="7030A0"/>
                </a:solidFill>
                <a:latin typeface="Times New Roman" panose="02020603050405020304" pitchFamily="18" charset="0"/>
                <a:cs typeface="Times New Roman" panose="02020603050405020304" pitchFamily="18" charset="0"/>
              </a:rPr>
              <a:t>Giáo viên</a:t>
            </a:r>
            <a:endParaRPr sz="2800" b="1" dirty="0">
              <a:solidFill>
                <a:srgbClr val="7030A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a:hlinkClick r:id="rId2" action="ppaction://hlinkfile"/>
          </p:cNvPr>
          <p:cNvSpPr txBox="1"/>
          <p:nvPr/>
        </p:nvSpPr>
        <p:spPr>
          <a:xfrm>
            <a:off x="2424545" y="51753"/>
            <a:ext cx="6279400" cy="523220"/>
          </a:xfrm>
          <a:prstGeom prst="rect">
            <a:avLst/>
          </a:prstGeom>
          <a:noFill/>
          <a:ln w="9525">
            <a:noFill/>
          </a:ln>
        </p:spPr>
        <p:txBody>
          <a:bodyPr wrap="square">
            <a:spAutoFit/>
          </a:bodyPr>
          <a:lstStyle/>
          <a:p>
            <a:pPr algn="ctr"/>
            <a:r>
              <a:rPr sz="2800" b="1" dirty="0">
                <a:solidFill>
                  <a:srgbClr val="7030A0"/>
                </a:solidFill>
                <a:latin typeface="Times New Roman" panose="02020603050405020304" pitchFamily="18" charset="0"/>
                <a:cs typeface="Times New Roman" panose="02020603050405020304" pitchFamily="18" charset="0"/>
              </a:rPr>
              <a:t>Quy trình chế biến </a:t>
            </a:r>
            <a:r>
              <a:rPr sz="2800" b="1" dirty="0" err="1">
                <a:solidFill>
                  <a:srgbClr val="7030A0"/>
                </a:solidFill>
                <a:latin typeface="Times New Roman" panose="02020603050405020304" pitchFamily="18" charset="0"/>
                <a:cs typeface="Times New Roman" panose="02020603050405020304" pitchFamily="18" charset="0"/>
              </a:rPr>
              <a:t>c</a:t>
            </a:r>
            <a:r>
              <a:rPr sz="2800" b="1" dirty="0" err="1">
                <a:solidFill>
                  <a:srgbClr val="7030A0"/>
                </a:solidFill>
                <a:latin typeface="Times New Roman" panose="02020603050405020304" pitchFamily="18" charset="0"/>
                <a:ea typeface="Times New Roman" panose="02020603050405020304" pitchFamily="18" charset="0"/>
              </a:rPr>
              <a:t>à</a:t>
            </a:r>
            <a:r>
              <a:rPr sz="2800" b="1" dirty="0">
                <a:solidFill>
                  <a:srgbClr val="7030A0"/>
                </a:solidFill>
                <a:latin typeface="Times New Roman" panose="02020603050405020304" pitchFamily="18" charset="0"/>
                <a:cs typeface="Times New Roman" panose="02020603050405020304" pitchFamily="18" charset="0"/>
              </a:rPr>
              <a:t> </a:t>
            </a:r>
            <a:r>
              <a:rPr sz="2800" b="1" dirty="0" err="1">
                <a:solidFill>
                  <a:srgbClr val="7030A0"/>
                </a:solidFill>
                <a:latin typeface="Times New Roman" panose="02020603050405020304" pitchFamily="18" charset="0"/>
                <a:cs typeface="Times New Roman" panose="02020603050405020304" pitchFamily="18" charset="0"/>
              </a:rPr>
              <a:t>phê</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nhân</a:t>
            </a:r>
            <a:endParaRPr sz="2800" b="1" dirty="0">
              <a:solidFill>
                <a:srgbClr val="7030A0"/>
              </a:solidFill>
              <a:latin typeface="Times New Roman" panose="02020603050405020304" pitchFamily="18" charset="0"/>
              <a:ea typeface="Times New Roman" panose="02020603050405020304" pitchFamily="18" charset="0"/>
            </a:endParaRPr>
          </a:p>
        </p:txBody>
      </p:sp>
      <p:sp>
        <p:nvSpPr>
          <p:cNvPr id="12291" name="AutoShape 2" descr="ORIBEANS COFFEE: Sự khác biệt giữa 2 quá trình CHẾ BIẾN KHÔ - CHẾ BIẾN ƯỚT  (1+2) - ORIBEANS COFFEE"/>
          <p:cNvSpPr>
            <a:spLocks noChangeAspect="1"/>
          </p:cNvSpPr>
          <p:nvPr/>
        </p:nvSpPr>
        <p:spPr>
          <a:xfrm>
            <a:off x="155575" y="-144462"/>
            <a:ext cx="304800" cy="304800"/>
          </a:xfrm>
          <a:prstGeom prst="rect">
            <a:avLst/>
          </a:prstGeom>
          <a:noFill/>
          <a:ln w="9525">
            <a:noFill/>
          </a:ln>
        </p:spPr>
        <p:txBody>
          <a:bodyPr/>
          <a:lstStyle/>
          <a:p>
            <a:endParaRPr dirty="0">
              <a:latin typeface="Arial" panose="020B0604020202020204" pitchFamily="34" charset="0"/>
            </a:endParaRPr>
          </a:p>
        </p:txBody>
      </p:sp>
      <p:sp>
        <p:nvSpPr>
          <p:cNvPr id="12292" name="AutoShape 4" descr="Quy trình chế biến chè xanh chất lượng nhất hiện nay"/>
          <p:cNvSpPr>
            <a:spLocks noChangeAspect="1"/>
          </p:cNvSpPr>
          <p:nvPr/>
        </p:nvSpPr>
        <p:spPr>
          <a:xfrm>
            <a:off x="307975" y="7938"/>
            <a:ext cx="304800" cy="304800"/>
          </a:xfrm>
          <a:prstGeom prst="rect">
            <a:avLst/>
          </a:prstGeom>
          <a:noFill/>
          <a:ln w="9525">
            <a:noFill/>
          </a:ln>
        </p:spPr>
        <p:txBody>
          <a:bodyPr/>
          <a:lstStyle/>
          <a:p>
            <a:endParaRPr dirty="0">
              <a:latin typeface="Arial" panose="020B0604020202020204" pitchFamily="34" charset="0"/>
            </a:endParaRPr>
          </a:p>
        </p:txBody>
      </p:sp>
      <p:sp>
        <p:nvSpPr>
          <p:cNvPr id="12293" name="AutoShape 6" descr="Người bác sĩ tận tâm với nghề chữa bệnh cứu người"/>
          <p:cNvSpPr>
            <a:spLocks noChangeAspect="1"/>
          </p:cNvSpPr>
          <p:nvPr/>
        </p:nvSpPr>
        <p:spPr>
          <a:xfrm>
            <a:off x="460375" y="160338"/>
            <a:ext cx="304800" cy="304800"/>
          </a:xfrm>
          <a:prstGeom prst="rect">
            <a:avLst/>
          </a:prstGeom>
          <a:noFill/>
          <a:ln w="9525">
            <a:noFill/>
          </a:ln>
        </p:spPr>
        <p:txBody>
          <a:bodyPr/>
          <a:lstStyle/>
          <a:p>
            <a:endParaRPr dirty="0">
              <a:latin typeface="Arial" panose="020B0604020202020204" pitchFamily="34" charset="0"/>
            </a:endParaRPr>
          </a:p>
        </p:txBody>
      </p:sp>
      <p:sp>
        <p:nvSpPr>
          <p:cNvPr id="2" name="Text Box 1"/>
          <p:cNvSpPr txBox="1"/>
          <p:nvPr/>
        </p:nvSpPr>
        <p:spPr>
          <a:xfrm>
            <a:off x="1108364" y="6206836"/>
            <a:ext cx="10224654" cy="584775"/>
          </a:xfrm>
          <a:prstGeom prst="rect">
            <a:avLst/>
          </a:prstGeom>
          <a:noFill/>
          <a:ln>
            <a:solidFill>
              <a:schemeClr val="accent1"/>
            </a:solidFill>
          </a:ln>
        </p:spPr>
        <p:txBody>
          <a:bodyPr wrap="square" rtlCol="0" anchor="t">
            <a:spAutoFit/>
          </a:bodyPr>
          <a:lstStyle/>
          <a:p>
            <a:pPr algn="ctr"/>
            <a:r>
              <a:rPr lang="en-US" sz="3200" dirty="0">
                <a:solidFill>
                  <a:srgbClr val="1A05E5"/>
                </a:solidFill>
                <a:latin typeface="Times New Roman" pitchFamily="18" charset="0"/>
                <a:cs typeface="Times New Roman" pitchFamily="18" charset="0"/>
              </a:rPr>
              <a:t>https://www.youtube.com/watch?v=pKuT0RBYAMk</a:t>
            </a:r>
          </a:p>
        </p:txBody>
      </p:sp>
      <p:pic>
        <p:nvPicPr>
          <p:cNvPr id="3" name="Content Placeholder 2"/>
          <p:cNvPicPr>
            <a:picLocks noGrp="1" noChangeAspect="1"/>
          </p:cNvPicPr>
          <p:nvPr>
            <p:ph idx="1"/>
          </p:nvPr>
        </p:nvPicPr>
        <p:blipFill rotWithShape="1">
          <a:blip r:embed="rId3"/>
          <a:srcRect/>
          <a:stretch/>
        </p:blipFill>
        <p:spPr>
          <a:xfrm>
            <a:off x="1250862" y="691688"/>
            <a:ext cx="9939657" cy="526576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1262</Words>
  <Application>Microsoft Office PowerPoint</Application>
  <PresentationFormat>Widescreen</PresentationFormat>
  <Paragraphs>134</Paragraphs>
  <Slides>25</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LUẬT CHƠI</vt:lpstr>
      <vt:lpstr>PowerPoint Presentation</vt:lpstr>
      <vt:lpstr>PowerPoint Presentation</vt:lpstr>
      <vt:lpstr>PowerPoint Presentation</vt:lpstr>
      <vt:lpstr>PowerPoint Presentation</vt:lpstr>
      <vt:lpstr>PowerPoint Presentation</vt:lpstr>
      <vt:lpstr>Thống kê các ngành nghề ở địa phương có liên quan đến lĩnh vực sinh học cơ thể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2024-08-11T08:51:04Z</dcterms:created>
  <dcterms:modified xsi:type="dcterms:W3CDTF">2024-10-05T06:14:19Z</dcterms:modified>
</cp:coreProperties>
</file>