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</p:sldMasterIdLst>
  <p:sldIdLst>
    <p:sldId id="304" r:id="rId3"/>
    <p:sldId id="276" r:id="rId4"/>
    <p:sldId id="258" r:id="rId5"/>
    <p:sldId id="278" r:id="rId6"/>
    <p:sldId id="256" r:id="rId7"/>
    <p:sldId id="257" r:id="rId8"/>
    <p:sldId id="259" r:id="rId9"/>
    <p:sldId id="263" r:id="rId10"/>
    <p:sldId id="264" r:id="rId11"/>
    <p:sldId id="265" r:id="rId12"/>
    <p:sldId id="266" r:id="rId13"/>
    <p:sldId id="298" r:id="rId14"/>
    <p:sldId id="30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9" r:id="rId25"/>
    <p:sldId id="277" r:id="rId26"/>
    <p:sldId id="280" r:id="rId27"/>
    <p:sldId id="299" r:id="rId28"/>
    <p:sldId id="303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300" r:id="rId39"/>
    <p:sldId id="290" r:id="rId40"/>
    <p:sldId id="291" r:id="rId41"/>
    <p:sldId id="292" r:id="rId42"/>
    <p:sldId id="293" r:id="rId43"/>
    <p:sldId id="294" r:id="rId44"/>
    <p:sldId id="295" r:id="rId45"/>
    <p:sldId id="301" r:id="rId46"/>
    <p:sldId id="296" r:id="rId47"/>
    <p:sldId id="297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  <p:embeddedFont>
      <p:font typeface="Wingdings 3" panose="05040102010807070707" pitchFamily="18" charset="2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571"/>
    <a:srgbClr val="000000"/>
    <a:srgbClr val="C19BFF"/>
    <a:srgbClr val="F25C37"/>
    <a:srgbClr val="42778A"/>
    <a:srgbClr val="E4E98D"/>
    <a:srgbClr val="569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3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169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3814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773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140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6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187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97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73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2548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1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71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96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675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96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931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4930-3F60-4516-9E36-83ECA010CEB7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2DE5-79C2-403E-9F34-01124E658F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04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9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toan-7-ket-noi-tri-thuc/" TargetMode="Externa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lesson/powerpoint-toan-7-ket-noi-tri-thuc/" TargetMode="Externa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3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5788">
            <a:off x="1081216" y="1004924"/>
            <a:ext cx="16074843" cy="8286363"/>
            <a:chOff x="0" y="0"/>
            <a:chExt cx="4871164" cy="251101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848304" cy="2483079"/>
            </a:xfrm>
            <a:custGeom>
              <a:avLst/>
              <a:gdLst/>
              <a:ahLst/>
              <a:cxnLst/>
              <a:rect l="l" t="t" r="r" b="b"/>
              <a:pathLst>
                <a:path w="4848304" h="2483079">
                  <a:moveTo>
                    <a:pt x="4848304" y="2483079"/>
                  </a:moveTo>
                  <a:lnTo>
                    <a:pt x="0" y="2475459"/>
                  </a:lnTo>
                  <a:lnTo>
                    <a:pt x="0" y="874424"/>
                  </a:lnTo>
                  <a:lnTo>
                    <a:pt x="17780" y="19050"/>
                  </a:lnTo>
                  <a:lnTo>
                    <a:pt x="2415641" y="0"/>
                  </a:lnTo>
                  <a:lnTo>
                    <a:pt x="482925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877514" cy="2509749"/>
            </a:xfrm>
            <a:custGeom>
              <a:avLst/>
              <a:gdLst/>
              <a:ahLst/>
              <a:cxnLst/>
              <a:rect l="l" t="t" r="r" b="b"/>
              <a:pathLst>
                <a:path w="4877514" h="2509749">
                  <a:moveTo>
                    <a:pt x="4843224" y="21590"/>
                  </a:moveTo>
                  <a:cubicBezTo>
                    <a:pt x="4844494" y="34290"/>
                    <a:pt x="4844494" y="44450"/>
                    <a:pt x="4845764" y="54610"/>
                  </a:cubicBezTo>
                  <a:cubicBezTo>
                    <a:pt x="4848305" y="101224"/>
                    <a:pt x="4849574" y="154635"/>
                    <a:pt x="4852114" y="206138"/>
                  </a:cubicBezTo>
                  <a:cubicBezTo>
                    <a:pt x="4852114" y="280530"/>
                    <a:pt x="4864814" y="1747406"/>
                    <a:pt x="4871164" y="1821798"/>
                  </a:cubicBezTo>
                  <a:cubicBezTo>
                    <a:pt x="4877514" y="1934341"/>
                    <a:pt x="4873705" y="2048792"/>
                    <a:pt x="4873705" y="2161335"/>
                  </a:cubicBezTo>
                  <a:cubicBezTo>
                    <a:pt x="4873705" y="2260526"/>
                    <a:pt x="4874974" y="2352086"/>
                    <a:pt x="4876244" y="2448789"/>
                  </a:cubicBezTo>
                  <a:cubicBezTo>
                    <a:pt x="4876244" y="2470379"/>
                    <a:pt x="4876244" y="2484349"/>
                    <a:pt x="4876244" y="2508479"/>
                  </a:cubicBezTo>
                  <a:cubicBezTo>
                    <a:pt x="4853385" y="2508479"/>
                    <a:pt x="4833064" y="2509749"/>
                    <a:pt x="4802485" y="2508479"/>
                  </a:cubicBezTo>
                  <a:cubicBezTo>
                    <a:pt x="4556885" y="2503399"/>
                    <a:pt x="4307507" y="2509749"/>
                    <a:pt x="4061906" y="2504669"/>
                  </a:cubicBezTo>
                  <a:cubicBezTo>
                    <a:pt x="3914546" y="2500859"/>
                    <a:pt x="3770965" y="2503399"/>
                    <a:pt x="3623605" y="2500859"/>
                  </a:cubicBezTo>
                  <a:cubicBezTo>
                    <a:pt x="3555592" y="2499589"/>
                    <a:pt x="3487580" y="2498319"/>
                    <a:pt x="3419568" y="2497049"/>
                  </a:cubicBezTo>
                  <a:cubicBezTo>
                    <a:pt x="3378005" y="2497049"/>
                    <a:pt x="3340220" y="2498319"/>
                    <a:pt x="3298657" y="2498319"/>
                  </a:cubicBezTo>
                  <a:cubicBezTo>
                    <a:pt x="3192860" y="2497049"/>
                    <a:pt x="2901918" y="2498319"/>
                    <a:pt x="2796122" y="2497049"/>
                  </a:cubicBezTo>
                  <a:cubicBezTo>
                    <a:pt x="2720552" y="2495779"/>
                    <a:pt x="1209167" y="2504669"/>
                    <a:pt x="1133598" y="2503399"/>
                  </a:cubicBezTo>
                  <a:cubicBezTo>
                    <a:pt x="1114706" y="2503399"/>
                    <a:pt x="1092035" y="2504669"/>
                    <a:pt x="1073143" y="2504669"/>
                  </a:cubicBezTo>
                  <a:cubicBezTo>
                    <a:pt x="1027801" y="2504669"/>
                    <a:pt x="986238" y="2505939"/>
                    <a:pt x="940896" y="2505939"/>
                  </a:cubicBezTo>
                  <a:cubicBezTo>
                    <a:pt x="827542" y="2505939"/>
                    <a:pt x="717967" y="2504669"/>
                    <a:pt x="604613" y="2503399"/>
                  </a:cubicBezTo>
                  <a:cubicBezTo>
                    <a:pt x="536601" y="2502129"/>
                    <a:pt x="468589" y="2500859"/>
                    <a:pt x="404355" y="2499589"/>
                  </a:cubicBezTo>
                  <a:cubicBezTo>
                    <a:pt x="283444" y="2498319"/>
                    <a:pt x="162533" y="2497049"/>
                    <a:pt x="48260" y="2497049"/>
                  </a:cubicBezTo>
                  <a:cubicBezTo>
                    <a:pt x="38100" y="2497049"/>
                    <a:pt x="29210" y="2497049"/>
                    <a:pt x="19050" y="2495779"/>
                  </a:cubicBezTo>
                  <a:cubicBezTo>
                    <a:pt x="10160" y="2494509"/>
                    <a:pt x="5080" y="2488159"/>
                    <a:pt x="7620" y="2479269"/>
                  </a:cubicBezTo>
                  <a:cubicBezTo>
                    <a:pt x="16510" y="2447462"/>
                    <a:pt x="12700" y="2399774"/>
                    <a:pt x="11430" y="2350179"/>
                  </a:cubicBezTo>
                  <a:cubicBezTo>
                    <a:pt x="10160" y="2249081"/>
                    <a:pt x="6350" y="2149890"/>
                    <a:pt x="7620" y="2048792"/>
                  </a:cubicBezTo>
                  <a:cubicBezTo>
                    <a:pt x="5080" y="1922896"/>
                    <a:pt x="0" y="364461"/>
                    <a:pt x="7620" y="236658"/>
                  </a:cubicBezTo>
                  <a:cubicBezTo>
                    <a:pt x="8890" y="211860"/>
                    <a:pt x="7620" y="185155"/>
                    <a:pt x="8890" y="160357"/>
                  </a:cubicBezTo>
                  <a:cubicBezTo>
                    <a:pt x="10160" y="120300"/>
                    <a:pt x="12700" y="764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072" y="30480"/>
                    <a:pt x="128527" y="29210"/>
                  </a:cubicBezTo>
                  <a:cubicBezTo>
                    <a:pt x="230545" y="25400"/>
                    <a:pt x="332564" y="22860"/>
                    <a:pt x="438361" y="20320"/>
                  </a:cubicBezTo>
                  <a:cubicBezTo>
                    <a:pt x="510152" y="17780"/>
                    <a:pt x="581942" y="16510"/>
                    <a:pt x="649955" y="13970"/>
                  </a:cubicBezTo>
                  <a:cubicBezTo>
                    <a:pt x="717967" y="11430"/>
                    <a:pt x="789758" y="8890"/>
                    <a:pt x="857770" y="8890"/>
                  </a:cubicBezTo>
                  <a:cubicBezTo>
                    <a:pt x="933340" y="7620"/>
                    <a:pt x="1008909" y="10160"/>
                    <a:pt x="1084478" y="8890"/>
                  </a:cubicBezTo>
                  <a:cubicBezTo>
                    <a:pt x="1178940" y="8890"/>
                    <a:pt x="2890583" y="6350"/>
                    <a:pt x="2985045" y="5080"/>
                  </a:cubicBezTo>
                  <a:cubicBezTo>
                    <a:pt x="3075728" y="3810"/>
                    <a:pt x="3166411" y="2540"/>
                    <a:pt x="3260872" y="2540"/>
                  </a:cubicBezTo>
                  <a:cubicBezTo>
                    <a:pt x="3415789" y="1270"/>
                    <a:pt x="3566928" y="0"/>
                    <a:pt x="3721845" y="0"/>
                  </a:cubicBezTo>
                  <a:cubicBezTo>
                    <a:pt x="3786079" y="0"/>
                    <a:pt x="3854091" y="2540"/>
                    <a:pt x="3918325" y="2540"/>
                  </a:cubicBezTo>
                  <a:cubicBezTo>
                    <a:pt x="4095913" y="3810"/>
                    <a:pt x="4277279" y="5080"/>
                    <a:pt x="4454867" y="7620"/>
                  </a:cubicBezTo>
                  <a:cubicBezTo>
                    <a:pt x="4549328" y="8890"/>
                    <a:pt x="4643790" y="12700"/>
                    <a:pt x="4738251" y="16510"/>
                  </a:cubicBezTo>
                  <a:cubicBezTo>
                    <a:pt x="4760922" y="16510"/>
                    <a:pt x="4783593" y="16510"/>
                    <a:pt x="4802485" y="16510"/>
                  </a:cubicBezTo>
                  <a:cubicBezTo>
                    <a:pt x="4824174" y="17780"/>
                    <a:pt x="4833064" y="20320"/>
                    <a:pt x="4843224" y="21590"/>
                  </a:cubicBezTo>
                  <a:close/>
                  <a:moveTo>
                    <a:pt x="4853385" y="2491969"/>
                  </a:moveTo>
                  <a:cubicBezTo>
                    <a:pt x="4854655" y="2475459"/>
                    <a:pt x="4855924" y="2462759"/>
                    <a:pt x="4855924" y="2450059"/>
                  </a:cubicBezTo>
                  <a:cubicBezTo>
                    <a:pt x="4854655" y="2342549"/>
                    <a:pt x="4853385" y="2241451"/>
                    <a:pt x="4853385" y="2132723"/>
                  </a:cubicBezTo>
                  <a:cubicBezTo>
                    <a:pt x="4853385" y="2083127"/>
                    <a:pt x="4855924" y="2033532"/>
                    <a:pt x="4854655" y="1983937"/>
                  </a:cubicBezTo>
                  <a:cubicBezTo>
                    <a:pt x="4854655" y="1938157"/>
                    <a:pt x="4853385" y="1890469"/>
                    <a:pt x="4852114" y="1844689"/>
                  </a:cubicBezTo>
                  <a:cubicBezTo>
                    <a:pt x="4847035" y="1774111"/>
                    <a:pt x="4835605" y="312958"/>
                    <a:pt x="4835605" y="242380"/>
                  </a:cubicBezTo>
                  <a:cubicBezTo>
                    <a:pt x="4833064" y="183247"/>
                    <a:pt x="4830524" y="122207"/>
                    <a:pt x="4827985" y="63500"/>
                  </a:cubicBezTo>
                  <a:cubicBezTo>
                    <a:pt x="4826714" y="44450"/>
                    <a:pt x="4825444" y="43180"/>
                    <a:pt x="4791150" y="41910"/>
                  </a:cubicBezTo>
                  <a:cubicBezTo>
                    <a:pt x="4779815" y="41910"/>
                    <a:pt x="4772257" y="41910"/>
                    <a:pt x="4760922" y="40640"/>
                  </a:cubicBezTo>
                  <a:cubicBezTo>
                    <a:pt x="4666461" y="36830"/>
                    <a:pt x="4568221" y="31750"/>
                    <a:pt x="4473759" y="30480"/>
                  </a:cubicBezTo>
                  <a:cubicBezTo>
                    <a:pt x="4243273" y="26670"/>
                    <a:pt x="4009008" y="25400"/>
                    <a:pt x="3778522" y="22860"/>
                  </a:cubicBezTo>
                  <a:cubicBezTo>
                    <a:pt x="3744516" y="22860"/>
                    <a:pt x="3706731" y="22860"/>
                    <a:pt x="3672725" y="22860"/>
                  </a:cubicBezTo>
                  <a:cubicBezTo>
                    <a:pt x="3616048" y="22860"/>
                    <a:pt x="3559371" y="22860"/>
                    <a:pt x="3506473" y="22860"/>
                  </a:cubicBezTo>
                  <a:cubicBezTo>
                    <a:pt x="3385562" y="22860"/>
                    <a:pt x="3264651" y="22860"/>
                    <a:pt x="3147519" y="24130"/>
                  </a:cubicBezTo>
                  <a:cubicBezTo>
                    <a:pt x="3045500" y="25400"/>
                    <a:pt x="1326300" y="29210"/>
                    <a:pt x="1224281" y="29210"/>
                  </a:cubicBezTo>
                  <a:cubicBezTo>
                    <a:pt x="1058029" y="29210"/>
                    <a:pt x="891776" y="26670"/>
                    <a:pt x="725524" y="33020"/>
                  </a:cubicBezTo>
                  <a:cubicBezTo>
                    <a:pt x="638619" y="36830"/>
                    <a:pt x="555493" y="36830"/>
                    <a:pt x="472367" y="38100"/>
                  </a:cubicBezTo>
                  <a:cubicBezTo>
                    <a:pt x="328785" y="41910"/>
                    <a:pt x="185204" y="45720"/>
                    <a:pt x="49530" y="50800"/>
                  </a:cubicBezTo>
                  <a:cubicBezTo>
                    <a:pt x="36830" y="50800"/>
                    <a:pt x="34290" y="53340"/>
                    <a:pt x="33020" y="70704"/>
                  </a:cubicBezTo>
                  <a:cubicBezTo>
                    <a:pt x="31750" y="105039"/>
                    <a:pt x="31750" y="139375"/>
                    <a:pt x="30480" y="173710"/>
                  </a:cubicBezTo>
                  <a:cubicBezTo>
                    <a:pt x="29210" y="230935"/>
                    <a:pt x="26670" y="286253"/>
                    <a:pt x="25400" y="343478"/>
                  </a:cubicBezTo>
                  <a:cubicBezTo>
                    <a:pt x="20320" y="404519"/>
                    <a:pt x="26670" y="1896191"/>
                    <a:pt x="29210" y="1957232"/>
                  </a:cubicBezTo>
                  <a:cubicBezTo>
                    <a:pt x="29210" y="2022087"/>
                    <a:pt x="29210" y="2088850"/>
                    <a:pt x="30480" y="2153705"/>
                  </a:cubicBezTo>
                  <a:cubicBezTo>
                    <a:pt x="30480" y="2201393"/>
                    <a:pt x="33020" y="2249081"/>
                    <a:pt x="33020" y="2296768"/>
                  </a:cubicBezTo>
                  <a:cubicBezTo>
                    <a:pt x="33020" y="2348271"/>
                    <a:pt x="33020" y="2399774"/>
                    <a:pt x="31750" y="2450059"/>
                  </a:cubicBezTo>
                  <a:cubicBezTo>
                    <a:pt x="31750" y="2453869"/>
                    <a:pt x="31750" y="2456409"/>
                    <a:pt x="31750" y="2460219"/>
                  </a:cubicBezTo>
                  <a:cubicBezTo>
                    <a:pt x="31750" y="2470379"/>
                    <a:pt x="35560" y="2474189"/>
                    <a:pt x="44450" y="2474189"/>
                  </a:cubicBezTo>
                  <a:cubicBezTo>
                    <a:pt x="75628" y="2474189"/>
                    <a:pt x="128527" y="2475459"/>
                    <a:pt x="177647" y="2475459"/>
                  </a:cubicBezTo>
                  <a:cubicBezTo>
                    <a:pt x="249438" y="2475459"/>
                    <a:pt x="325007" y="2472919"/>
                    <a:pt x="396798" y="2475459"/>
                  </a:cubicBezTo>
                  <a:cubicBezTo>
                    <a:pt x="513930" y="2479269"/>
                    <a:pt x="631062" y="2481809"/>
                    <a:pt x="748195" y="2480539"/>
                  </a:cubicBezTo>
                  <a:cubicBezTo>
                    <a:pt x="823764" y="2479269"/>
                    <a:pt x="895555" y="2481809"/>
                    <a:pt x="971124" y="2481809"/>
                  </a:cubicBezTo>
                  <a:cubicBezTo>
                    <a:pt x="1080700" y="2481809"/>
                    <a:pt x="1190275" y="2480539"/>
                    <a:pt x="1299850" y="2481809"/>
                  </a:cubicBezTo>
                  <a:cubicBezTo>
                    <a:pt x="1462324" y="2483079"/>
                    <a:pt x="3245759" y="2472919"/>
                    <a:pt x="3412011" y="2475459"/>
                  </a:cubicBezTo>
                  <a:cubicBezTo>
                    <a:pt x="3483802" y="2476729"/>
                    <a:pt x="3555592" y="2477999"/>
                    <a:pt x="3623605" y="2477999"/>
                  </a:cubicBezTo>
                  <a:cubicBezTo>
                    <a:pt x="3748294" y="2480539"/>
                    <a:pt x="3869205" y="2476729"/>
                    <a:pt x="3993894" y="2480539"/>
                  </a:cubicBezTo>
                  <a:cubicBezTo>
                    <a:pt x="4095913" y="2483079"/>
                    <a:pt x="4197931" y="2483079"/>
                    <a:pt x="4299950" y="2485619"/>
                  </a:cubicBezTo>
                  <a:cubicBezTo>
                    <a:pt x="4451088" y="2489429"/>
                    <a:pt x="4602227" y="2491969"/>
                    <a:pt x="4753365" y="2493239"/>
                  </a:cubicBezTo>
                  <a:cubicBezTo>
                    <a:pt x="4810042" y="2493239"/>
                    <a:pt x="4833064" y="2491969"/>
                    <a:pt x="4853385" y="24919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5589"/>
          <a:stretch>
            <a:fillRect/>
          </a:stretch>
        </p:blipFill>
        <p:spPr>
          <a:xfrm rot="-167795">
            <a:off x="17047288" y="2220548"/>
            <a:ext cx="745093" cy="3222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49667" y="-503573"/>
            <a:ext cx="3530356" cy="3064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09713">
            <a:off x="-138174" y="3066426"/>
            <a:ext cx="1620955" cy="110064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9910">
            <a:off x="1567741" y="-514220"/>
            <a:ext cx="1746527" cy="24950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9969">
            <a:off x="12632724" y="8164154"/>
            <a:ext cx="6374765" cy="21882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77320">
            <a:off x="3018301" y="2583144"/>
            <a:ext cx="118702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30: LÀM QUEN VỚI XÁC SUẤT CỦA BIẾN CỐ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TIẾT)</a:t>
            </a:r>
          </a:p>
        </p:txBody>
      </p:sp>
    </p:spTree>
    <p:extLst>
      <p:ext uri="{BB962C8B-B14F-4D97-AF65-F5344CB8AC3E}">
        <p14:creationId xmlns:p14="http://schemas.microsoft.com/office/powerpoint/2010/main" val="1209371796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894BE6A8-D710-01B3-79F8-E05F2DB8DE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6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C99AC440-5FA8-7848-7D6F-72A863C74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20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2362200" y="5379721"/>
            <a:ext cx="944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4200">
                <a:solidFill>
                  <a:prstClr val="black"/>
                </a:solidFill>
                <a:latin typeface="Arial" panose="020B0604020202020204" pitchFamily="34" charset="0"/>
              </a:rPr>
              <a:t>Link tải đủ bộ: toán 7 kết nối tri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0FED1-4767-88C5-1556-B36A65474444}"/>
              </a:ext>
            </a:extLst>
          </p:cNvPr>
          <p:cNvSpPr txBox="1"/>
          <p:nvPr/>
        </p:nvSpPr>
        <p:spPr>
          <a:xfrm>
            <a:off x="3291840" y="6518033"/>
            <a:ext cx="124358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200">
                <a:hlinkClick r:id="rId2"/>
              </a:rPr>
              <a:t>https://tailieugiaovien.edu.vn/lesson/powerpoint-toan-7-ket-noi-tri-thuc/</a:t>
            </a:r>
            <a:endParaRPr lang="vi-VN" sz="4200"/>
          </a:p>
          <a:p>
            <a:endParaRPr lang="vi-VN" sz="4200"/>
          </a:p>
        </p:txBody>
      </p:sp>
    </p:spTree>
    <p:extLst>
      <p:ext uri="{BB962C8B-B14F-4D97-AF65-F5344CB8AC3E}">
        <p14:creationId xmlns:p14="http://schemas.microsoft.com/office/powerpoint/2010/main" val="84458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17373BD8-376B-4961-8934-9AA76F95E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076EACB4-5863-5F1B-F2B1-1F669234A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E3EE08D4-62D4-5996-E87B-82834B026F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83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6B7762C-B852-EFDE-4744-AF4A2F112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069ECC8C-C2F0-A2B1-925A-67979E9D0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5B360994-3FB9-2677-B0F0-28FDE00BC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3884781" y="4515725"/>
            <a:ext cx="10289752" cy="18516686"/>
            <a:chOff x="0" y="0"/>
            <a:chExt cx="13719669" cy="24688915"/>
          </a:xfrm>
        </p:grpSpPr>
        <p:sp>
          <p:nvSpPr>
            <p:cNvPr id="4" name="AutoShape 4"/>
            <p:cNvSpPr/>
            <p:nvPr/>
          </p:nvSpPr>
          <p:spPr>
            <a:xfrm>
              <a:off x="310810" y="0"/>
              <a:ext cx="13408859" cy="24544023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5335427" y="5633819"/>
              <a:ext cx="24390522" cy="13719669"/>
            </a:xfrm>
            <a:prstGeom prst="rect">
              <a:avLst/>
            </a:prstGeom>
          </p:spPr>
        </p:pic>
      </p:grpSp>
      <p:pic>
        <p:nvPicPr>
          <p:cNvPr id="55" name="Picture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529351">
            <a:off x="15018809" y="1334412"/>
            <a:ext cx="2178536" cy="101400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05824">
            <a:off x="1823126" y="7889080"/>
            <a:ext cx="2178536" cy="1014009"/>
          </a:xfrm>
          <a:prstGeom prst="rect">
            <a:avLst/>
          </a:prstGeom>
        </p:spPr>
      </p:pic>
      <p:grpSp>
        <p:nvGrpSpPr>
          <p:cNvPr id="57" name="Group 57"/>
          <p:cNvGrpSpPr>
            <a:grpSpLocks noChangeAspect="1"/>
          </p:cNvGrpSpPr>
          <p:nvPr/>
        </p:nvGrpSpPr>
        <p:grpSpPr>
          <a:xfrm rot="779473">
            <a:off x="805210" y="928043"/>
            <a:ext cx="874973" cy="757727"/>
            <a:chOff x="0" y="0"/>
            <a:chExt cx="6350000" cy="54991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59" name="Group 59"/>
          <p:cNvGrpSpPr>
            <a:grpSpLocks noChangeAspect="1"/>
          </p:cNvGrpSpPr>
          <p:nvPr/>
        </p:nvGrpSpPr>
        <p:grpSpPr>
          <a:xfrm rot="-1177462">
            <a:off x="17022441" y="3395457"/>
            <a:ext cx="911144" cy="789051"/>
            <a:chOff x="0" y="0"/>
            <a:chExt cx="6350000" cy="54991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93BCCB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10363200" y="543429"/>
            <a:ext cx="1243907" cy="1243907"/>
            <a:chOff x="0" y="0"/>
            <a:chExt cx="6350000" cy="6350000"/>
          </a:xfrm>
        </p:grpSpPr>
        <p:sp>
          <p:nvSpPr>
            <p:cNvPr id="62" name="Freeform 6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5C37"/>
            </a:solidFill>
          </p:spPr>
        </p:sp>
      </p:grpSp>
      <p:sp>
        <p:nvSpPr>
          <p:cNvPr id="64" name="Rectangle 63"/>
          <p:cNvSpPr/>
          <p:nvPr/>
        </p:nvSpPr>
        <p:spPr>
          <a:xfrm rot="20809302">
            <a:off x="4671529" y="7500416"/>
            <a:ext cx="891071" cy="8910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639298" y="2320396"/>
            <a:ext cx="15392400" cy="398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70000"/>
              </a:lnSpc>
            </a:pPr>
            <a:r>
              <a:rPr lang="en-US" sz="8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495193D8-CF9B-48FD-D2C1-E7B2E1AF1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9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11C81438-C67F-E642-C111-FA745C5500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2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D63A0B2-3999-7234-AF90-F18AD97A59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04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FA407B47-957E-D892-40F8-9A98941FD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5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C4E083E9-C568-FDAB-AA70-8B635B8739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80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0C59ABF-2E4A-ED24-3052-578666208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89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3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2362200" y="5379721"/>
            <a:ext cx="944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4200">
                <a:solidFill>
                  <a:prstClr val="black"/>
                </a:solidFill>
                <a:latin typeface="Arial" panose="020B0604020202020204" pitchFamily="34" charset="0"/>
              </a:rPr>
              <a:t>Link tải đủ bộ: toán 7 kết nối tri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0FED1-4767-88C5-1556-B36A65474444}"/>
              </a:ext>
            </a:extLst>
          </p:cNvPr>
          <p:cNvSpPr txBox="1"/>
          <p:nvPr/>
        </p:nvSpPr>
        <p:spPr>
          <a:xfrm>
            <a:off x="3291840" y="6518033"/>
            <a:ext cx="124358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200">
                <a:hlinkClick r:id="rId2"/>
              </a:rPr>
              <a:t>https://tailieugiaovien.edu.vn/lesson/powerpoint-toan-7-ket-noi-tri-thuc/</a:t>
            </a:r>
            <a:endParaRPr lang="vi-VN" sz="4200"/>
          </a:p>
          <a:p>
            <a:endParaRPr lang="vi-VN" sz="4200"/>
          </a:p>
        </p:txBody>
      </p:sp>
    </p:spTree>
    <p:extLst>
      <p:ext uri="{BB962C8B-B14F-4D97-AF65-F5344CB8AC3E}">
        <p14:creationId xmlns:p14="http://schemas.microsoft.com/office/powerpoint/2010/main" val="4193531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BCE46A3-A925-F0A5-25F2-13136FB71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77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C64883B-84D6-D036-C342-6CC2EDEC4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9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095500"/>
            <a:ext cx="16764000" cy="7848600"/>
            <a:chOff x="0" y="0"/>
            <a:chExt cx="4655413" cy="178626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632553" cy="1758322"/>
            </a:xfrm>
            <a:custGeom>
              <a:avLst/>
              <a:gdLst/>
              <a:ahLst/>
              <a:cxnLst/>
              <a:rect l="l" t="t" r="r" b="b"/>
              <a:pathLst>
                <a:path w="4632553" h="1758322">
                  <a:moveTo>
                    <a:pt x="4632553" y="1758322"/>
                  </a:moveTo>
                  <a:lnTo>
                    <a:pt x="0" y="1750702"/>
                  </a:lnTo>
                  <a:lnTo>
                    <a:pt x="0" y="623059"/>
                  </a:lnTo>
                  <a:lnTo>
                    <a:pt x="17780" y="19050"/>
                  </a:lnTo>
                  <a:lnTo>
                    <a:pt x="2308042" y="0"/>
                  </a:lnTo>
                  <a:lnTo>
                    <a:pt x="461350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661763" cy="1784991"/>
            </a:xfrm>
            <a:custGeom>
              <a:avLst/>
              <a:gdLst/>
              <a:ahLst/>
              <a:cxnLst/>
              <a:rect l="l" t="t" r="r" b="b"/>
              <a:pathLst>
                <a:path w="4661763" h="1784991">
                  <a:moveTo>
                    <a:pt x="4627473" y="21590"/>
                  </a:moveTo>
                  <a:cubicBezTo>
                    <a:pt x="4628743" y="34290"/>
                    <a:pt x="4628743" y="44450"/>
                    <a:pt x="4630013" y="54610"/>
                  </a:cubicBezTo>
                  <a:cubicBezTo>
                    <a:pt x="4632553" y="90010"/>
                    <a:pt x="4633823" y="127179"/>
                    <a:pt x="4636363" y="163019"/>
                  </a:cubicBezTo>
                  <a:cubicBezTo>
                    <a:pt x="4636363" y="214789"/>
                    <a:pt x="4649063" y="1235587"/>
                    <a:pt x="4655413" y="1287357"/>
                  </a:cubicBezTo>
                  <a:cubicBezTo>
                    <a:pt x="4661763" y="1365676"/>
                    <a:pt x="4657953" y="1445322"/>
                    <a:pt x="4657953" y="1523641"/>
                  </a:cubicBezTo>
                  <a:cubicBezTo>
                    <a:pt x="4657953" y="1592668"/>
                    <a:pt x="4659223" y="1656385"/>
                    <a:pt x="4660493" y="1724032"/>
                  </a:cubicBezTo>
                  <a:cubicBezTo>
                    <a:pt x="4660493" y="1745622"/>
                    <a:pt x="4660493" y="1759591"/>
                    <a:pt x="4660493" y="1783722"/>
                  </a:cubicBezTo>
                  <a:cubicBezTo>
                    <a:pt x="4637633" y="1783722"/>
                    <a:pt x="4617313" y="1784991"/>
                    <a:pt x="4587433" y="1783722"/>
                  </a:cubicBezTo>
                  <a:cubicBezTo>
                    <a:pt x="4352955" y="1778641"/>
                    <a:pt x="4114870" y="1784991"/>
                    <a:pt x="3880391" y="1779912"/>
                  </a:cubicBezTo>
                  <a:cubicBezTo>
                    <a:pt x="3739704" y="1776101"/>
                    <a:pt x="3602624" y="1778641"/>
                    <a:pt x="3461938" y="1776101"/>
                  </a:cubicBezTo>
                  <a:cubicBezTo>
                    <a:pt x="3397005" y="1774832"/>
                    <a:pt x="3332073" y="1773562"/>
                    <a:pt x="3267140" y="1772291"/>
                  </a:cubicBezTo>
                  <a:cubicBezTo>
                    <a:pt x="3227459" y="1772291"/>
                    <a:pt x="3191386" y="1773562"/>
                    <a:pt x="3151705" y="1773562"/>
                  </a:cubicBezTo>
                  <a:cubicBezTo>
                    <a:pt x="3050699" y="1772291"/>
                    <a:pt x="2772932" y="1773562"/>
                    <a:pt x="2671926" y="1772291"/>
                  </a:cubicBezTo>
                  <a:cubicBezTo>
                    <a:pt x="2599779" y="1771022"/>
                    <a:pt x="1156835" y="1779912"/>
                    <a:pt x="1084688" y="1778641"/>
                  </a:cubicBezTo>
                  <a:cubicBezTo>
                    <a:pt x="1066652" y="1778641"/>
                    <a:pt x="1045007" y="1779912"/>
                    <a:pt x="1026971" y="1779912"/>
                  </a:cubicBezTo>
                  <a:cubicBezTo>
                    <a:pt x="983682" y="1779912"/>
                    <a:pt x="944001" y="1781182"/>
                    <a:pt x="900713" y="1781182"/>
                  </a:cubicBezTo>
                  <a:cubicBezTo>
                    <a:pt x="792492" y="1781182"/>
                    <a:pt x="687879" y="1779912"/>
                    <a:pt x="579658" y="1778641"/>
                  </a:cubicBezTo>
                  <a:cubicBezTo>
                    <a:pt x="514726" y="1777372"/>
                    <a:pt x="449793" y="1776101"/>
                    <a:pt x="388468" y="1774832"/>
                  </a:cubicBezTo>
                  <a:cubicBezTo>
                    <a:pt x="273033" y="1773562"/>
                    <a:pt x="157597" y="1772291"/>
                    <a:pt x="48260" y="1772291"/>
                  </a:cubicBezTo>
                  <a:cubicBezTo>
                    <a:pt x="38100" y="1772291"/>
                    <a:pt x="29210" y="1772291"/>
                    <a:pt x="19050" y="1771022"/>
                  </a:cubicBezTo>
                  <a:cubicBezTo>
                    <a:pt x="10160" y="1769751"/>
                    <a:pt x="5080" y="1763401"/>
                    <a:pt x="7620" y="1754512"/>
                  </a:cubicBezTo>
                  <a:cubicBezTo>
                    <a:pt x="16510" y="1722756"/>
                    <a:pt x="12700" y="1689571"/>
                    <a:pt x="11430" y="1655057"/>
                  </a:cubicBezTo>
                  <a:cubicBezTo>
                    <a:pt x="10160" y="1584703"/>
                    <a:pt x="6350" y="1515676"/>
                    <a:pt x="7620" y="1445322"/>
                  </a:cubicBezTo>
                  <a:cubicBezTo>
                    <a:pt x="5080" y="1357712"/>
                    <a:pt x="0" y="273196"/>
                    <a:pt x="7620" y="184258"/>
                  </a:cubicBezTo>
                  <a:cubicBezTo>
                    <a:pt x="8890" y="167002"/>
                    <a:pt x="7620" y="148417"/>
                    <a:pt x="8890" y="131161"/>
                  </a:cubicBezTo>
                  <a:cubicBezTo>
                    <a:pt x="10160" y="103285"/>
                    <a:pt x="12700" y="727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13" y="30480"/>
                    <a:pt x="125131" y="29210"/>
                  </a:cubicBezTo>
                  <a:cubicBezTo>
                    <a:pt x="222530" y="25400"/>
                    <a:pt x="319928" y="22860"/>
                    <a:pt x="420934" y="20320"/>
                  </a:cubicBezTo>
                  <a:cubicBezTo>
                    <a:pt x="489474" y="17780"/>
                    <a:pt x="558014" y="16510"/>
                    <a:pt x="622946" y="13970"/>
                  </a:cubicBezTo>
                  <a:cubicBezTo>
                    <a:pt x="687879" y="11430"/>
                    <a:pt x="756419" y="8890"/>
                    <a:pt x="821351" y="8890"/>
                  </a:cubicBezTo>
                  <a:cubicBezTo>
                    <a:pt x="893498" y="7620"/>
                    <a:pt x="965645" y="10160"/>
                    <a:pt x="1037793" y="8890"/>
                  </a:cubicBezTo>
                  <a:cubicBezTo>
                    <a:pt x="1127977" y="8890"/>
                    <a:pt x="2762110" y="6350"/>
                    <a:pt x="2852294" y="5080"/>
                  </a:cubicBezTo>
                  <a:cubicBezTo>
                    <a:pt x="2938871" y="3810"/>
                    <a:pt x="3025447" y="2540"/>
                    <a:pt x="3115631" y="2540"/>
                  </a:cubicBezTo>
                  <a:cubicBezTo>
                    <a:pt x="3263533" y="1270"/>
                    <a:pt x="3407827" y="0"/>
                    <a:pt x="3555729" y="0"/>
                  </a:cubicBezTo>
                  <a:cubicBezTo>
                    <a:pt x="3617054" y="0"/>
                    <a:pt x="3681987" y="2540"/>
                    <a:pt x="3743312" y="2540"/>
                  </a:cubicBezTo>
                  <a:cubicBezTo>
                    <a:pt x="3912857" y="3810"/>
                    <a:pt x="4086011" y="5080"/>
                    <a:pt x="4255557" y="7620"/>
                  </a:cubicBezTo>
                  <a:cubicBezTo>
                    <a:pt x="4345740" y="8890"/>
                    <a:pt x="4435924" y="12700"/>
                    <a:pt x="4526108" y="16510"/>
                  </a:cubicBezTo>
                  <a:cubicBezTo>
                    <a:pt x="4547752" y="16510"/>
                    <a:pt x="4569397" y="16510"/>
                    <a:pt x="4587433" y="16510"/>
                  </a:cubicBezTo>
                  <a:cubicBezTo>
                    <a:pt x="4608423" y="17780"/>
                    <a:pt x="4617313" y="20320"/>
                    <a:pt x="4627473" y="21590"/>
                  </a:cubicBezTo>
                  <a:close/>
                  <a:moveTo>
                    <a:pt x="4637633" y="1767212"/>
                  </a:moveTo>
                  <a:cubicBezTo>
                    <a:pt x="4638903" y="1750701"/>
                    <a:pt x="4640173" y="1738001"/>
                    <a:pt x="4640173" y="1725301"/>
                  </a:cubicBezTo>
                  <a:cubicBezTo>
                    <a:pt x="4638903" y="1649747"/>
                    <a:pt x="4637633" y="1579393"/>
                    <a:pt x="4637633" y="1503730"/>
                  </a:cubicBezTo>
                  <a:cubicBezTo>
                    <a:pt x="4637633" y="1469216"/>
                    <a:pt x="4640173" y="1434703"/>
                    <a:pt x="4638903" y="1400190"/>
                  </a:cubicBezTo>
                  <a:cubicBezTo>
                    <a:pt x="4638903" y="1368331"/>
                    <a:pt x="4637633" y="1335145"/>
                    <a:pt x="4636363" y="1303287"/>
                  </a:cubicBezTo>
                  <a:cubicBezTo>
                    <a:pt x="4631283" y="1254172"/>
                    <a:pt x="4619853" y="237356"/>
                    <a:pt x="4619853" y="188241"/>
                  </a:cubicBezTo>
                  <a:cubicBezTo>
                    <a:pt x="4617313" y="147090"/>
                    <a:pt x="4614773" y="104612"/>
                    <a:pt x="4612233" y="63500"/>
                  </a:cubicBezTo>
                  <a:cubicBezTo>
                    <a:pt x="4610963" y="44450"/>
                    <a:pt x="4609693" y="43180"/>
                    <a:pt x="4576612" y="41910"/>
                  </a:cubicBezTo>
                  <a:cubicBezTo>
                    <a:pt x="4565789" y="41910"/>
                    <a:pt x="4558575" y="41910"/>
                    <a:pt x="4547753" y="40640"/>
                  </a:cubicBezTo>
                  <a:cubicBezTo>
                    <a:pt x="4457569" y="36830"/>
                    <a:pt x="4363777" y="31750"/>
                    <a:pt x="4273594" y="30480"/>
                  </a:cubicBezTo>
                  <a:cubicBezTo>
                    <a:pt x="4053545" y="26670"/>
                    <a:pt x="3829888" y="25400"/>
                    <a:pt x="3609840" y="22860"/>
                  </a:cubicBezTo>
                  <a:cubicBezTo>
                    <a:pt x="3577373" y="22860"/>
                    <a:pt x="3541300" y="22860"/>
                    <a:pt x="3508833" y="22860"/>
                  </a:cubicBezTo>
                  <a:cubicBezTo>
                    <a:pt x="3454723" y="22860"/>
                    <a:pt x="3400613" y="22860"/>
                    <a:pt x="3350110" y="22860"/>
                  </a:cubicBezTo>
                  <a:cubicBezTo>
                    <a:pt x="3234674" y="22860"/>
                    <a:pt x="3119239" y="22860"/>
                    <a:pt x="3007411" y="24130"/>
                  </a:cubicBezTo>
                  <a:cubicBezTo>
                    <a:pt x="2910012" y="25400"/>
                    <a:pt x="1268664" y="29210"/>
                    <a:pt x="1171265" y="29210"/>
                  </a:cubicBezTo>
                  <a:cubicBezTo>
                    <a:pt x="1012541" y="29210"/>
                    <a:pt x="853817" y="26670"/>
                    <a:pt x="695094" y="33020"/>
                  </a:cubicBezTo>
                  <a:cubicBezTo>
                    <a:pt x="612124" y="36830"/>
                    <a:pt x="532763" y="36830"/>
                    <a:pt x="453401" y="38100"/>
                  </a:cubicBezTo>
                  <a:cubicBezTo>
                    <a:pt x="316321" y="41910"/>
                    <a:pt x="179241" y="45720"/>
                    <a:pt x="49530" y="50800"/>
                  </a:cubicBezTo>
                  <a:cubicBezTo>
                    <a:pt x="36830" y="50800"/>
                    <a:pt x="34290" y="53340"/>
                    <a:pt x="33020" y="68771"/>
                  </a:cubicBezTo>
                  <a:cubicBezTo>
                    <a:pt x="31750" y="92665"/>
                    <a:pt x="31750" y="116559"/>
                    <a:pt x="30480" y="140453"/>
                  </a:cubicBezTo>
                  <a:cubicBezTo>
                    <a:pt x="29210" y="180276"/>
                    <a:pt x="26670" y="218772"/>
                    <a:pt x="25400" y="258595"/>
                  </a:cubicBezTo>
                  <a:cubicBezTo>
                    <a:pt x="20320" y="301073"/>
                    <a:pt x="26670" y="1339127"/>
                    <a:pt x="29210" y="1381605"/>
                  </a:cubicBezTo>
                  <a:cubicBezTo>
                    <a:pt x="29210" y="1426738"/>
                    <a:pt x="29210" y="1473198"/>
                    <a:pt x="30480" y="1518331"/>
                  </a:cubicBezTo>
                  <a:cubicBezTo>
                    <a:pt x="30480" y="1551517"/>
                    <a:pt x="33020" y="1584703"/>
                    <a:pt x="33020" y="1617889"/>
                  </a:cubicBezTo>
                  <a:cubicBezTo>
                    <a:pt x="33020" y="1653730"/>
                    <a:pt x="33020" y="1689571"/>
                    <a:pt x="31750" y="1725301"/>
                  </a:cubicBezTo>
                  <a:cubicBezTo>
                    <a:pt x="31750" y="1729112"/>
                    <a:pt x="31750" y="1731651"/>
                    <a:pt x="31750" y="1735462"/>
                  </a:cubicBezTo>
                  <a:cubicBezTo>
                    <a:pt x="31750" y="1745622"/>
                    <a:pt x="35560" y="1749432"/>
                    <a:pt x="44450" y="1749432"/>
                  </a:cubicBezTo>
                  <a:cubicBezTo>
                    <a:pt x="74628" y="1749432"/>
                    <a:pt x="125131" y="1750701"/>
                    <a:pt x="172027" y="1750701"/>
                  </a:cubicBezTo>
                  <a:cubicBezTo>
                    <a:pt x="240566" y="1750701"/>
                    <a:pt x="312714" y="1748162"/>
                    <a:pt x="381253" y="1750701"/>
                  </a:cubicBezTo>
                  <a:cubicBezTo>
                    <a:pt x="493082" y="1754512"/>
                    <a:pt x="604910" y="1757051"/>
                    <a:pt x="716738" y="1755782"/>
                  </a:cubicBezTo>
                  <a:cubicBezTo>
                    <a:pt x="788885" y="1754512"/>
                    <a:pt x="857425" y="1757051"/>
                    <a:pt x="929572" y="1757051"/>
                  </a:cubicBezTo>
                  <a:cubicBezTo>
                    <a:pt x="1034185" y="1757051"/>
                    <a:pt x="1138799" y="1755782"/>
                    <a:pt x="1243412" y="1757051"/>
                  </a:cubicBezTo>
                  <a:cubicBezTo>
                    <a:pt x="1398529" y="1758322"/>
                    <a:pt x="3101202" y="1748162"/>
                    <a:pt x="3259926" y="1750701"/>
                  </a:cubicBezTo>
                  <a:cubicBezTo>
                    <a:pt x="3328466" y="1751972"/>
                    <a:pt x="3397005" y="1753242"/>
                    <a:pt x="3461938" y="1753242"/>
                  </a:cubicBezTo>
                  <a:cubicBezTo>
                    <a:pt x="3580980" y="1755782"/>
                    <a:pt x="3696416" y="1751972"/>
                    <a:pt x="3815459" y="1755782"/>
                  </a:cubicBezTo>
                  <a:cubicBezTo>
                    <a:pt x="3912857" y="1758322"/>
                    <a:pt x="4010256" y="1758322"/>
                    <a:pt x="4107655" y="1760862"/>
                  </a:cubicBezTo>
                  <a:cubicBezTo>
                    <a:pt x="4251949" y="1764672"/>
                    <a:pt x="4396243" y="1767212"/>
                    <a:pt x="4540538" y="1768482"/>
                  </a:cubicBezTo>
                  <a:cubicBezTo>
                    <a:pt x="4594648" y="1768482"/>
                    <a:pt x="4617313" y="1767212"/>
                    <a:pt x="4637633" y="17672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24" y="3114544"/>
            <a:ext cx="15228817" cy="583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7757">
            <a:off x="-458351" y="-60614"/>
            <a:ext cx="2707139" cy="3769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72499">
            <a:off x="16306528" y="6057851"/>
            <a:ext cx="1909357" cy="46261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83007" y="808826"/>
            <a:ext cx="13065240" cy="101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C85FDD09-CAFC-FCD3-25BD-13AEF1E4B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23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5074B8AA-9953-8D1E-A5EC-F468EB820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8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D94E6BB8-A9FD-4D56-1F85-5C93A8BC9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7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1270A295-F468-6C14-6C90-687F8C2CD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0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A07DA21-B94B-7B80-0088-FC51D7CA80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65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E9FED90-56C9-CF11-CFDD-D52C72B48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1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C2EF924-6B0B-66B8-5BC2-94006ACB8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6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38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2DE587A3-1280-964D-BCC7-18D26370D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0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46DA5933-5CC0-FA03-874B-C7D66075DE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7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095500"/>
            <a:ext cx="16764000" cy="7848600"/>
            <a:chOff x="0" y="0"/>
            <a:chExt cx="4655413" cy="178626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632553" cy="1758322"/>
            </a:xfrm>
            <a:custGeom>
              <a:avLst/>
              <a:gdLst/>
              <a:ahLst/>
              <a:cxnLst/>
              <a:rect l="l" t="t" r="r" b="b"/>
              <a:pathLst>
                <a:path w="4632553" h="1758322">
                  <a:moveTo>
                    <a:pt x="4632553" y="1758322"/>
                  </a:moveTo>
                  <a:lnTo>
                    <a:pt x="0" y="1750702"/>
                  </a:lnTo>
                  <a:lnTo>
                    <a:pt x="0" y="623059"/>
                  </a:lnTo>
                  <a:lnTo>
                    <a:pt x="17780" y="19050"/>
                  </a:lnTo>
                  <a:lnTo>
                    <a:pt x="2308042" y="0"/>
                  </a:lnTo>
                  <a:lnTo>
                    <a:pt x="461350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661763" cy="1784991"/>
            </a:xfrm>
            <a:custGeom>
              <a:avLst/>
              <a:gdLst/>
              <a:ahLst/>
              <a:cxnLst/>
              <a:rect l="l" t="t" r="r" b="b"/>
              <a:pathLst>
                <a:path w="4661763" h="1784991">
                  <a:moveTo>
                    <a:pt x="4627473" y="21590"/>
                  </a:moveTo>
                  <a:cubicBezTo>
                    <a:pt x="4628743" y="34290"/>
                    <a:pt x="4628743" y="44450"/>
                    <a:pt x="4630013" y="54610"/>
                  </a:cubicBezTo>
                  <a:cubicBezTo>
                    <a:pt x="4632553" y="90010"/>
                    <a:pt x="4633823" y="127179"/>
                    <a:pt x="4636363" y="163019"/>
                  </a:cubicBezTo>
                  <a:cubicBezTo>
                    <a:pt x="4636363" y="214789"/>
                    <a:pt x="4649063" y="1235587"/>
                    <a:pt x="4655413" y="1287357"/>
                  </a:cubicBezTo>
                  <a:cubicBezTo>
                    <a:pt x="4661763" y="1365676"/>
                    <a:pt x="4657953" y="1445322"/>
                    <a:pt x="4657953" y="1523641"/>
                  </a:cubicBezTo>
                  <a:cubicBezTo>
                    <a:pt x="4657953" y="1592668"/>
                    <a:pt x="4659223" y="1656385"/>
                    <a:pt x="4660493" y="1724032"/>
                  </a:cubicBezTo>
                  <a:cubicBezTo>
                    <a:pt x="4660493" y="1745622"/>
                    <a:pt x="4660493" y="1759591"/>
                    <a:pt x="4660493" y="1783722"/>
                  </a:cubicBezTo>
                  <a:cubicBezTo>
                    <a:pt x="4637633" y="1783722"/>
                    <a:pt x="4617313" y="1784991"/>
                    <a:pt x="4587433" y="1783722"/>
                  </a:cubicBezTo>
                  <a:cubicBezTo>
                    <a:pt x="4352955" y="1778641"/>
                    <a:pt x="4114870" y="1784991"/>
                    <a:pt x="3880391" y="1779912"/>
                  </a:cubicBezTo>
                  <a:cubicBezTo>
                    <a:pt x="3739704" y="1776101"/>
                    <a:pt x="3602624" y="1778641"/>
                    <a:pt x="3461938" y="1776101"/>
                  </a:cubicBezTo>
                  <a:cubicBezTo>
                    <a:pt x="3397005" y="1774832"/>
                    <a:pt x="3332073" y="1773562"/>
                    <a:pt x="3267140" y="1772291"/>
                  </a:cubicBezTo>
                  <a:cubicBezTo>
                    <a:pt x="3227459" y="1772291"/>
                    <a:pt x="3191386" y="1773562"/>
                    <a:pt x="3151705" y="1773562"/>
                  </a:cubicBezTo>
                  <a:cubicBezTo>
                    <a:pt x="3050699" y="1772291"/>
                    <a:pt x="2772932" y="1773562"/>
                    <a:pt x="2671926" y="1772291"/>
                  </a:cubicBezTo>
                  <a:cubicBezTo>
                    <a:pt x="2599779" y="1771022"/>
                    <a:pt x="1156835" y="1779912"/>
                    <a:pt x="1084688" y="1778641"/>
                  </a:cubicBezTo>
                  <a:cubicBezTo>
                    <a:pt x="1066652" y="1778641"/>
                    <a:pt x="1045007" y="1779912"/>
                    <a:pt x="1026971" y="1779912"/>
                  </a:cubicBezTo>
                  <a:cubicBezTo>
                    <a:pt x="983682" y="1779912"/>
                    <a:pt x="944001" y="1781182"/>
                    <a:pt x="900713" y="1781182"/>
                  </a:cubicBezTo>
                  <a:cubicBezTo>
                    <a:pt x="792492" y="1781182"/>
                    <a:pt x="687879" y="1779912"/>
                    <a:pt x="579658" y="1778641"/>
                  </a:cubicBezTo>
                  <a:cubicBezTo>
                    <a:pt x="514726" y="1777372"/>
                    <a:pt x="449793" y="1776101"/>
                    <a:pt x="388468" y="1774832"/>
                  </a:cubicBezTo>
                  <a:cubicBezTo>
                    <a:pt x="273033" y="1773562"/>
                    <a:pt x="157597" y="1772291"/>
                    <a:pt x="48260" y="1772291"/>
                  </a:cubicBezTo>
                  <a:cubicBezTo>
                    <a:pt x="38100" y="1772291"/>
                    <a:pt x="29210" y="1772291"/>
                    <a:pt x="19050" y="1771022"/>
                  </a:cubicBezTo>
                  <a:cubicBezTo>
                    <a:pt x="10160" y="1769751"/>
                    <a:pt x="5080" y="1763401"/>
                    <a:pt x="7620" y="1754512"/>
                  </a:cubicBezTo>
                  <a:cubicBezTo>
                    <a:pt x="16510" y="1722756"/>
                    <a:pt x="12700" y="1689571"/>
                    <a:pt x="11430" y="1655057"/>
                  </a:cubicBezTo>
                  <a:cubicBezTo>
                    <a:pt x="10160" y="1584703"/>
                    <a:pt x="6350" y="1515676"/>
                    <a:pt x="7620" y="1445322"/>
                  </a:cubicBezTo>
                  <a:cubicBezTo>
                    <a:pt x="5080" y="1357712"/>
                    <a:pt x="0" y="273196"/>
                    <a:pt x="7620" y="184258"/>
                  </a:cubicBezTo>
                  <a:cubicBezTo>
                    <a:pt x="8890" y="167002"/>
                    <a:pt x="7620" y="148417"/>
                    <a:pt x="8890" y="131161"/>
                  </a:cubicBezTo>
                  <a:cubicBezTo>
                    <a:pt x="10160" y="103285"/>
                    <a:pt x="12700" y="727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13" y="30480"/>
                    <a:pt x="125131" y="29210"/>
                  </a:cubicBezTo>
                  <a:cubicBezTo>
                    <a:pt x="222530" y="25400"/>
                    <a:pt x="319928" y="22860"/>
                    <a:pt x="420934" y="20320"/>
                  </a:cubicBezTo>
                  <a:cubicBezTo>
                    <a:pt x="489474" y="17780"/>
                    <a:pt x="558014" y="16510"/>
                    <a:pt x="622946" y="13970"/>
                  </a:cubicBezTo>
                  <a:cubicBezTo>
                    <a:pt x="687879" y="11430"/>
                    <a:pt x="756419" y="8890"/>
                    <a:pt x="821351" y="8890"/>
                  </a:cubicBezTo>
                  <a:cubicBezTo>
                    <a:pt x="893498" y="7620"/>
                    <a:pt x="965645" y="10160"/>
                    <a:pt x="1037793" y="8890"/>
                  </a:cubicBezTo>
                  <a:cubicBezTo>
                    <a:pt x="1127977" y="8890"/>
                    <a:pt x="2762110" y="6350"/>
                    <a:pt x="2852294" y="5080"/>
                  </a:cubicBezTo>
                  <a:cubicBezTo>
                    <a:pt x="2938871" y="3810"/>
                    <a:pt x="3025447" y="2540"/>
                    <a:pt x="3115631" y="2540"/>
                  </a:cubicBezTo>
                  <a:cubicBezTo>
                    <a:pt x="3263533" y="1270"/>
                    <a:pt x="3407827" y="0"/>
                    <a:pt x="3555729" y="0"/>
                  </a:cubicBezTo>
                  <a:cubicBezTo>
                    <a:pt x="3617054" y="0"/>
                    <a:pt x="3681987" y="2540"/>
                    <a:pt x="3743312" y="2540"/>
                  </a:cubicBezTo>
                  <a:cubicBezTo>
                    <a:pt x="3912857" y="3810"/>
                    <a:pt x="4086011" y="5080"/>
                    <a:pt x="4255557" y="7620"/>
                  </a:cubicBezTo>
                  <a:cubicBezTo>
                    <a:pt x="4345740" y="8890"/>
                    <a:pt x="4435924" y="12700"/>
                    <a:pt x="4526108" y="16510"/>
                  </a:cubicBezTo>
                  <a:cubicBezTo>
                    <a:pt x="4547752" y="16510"/>
                    <a:pt x="4569397" y="16510"/>
                    <a:pt x="4587433" y="16510"/>
                  </a:cubicBezTo>
                  <a:cubicBezTo>
                    <a:pt x="4608423" y="17780"/>
                    <a:pt x="4617313" y="20320"/>
                    <a:pt x="4627473" y="21590"/>
                  </a:cubicBezTo>
                  <a:close/>
                  <a:moveTo>
                    <a:pt x="4637633" y="1767212"/>
                  </a:moveTo>
                  <a:cubicBezTo>
                    <a:pt x="4638903" y="1750701"/>
                    <a:pt x="4640173" y="1738001"/>
                    <a:pt x="4640173" y="1725301"/>
                  </a:cubicBezTo>
                  <a:cubicBezTo>
                    <a:pt x="4638903" y="1649747"/>
                    <a:pt x="4637633" y="1579393"/>
                    <a:pt x="4637633" y="1503730"/>
                  </a:cubicBezTo>
                  <a:cubicBezTo>
                    <a:pt x="4637633" y="1469216"/>
                    <a:pt x="4640173" y="1434703"/>
                    <a:pt x="4638903" y="1400190"/>
                  </a:cubicBezTo>
                  <a:cubicBezTo>
                    <a:pt x="4638903" y="1368331"/>
                    <a:pt x="4637633" y="1335145"/>
                    <a:pt x="4636363" y="1303287"/>
                  </a:cubicBezTo>
                  <a:cubicBezTo>
                    <a:pt x="4631283" y="1254172"/>
                    <a:pt x="4619853" y="237356"/>
                    <a:pt x="4619853" y="188241"/>
                  </a:cubicBezTo>
                  <a:cubicBezTo>
                    <a:pt x="4617313" y="147090"/>
                    <a:pt x="4614773" y="104612"/>
                    <a:pt x="4612233" y="63500"/>
                  </a:cubicBezTo>
                  <a:cubicBezTo>
                    <a:pt x="4610963" y="44450"/>
                    <a:pt x="4609693" y="43180"/>
                    <a:pt x="4576612" y="41910"/>
                  </a:cubicBezTo>
                  <a:cubicBezTo>
                    <a:pt x="4565789" y="41910"/>
                    <a:pt x="4558575" y="41910"/>
                    <a:pt x="4547753" y="40640"/>
                  </a:cubicBezTo>
                  <a:cubicBezTo>
                    <a:pt x="4457569" y="36830"/>
                    <a:pt x="4363777" y="31750"/>
                    <a:pt x="4273594" y="30480"/>
                  </a:cubicBezTo>
                  <a:cubicBezTo>
                    <a:pt x="4053545" y="26670"/>
                    <a:pt x="3829888" y="25400"/>
                    <a:pt x="3609840" y="22860"/>
                  </a:cubicBezTo>
                  <a:cubicBezTo>
                    <a:pt x="3577373" y="22860"/>
                    <a:pt x="3541300" y="22860"/>
                    <a:pt x="3508833" y="22860"/>
                  </a:cubicBezTo>
                  <a:cubicBezTo>
                    <a:pt x="3454723" y="22860"/>
                    <a:pt x="3400613" y="22860"/>
                    <a:pt x="3350110" y="22860"/>
                  </a:cubicBezTo>
                  <a:cubicBezTo>
                    <a:pt x="3234674" y="22860"/>
                    <a:pt x="3119239" y="22860"/>
                    <a:pt x="3007411" y="24130"/>
                  </a:cubicBezTo>
                  <a:cubicBezTo>
                    <a:pt x="2910012" y="25400"/>
                    <a:pt x="1268664" y="29210"/>
                    <a:pt x="1171265" y="29210"/>
                  </a:cubicBezTo>
                  <a:cubicBezTo>
                    <a:pt x="1012541" y="29210"/>
                    <a:pt x="853817" y="26670"/>
                    <a:pt x="695094" y="33020"/>
                  </a:cubicBezTo>
                  <a:cubicBezTo>
                    <a:pt x="612124" y="36830"/>
                    <a:pt x="532763" y="36830"/>
                    <a:pt x="453401" y="38100"/>
                  </a:cubicBezTo>
                  <a:cubicBezTo>
                    <a:pt x="316321" y="41910"/>
                    <a:pt x="179241" y="45720"/>
                    <a:pt x="49530" y="50800"/>
                  </a:cubicBezTo>
                  <a:cubicBezTo>
                    <a:pt x="36830" y="50800"/>
                    <a:pt x="34290" y="53340"/>
                    <a:pt x="33020" y="68771"/>
                  </a:cubicBezTo>
                  <a:cubicBezTo>
                    <a:pt x="31750" y="92665"/>
                    <a:pt x="31750" y="116559"/>
                    <a:pt x="30480" y="140453"/>
                  </a:cubicBezTo>
                  <a:cubicBezTo>
                    <a:pt x="29210" y="180276"/>
                    <a:pt x="26670" y="218772"/>
                    <a:pt x="25400" y="258595"/>
                  </a:cubicBezTo>
                  <a:cubicBezTo>
                    <a:pt x="20320" y="301073"/>
                    <a:pt x="26670" y="1339127"/>
                    <a:pt x="29210" y="1381605"/>
                  </a:cubicBezTo>
                  <a:cubicBezTo>
                    <a:pt x="29210" y="1426738"/>
                    <a:pt x="29210" y="1473198"/>
                    <a:pt x="30480" y="1518331"/>
                  </a:cubicBezTo>
                  <a:cubicBezTo>
                    <a:pt x="30480" y="1551517"/>
                    <a:pt x="33020" y="1584703"/>
                    <a:pt x="33020" y="1617889"/>
                  </a:cubicBezTo>
                  <a:cubicBezTo>
                    <a:pt x="33020" y="1653730"/>
                    <a:pt x="33020" y="1689571"/>
                    <a:pt x="31750" y="1725301"/>
                  </a:cubicBezTo>
                  <a:cubicBezTo>
                    <a:pt x="31750" y="1729112"/>
                    <a:pt x="31750" y="1731651"/>
                    <a:pt x="31750" y="1735462"/>
                  </a:cubicBezTo>
                  <a:cubicBezTo>
                    <a:pt x="31750" y="1745622"/>
                    <a:pt x="35560" y="1749432"/>
                    <a:pt x="44450" y="1749432"/>
                  </a:cubicBezTo>
                  <a:cubicBezTo>
                    <a:pt x="74628" y="1749432"/>
                    <a:pt x="125131" y="1750701"/>
                    <a:pt x="172027" y="1750701"/>
                  </a:cubicBezTo>
                  <a:cubicBezTo>
                    <a:pt x="240566" y="1750701"/>
                    <a:pt x="312714" y="1748162"/>
                    <a:pt x="381253" y="1750701"/>
                  </a:cubicBezTo>
                  <a:cubicBezTo>
                    <a:pt x="493082" y="1754512"/>
                    <a:pt x="604910" y="1757051"/>
                    <a:pt x="716738" y="1755782"/>
                  </a:cubicBezTo>
                  <a:cubicBezTo>
                    <a:pt x="788885" y="1754512"/>
                    <a:pt x="857425" y="1757051"/>
                    <a:pt x="929572" y="1757051"/>
                  </a:cubicBezTo>
                  <a:cubicBezTo>
                    <a:pt x="1034185" y="1757051"/>
                    <a:pt x="1138799" y="1755782"/>
                    <a:pt x="1243412" y="1757051"/>
                  </a:cubicBezTo>
                  <a:cubicBezTo>
                    <a:pt x="1398529" y="1758322"/>
                    <a:pt x="3101202" y="1748162"/>
                    <a:pt x="3259926" y="1750701"/>
                  </a:cubicBezTo>
                  <a:cubicBezTo>
                    <a:pt x="3328466" y="1751972"/>
                    <a:pt x="3397005" y="1753242"/>
                    <a:pt x="3461938" y="1753242"/>
                  </a:cubicBezTo>
                  <a:cubicBezTo>
                    <a:pt x="3580980" y="1755782"/>
                    <a:pt x="3696416" y="1751972"/>
                    <a:pt x="3815459" y="1755782"/>
                  </a:cubicBezTo>
                  <a:cubicBezTo>
                    <a:pt x="3912857" y="1758322"/>
                    <a:pt x="4010256" y="1758322"/>
                    <a:pt x="4107655" y="1760862"/>
                  </a:cubicBezTo>
                  <a:cubicBezTo>
                    <a:pt x="4251949" y="1764672"/>
                    <a:pt x="4396243" y="1767212"/>
                    <a:pt x="4540538" y="1768482"/>
                  </a:cubicBezTo>
                  <a:cubicBezTo>
                    <a:pt x="4594648" y="1768482"/>
                    <a:pt x="4617313" y="1767212"/>
                    <a:pt x="4637633" y="176721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47757">
            <a:off x="-458351" y="-60614"/>
            <a:ext cx="2707139" cy="37694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72499">
            <a:off x="16306528" y="6057851"/>
            <a:ext cx="1909357" cy="46261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83007" y="808826"/>
            <a:ext cx="13065240" cy="101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2442588"/>
            <a:ext cx="14997695" cy="5417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Trong cuộc sống ta thường gặp những câu mô tả khả năng xảy ra của biến cố ngẫu nhiên, chẳng hạn: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Nhiều khả năng ngày mai trời sẽ có mưa. 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Ít khả năng xảy ra động đất ở Hà Nội.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Nếu gieo hai con xúc xắc thì ít khả năng số chấm xuất hiện trên cả hai con xúc xắc đều là 6.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4" y="7933024"/>
            <a:ext cx="1490549" cy="13657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63864" y="7914650"/>
            <a:ext cx="11887200" cy="1798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các câu mô tả trên, theo em, khả năng xảy ra sự kiện nào của mỗi sự kiện cao hơn?</a:t>
            </a:r>
            <a:endParaRPr lang="en-US" sz="4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1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832E63A0-1509-A8E7-4EE9-7EE7EF30EE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84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1BB607A5-4708-D90C-0C97-B07045BF8A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76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88C5237-9263-36D1-01FE-D0F66A281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1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C12B6276-3F2E-88E2-CDD9-78B43BFCB0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7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C81F-40CF-1101-A14D-FFD1595EE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8" y="173306"/>
            <a:ext cx="16606944" cy="994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4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FF777BE0-72F9-6340-20A2-69DE7BFD5C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26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5D5C8933-F1A2-B53A-DB50-2D5ED0EC8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5788">
            <a:off x="1081216" y="1004924"/>
            <a:ext cx="16074843" cy="8286363"/>
            <a:chOff x="0" y="0"/>
            <a:chExt cx="4871164" cy="251101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848304" cy="2483079"/>
            </a:xfrm>
            <a:custGeom>
              <a:avLst/>
              <a:gdLst/>
              <a:ahLst/>
              <a:cxnLst/>
              <a:rect l="l" t="t" r="r" b="b"/>
              <a:pathLst>
                <a:path w="4848304" h="2483079">
                  <a:moveTo>
                    <a:pt x="4848304" y="2483079"/>
                  </a:moveTo>
                  <a:lnTo>
                    <a:pt x="0" y="2475459"/>
                  </a:lnTo>
                  <a:lnTo>
                    <a:pt x="0" y="874424"/>
                  </a:lnTo>
                  <a:lnTo>
                    <a:pt x="17780" y="19050"/>
                  </a:lnTo>
                  <a:lnTo>
                    <a:pt x="2415641" y="0"/>
                  </a:lnTo>
                  <a:lnTo>
                    <a:pt x="482925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877514" cy="2509749"/>
            </a:xfrm>
            <a:custGeom>
              <a:avLst/>
              <a:gdLst/>
              <a:ahLst/>
              <a:cxnLst/>
              <a:rect l="l" t="t" r="r" b="b"/>
              <a:pathLst>
                <a:path w="4877514" h="2509749">
                  <a:moveTo>
                    <a:pt x="4843224" y="21590"/>
                  </a:moveTo>
                  <a:cubicBezTo>
                    <a:pt x="4844494" y="34290"/>
                    <a:pt x="4844494" y="44450"/>
                    <a:pt x="4845764" y="54610"/>
                  </a:cubicBezTo>
                  <a:cubicBezTo>
                    <a:pt x="4848305" y="101224"/>
                    <a:pt x="4849574" y="154635"/>
                    <a:pt x="4852114" y="206138"/>
                  </a:cubicBezTo>
                  <a:cubicBezTo>
                    <a:pt x="4852114" y="280530"/>
                    <a:pt x="4864814" y="1747406"/>
                    <a:pt x="4871164" y="1821798"/>
                  </a:cubicBezTo>
                  <a:cubicBezTo>
                    <a:pt x="4877514" y="1934341"/>
                    <a:pt x="4873705" y="2048792"/>
                    <a:pt x="4873705" y="2161335"/>
                  </a:cubicBezTo>
                  <a:cubicBezTo>
                    <a:pt x="4873705" y="2260526"/>
                    <a:pt x="4874974" y="2352086"/>
                    <a:pt x="4876244" y="2448789"/>
                  </a:cubicBezTo>
                  <a:cubicBezTo>
                    <a:pt x="4876244" y="2470379"/>
                    <a:pt x="4876244" y="2484349"/>
                    <a:pt x="4876244" y="2508479"/>
                  </a:cubicBezTo>
                  <a:cubicBezTo>
                    <a:pt x="4853385" y="2508479"/>
                    <a:pt x="4833064" y="2509749"/>
                    <a:pt x="4802485" y="2508479"/>
                  </a:cubicBezTo>
                  <a:cubicBezTo>
                    <a:pt x="4556885" y="2503399"/>
                    <a:pt x="4307507" y="2509749"/>
                    <a:pt x="4061906" y="2504669"/>
                  </a:cubicBezTo>
                  <a:cubicBezTo>
                    <a:pt x="3914546" y="2500859"/>
                    <a:pt x="3770965" y="2503399"/>
                    <a:pt x="3623605" y="2500859"/>
                  </a:cubicBezTo>
                  <a:cubicBezTo>
                    <a:pt x="3555592" y="2499589"/>
                    <a:pt x="3487580" y="2498319"/>
                    <a:pt x="3419568" y="2497049"/>
                  </a:cubicBezTo>
                  <a:cubicBezTo>
                    <a:pt x="3378005" y="2497049"/>
                    <a:pt x="3340220" y="2498319"/>
                    <a:pt x="3298657" y="2498319"/>
                  </a:cubicBezTo>
                  <a:cubicBezTo>
                    <a:pt x="3192860" y="2497049"/>
                    <a:pt x="2901918" y="2498319"/>
                    <a:pt x="2796122" y="2497049"/>
                  </a:cubicBezTo>
                  <a:cubicBezTo>
                    <a:pt x="2720552" y="2495779"/>
                    <a:pt x="1209167" y="2504669"/>
                    <a:pt x="1133598" y="2503399"/>
                  </a:cubicBezTo>
                  <a:cubicBezTo>
                    <a:pt x="1114706" y="2503399"/>
                    <a:pt x="1092035" y="2504669"/>
                    <a:pt x="1073143" y="2504669"/>
                  </a:cubicBezTo>
                  <a:cubicBezTo>
                    <a:pt x="1027801" y="2504669"/>
                    <a:pt x="986238" y="2505939"/>
                    <a:pt x="940896" y="2505939"/>
                  </a:cubicBezTo>
                  <a:cubicBezTo>
                    <a:pt x="827542" y="2505939"/>
                    <a:pt x="717967" y="2504669"/>
                    <a:pt x="604613" y="2503399"/>
                  </a:cubicBezTo>
                  <a:cubicBezTo>
                    <a:pt x="536601" y="2502129"/>
                    <a:pt x="468589" y="2500859"/>
                    <a:pt x="404355" y="2499589"/>
                  </a:cubicBezTo>
                  <a:cubicBezTo>
                    <a:pt x="283444" y="2498319"/>
                    <a:pt x="162533" y="2497049"/>
                    <a:pt x="48260" y="2497049"/>
                  </a:cubicBezTo>
                  <a:cubicBezTo>
                    <a:pt x="38100" y="2497049"/>
                    <a:pt x="29210" y="2497049"/>
                    <a:pt x="19050" y="2495779"/>
                  </a:cubicBezTo>
                  <a:cubicBezTo>
                    <a:pt x="10160" y="2494509"/>
                    <a:pt x="5080" y="2488159"/>
                    <a:pt x="7620" y="2479269"/>
                  </a:cubicBezTo>
                  <a:cubicBezTo>
                    <a:pt x="16510" y="2447462"/>
                    <a:pt x="12700" y="2399774"/>
                    <a:pt x="11430" y="2350179"/>
                  </a:cubicBezTo>
                  <a:cubicBezTo>
                    <a:pt x="10160" y="2249081"/>
                    <a:pt x="6350" y="2149890"/>
                    <a:pt x="7620" y="2048792"/>
                  </a:cubicBezTo>
                  <a:cubicBezTo>
                    <a:pt x="5080" y="1922896"/>
                    <a:pt x="0" y="364461"/>
                    <a:pt x="7620" y="236658"/>
                  </a:cubicBezTo>
                  <a:cubicBezTo>
                    <a:pt x="8890" y="211860"/>
                    <a:pt x="7620" y="185155"/>
                    <a:pt x="8890" y="160357"/>
                  </a:cubicBezTo>
                  <a:cubicBezTo>
                    <a:pt x="10160" y="120300"/>
                    <a:pt x="12700" y="764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072" y="30480"/>
                    <a:pt x="128527" y="29210"/>
                  </a:cubicBezTo>
                  <a:cubicBezTo>
                    <a:pt x="230545" y="25400"/>
                    <a:pt x="332564" y="22860"/>
                    <a:pt x="438361" y="20320"/>
                  </a:cubicBezTo>
                  <a:cubicBezTo>
                    <a:pt x="510152" y="17780"/>
                    <a:pt x="581942" y="16510"/>
                    <a:pt x="649955" y="13970"/>
                  </a:cubicBezTo>
                  <a:cubicBezTo>
                    <a:pt x="717967" y="11430"/>
                    <a:pt x="789758" y="8890"/>
                    <a:pt x="857770" y="8890"/>
                  </a:cubicBezTo>
                  <a:cubicBezTo>
                    <a:pt x="933340" y="7620"/>
                    <a:pt x="1008909" y="10160"/>
                    <a:pt x="1084478" y="8890"/>
                  </a:cubicBezTo>
                  <a:cubicBezTo>
                    <a:pt x="1178940" y="8890"/>
                    <a:pt x="2890583" y="6350"/>
                    <a:pt x="2985045" y="5080"/>
                  </a:cubicBezTo>
                  <a:cubicBezTo>
                    <a:pt x="3075728" y="3810"/>
                    <a:pt x="3166411" y="2540"/>
                    <a:pt x="3260872" y="2540"/>
                  </a:cubicBezTo>
                  <a:cubicBezTo>
                    <a:pt x="3415789" y="1270"/>
                    <a:pt x="3566928" y="0"/>
                    <a:pt x="3721845" y="0"/>
                  </a:cubicBezTo>
                  <a:cubicBezTo>
                    <a:pt x="3786079" y="0"/>
                    <a:pt x="3854091" y="2540"/>
                    <a:pt x="3918325" y="2540"/>
                  </a:cubicBezTo>
                  <a:cubicBezTo>
                    <a:pt x="4095913" y="3810"/>
                    <a:pt x="4277279" y="5080"/>
                    <a:pt x="4454867" y="7620"/>
                  </a:cubicBezTo>
                  <a:cubicBezTo>
                    <a:pt x="4549328" y="8890"/>
                    <a:pt x="4643790" y="12700"/>
                    <a:pt x="4738251" y="16510"/>
                  </a:cubicBezTo>
                  <a:cubicBezTo>
                    <a:pt x="4760922" y="16510"/>
                    <a:pt x="4783593" y="16510"/>
                    <a:pt x="4802485" y="16510"/>
                  </a:cubicBezTo>
                  <a:cubicBezTo>
                    <a:pt x="4824174" y="17780"/>
                    <a:pt x="4833064" y="20320"/>
                    <a:pt x="4843224" y="21590"/>
                  </a:cubicBezTo>
                  <a:close/>
                  <a:moveTo>
                    <a:pt x="4853385" y="2491969"/>
                  </a:moveTo>
                  <a:cubicBezTo>
                    <a:pt x="4854655" y="2475459"/>
                    <a:pt x="4855924" y="2462759"/>
                    <a:pt x="4855924" y="2450059"/>
                  </a:cubicBezTo>
                  <a:cubicBezTo>
                    <a:pt x="4854655" y="2342549"/>
                    <a:pt x="4853385" y="2241451"/>
                    <a:pt x="4853385" y="2132723"/>
                  </a:cubicBezTo>
                  <a:cubicBezTo>
                    <a:pt x="4853385" y="2083127"/>
                    <a:pt x="4855924" y="2033532"/>
                    <a:pt x="4854655" y="1983937"/>
                  </a:cubicBezTo>
                  <a:cubicBezTo>
                    <a:pt x="4854655" y="1938157"/>
                    <a:pt x="4853385" y="1890469"/>
                    <a:pt x="4852114" y="1844689"/>
                  </a:cubicBezTo>
                  <a:cubicBezTo>
                    <a:pt x="4847035" y="1774111"/>
                    <a:pt x="4835605" y="312958"/>
                    <a:pt x="4835605" y="242380"/>
                  </a:cubicBezTo>
                  <a:cubicBezTo>
                    <a:pt x="4833064" y="183247"/>
                    <a:pt x="4830524" y="122207"/>
                    <a:pt x="4827985" y="63500"/>
                  </a:cubicBezTo>
                  <a:cubicBezTo>
                    <a:pt x="4826714" y="44450"/>
                    <a:pt x="4825444" y="43180"/>
                    <a:pt x="4791150" y="41910"/>
                  </a:cubicBezTo>
                  <a:cubicBezTo>
                    <a:pt x="4779815" y="41910"/>
                    <a:pt x="4772257" y="41910"/>
                    <a:pt x="4760922" y="40640"/>
                  </a:cubicBezTo>
                  <a:cubicBezTo>
                    <a:pt x="4666461" y="36830"/>
                    <a:pt x="4568221" y="31750"/>
                    <a:pt x="4473759" y="30480"/>
                  </a:cubicBezTo>
                  <a:cubicBezTo>
                    <a:pt x="4243273" y="26670"/>
                    <a:pt x="4009008" y="25400"/>
                    <a:pt x="3778522" y="22860"/>
                  </a:cubicBezTo>
                  <a:cubicBezTo>
                    <a:pt x="3744516" y="22860"/>
                    <a:pt x="3706731" y="22860"/>
                    <a:pt x="3672725" y="22860"/>
                  </a:cubicBezTo>
                  <a:cubicBezTo>
                    <a:pt x="3616048" y="22860"/>
                    <a:pt x="3559371" y="22860"/>
                    <a:pt x="3506473" y="22860"/>
                  </a:cubicBezTo>
                  <a:cubicBezTo>
                    <a:pt x="3385562" y="22860"/>
                    <a:pt x="3264651" y="22860"/>
                    <a:pt x="3147519" y="24130"/>
                  </a:cubicBezTo>
                  <a:cubicBezTo>
                    <a:pt x="3045500" y="25400"/>
                    <a:pt x="1326300" y="29210"/>
                    <a:pt x="1224281" y="29210"/>
                  </a:cubicBezTo>
                  <a:cubicBezTo>
                    <a:pt x="1058029" y="29210"/>
                    <a:pt x="891776" y="26670"/>
                    <a:pt x="725524" y="33020"/>
                  </a:cubicBezTo>
                  <a:cubicBezTo>
                    <a:pt x="638619" y="36830"/>
                    <a:pt x="555493" y="36830"/>
                    <a:pt x="472367" y="38100"/>
                  </a:cubicBezTo>
                  <a:cubicBezTo>
                    <a:pt x="328785" y="41910"/>
                    <a:pt x="185204" y="45720"/>
                    <a:pt x="49530" y="50800"/>
                  </a:cubicBezTo>
                  <a:cubicBezTo>
                    <a:pt x="36830" y="50800"/>
                    <a:pt x="34290" y="53340"/>
                    <a:pt x="33020" y="70704"/>
                  </a:cubicBezTo>
                  <a:cubicBezTo>
                    <a:pt x="31750" y="105039"/>
                    <a:pt x="31750" y="139375"/>
                    <a:pt x="30480" y="173710"/>
                  </a:cubicBezTo>
                  <a:cubicBezTo>
                    <a:pt x="29210" y="230935"/>
                    <a:pt x="26670" y="286253"/>
                    <a:pt x="25400" y="343478"/>
                  </a:cubicBezTo>
                  <a:cubicBezTo>
                    <a:pt x="20320" y="404519"/>
                    <a:pt x="26670" y="1896191"/>
                    <a:pt x="29210" y="1957232"/>
                  </a:cubicBezTo>
                  <a:cubicBezTo>
                    <a:pt x="29210" y="2022087"/>
                    <a:pt x="29210" y="2088850"/>
                    <a:pt x="30480" y="2153705"/>
                  </a:cubicBezTo>
                  <a:cubicBezTo>
                    <a:pt x="30480" y="2201393"/>
                    <a:pt x="33020" y="2249081"/>
                    <a:pt x="33020" y="2296768"/>
                  </a:cubicBezTo>
                  <a:cubicBezTo>
                    <a:pt x="33020" y="2348271"/>
                    <a:pt x="33020" y="2399774"/>
                    <a:pt x="31750" y="2450059"/>
                  </a:cubicBezTo>
                  <a:cubicBezTo>
                    <a:pt x="31750" y="2453869"/>
                    <a:pt x="31750" y="2456409"/>
                    <a:pt x="31750" y="2460219"/>
                  </a:cubicBezTo>
                  <a:cubicBezTo>
                    <a:pt x="31750" y="2470379"/>
                    <a:pt x="35560" y="2474189"/>
                    <a:pt x="44450" y="2474189"/>
                  </a:cubicBezTo>
                  <a:cubicBezTo>
                    <a:pt x="75628" y="2474189"/>
                    <a:pt x="128527" y="2475459"/>
                    <a:pt x="177647" y="2475459"/>
                  </a:cubicBezTo>
                  <a:cubicBezTo>
                    <a:pt x="249438" y="2475459"/>
                    <a:pt x="325007" y="2472919"/>
                    <a:pt x="396798" y="2475459"/>
                  </a:cubicBezTo>
                  <a:cubicBezTo>
                    <a:pt x="513930" y="2479269"/>
                    <a:pt x="631062" y="2481809"/>
                    <a:pt x="748195" y="2480539"/>
                  </a:cubicBezTo>
                  <a:cubicBezTo>
                    <a:pt x="823764" y="2479269"/>
                    <a:pt x="895555" y="2481809"/>
                    <a:pt x="971124" y="2481809"/>
                  </a:cubicBezTo>
                  <a:cubicBezTo>
                    <a:pt x="1080700" y="2481809"/>
                    <a:pt x="1190275" y="2480539"/>
                    <a:pt x="1299850" y="2481809"/>
                  </a:cubicBezTo>
                  <a:cubicBezTo>
                    <a:pt x="1462324" y="2483079"/>
                    <a:pt x="3245759" y="2472919"/>
                    <a:pt x="3412011" y="2475459"/>
                  </a:cubicBezTo>
                  <a:cubicBezTo>
                    <a:pt x="3483802" y="2476729"/>
                    <a:pt x="3555592" y="2477999"/>
                    <a:pt x="3623605" y="2477999"/>
                  </a:cubicBezTo>
                  <a:cubicBezTo>
                    <a:pt x="3748294" y="2480539"/>
                    <a:pt x="3869205" y="2476729"/>
                    <a:pt x="3993894" y="2480539"/>
                  </a:cubicBezTo>
                  <a:cubicBezTo>
                    <a:pt x="4095913" y="2483079"/>
                    <a:pt x="4197931" y="2483079"/>
                    <a:pt x="4299950" y="2485619"/>
                  </a:cubicBezTo>
                  <a:cubicBezTo>
                    <a:pt x="4451088" y="2489429"/>
                    <a:pt x="4602227" y="2491969"/>
                    <a:pt x="4753365" y="2493239"/>
                  </a:cubicBezTo>
                  <a:cubicBezTo>
                    <a:pt x="4810042" y="2493239"/>
                    <a:pt x="4833064" y="2491969"/>
                    <a:pt x="4853385" y="24919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5589"/>
          <a:stretch>
            <a:fillRect/>
          </a:stretch>
        </p:blipFill>
        <p:spPr>
          <a:xfrm rot="-167795">
            <a:off x="17047288" y="2220548"/>
            <a:ext cx="745093" cy="32223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49667" y="-503573"/>
            <a:ext cx="3530356" cy="30645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09713">
            <a:off x="-138174" y="3066426"/>
            <a:ext cx="1620955" cy="110064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9910">
            <a:off x="1567741" y="-514220"/>
            <a:ext cx="1746527" cy="24950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9969">
            <a:off x="12632724" y="8164154"/>
            <a:ext cx="6374765" cy="21882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77320">
            <a:off x="3018301" y="2583144"/>
            <a:ext cx="118702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30: LÀM QUEN VỚI XÁC SUẤT CỦA BIẾN CỐ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TIẾT)</a:t>
            </a: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13149">
            <a:off x="16678577" y="5592697"/>
            <a:ext cx="5313069" cy="647935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760081" y="5676900"/>
            <a:ext cx="8711573" cy="3008308"/>
            <a:chOff x="0" y="0"/>
            <a:chExt cx="1771677" cy="911608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1748817" cy="883668"/>
            </a:xfrm>
            <a:custGeom>
              <a:avLst/>
              <a:gdLst/>
              <a:ahLst/>
              <a:cxnLst/>
              <a:rect l="l" t="t" r="r" b="b"/>
              <a:pathLst>
                <a:path w="1748817" h="883668">
                  <a:moveTo>
                    <a:pt x="1748817" y="883668"/>
                  </a:moveTo>
                  <a:lnTo>
                    <a:pt x="0" y="876048"/>
                  </a:lnTo>
                  <a:lnTo>
                    <a:pt x="0" y="319706"/>
                  </a:lnTo>
                  <a:lnTo>
                    <a:pt x="17780" y="19050"/>
                  </a:lnTo>
                  <a:lnTo>
                    <a:pt x="869882" y="0"/>
                  </a:lnTo>
                  <a:lnTo>
                    <a:pt x="1729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3810" y="0"/>
              <a:ext cx="1778027" cy="910338"/>
            </a:xfrm>
            <a:custGeom>
              <a:avLst/>
              <a:gdLst/>
              <a:ahLst/>
              <a:cxnLst/>
              <a:rect l="l" t="t" r="r" b="b"/>
              <a:pathLst>
                <a:path w="1778027" h="910338">
                  <a:moveTo>
                    <a:pt x="1743737" y="21590"/>
                  </a:moveTo>
                  <a:cubicBezTo>
                    <a:pt x="1745007" y="34290"/>
                    <a:pt x="1745007" y="44450"/>
                    <a:pt x="1746277" y="54610"/>
                  </a:cubicBezTo>
                  <a:cubicBezTo>
                    <a:pt x="1748817" y="76477"/>
                    <a:pt x="1750087" y="94044"/>
                    <a:pt x="1752627" y="110983"/>
                  </a:cubicBezTo>
                  <a:cubicBezTo>
                    <a:pt x="1752627" y="135452"/>
                    <a:pt x="1765327" y="617914"/>
                    <a:pt x="1771677" y="642382"/>
                  </a:cubicBezTo>
                  <a:cubicBezTo>
                    <a:pt x="1778027" y="679398"/>
                    <a:pt x="1774217" y="717042"/>
                    <a:pt x="1774217" y="754058"/>
                  </a:cubicBezTo>
                  <a:cubicBezTo>
                    <a:pt x="1774217" y="786682"/>
                    <a:pt x="1775487" y="816797"/>
                    <a:pt x="1776757" y="849378"/>
                  </a:cubicBezTo>
                  <a:cubicBezTo>
                    <a:pt x="1776757" y="870968"/>
                    <a:pt x="1776757" y="884938"/>
                    <a:pt x="1776757" y="909068"/>
                  </a:cubicBezTo>
                  <a:cubicBezTo>
                    <a:pt x="1753897" y="909068"/>
                    <a:pt x="1733577" y="910338"/>
                    <a:pt x="1713051" y="909068"/>
                  </a:cubicBezTo>
                  <a:cubicBezTo>
                    <a:pt x="1627226" y="903988"/>
                    <a:pt x="1540081" y="910338"/>
                    <a:pt x="1454256" y="905258"/>
                  </a:cubicBezTo>
                  <a:cubicBezTo>
                    <a:pt x="1402762" y="901448"/>
                    <a:pt x="1352587" y="903988"/>
                    <a:pt x="1301092" y="901448"/>
                  </a:cubicBezTo>
                  <a:cubicBezTo>
                    <a:pt x="1277325" y="900178"/>
                    <a:pt x="1253559" y="898908"/>
                    <a:pt x="1229792" y="897638"/>
                  </a:cubicBezTo>
                  <a:cubicBezTo>
                    <a:pt x="1215268" y="897638"/>
                    <a:pt x="1202064" y="898908"/>
                    <a:pt x="1187539" y="898908"/>
                  </a:cubicBezTo>
                  <a:cubicBezTo>
                    <a:pt x="1150569" y="897638"/>
                    <a:pt x="1048900" y="898908"/>
                    <a:pt x="1011929" y="897638"/>
                  </a:cubicBezTo>
                  <a:cubicBezTo>
                    <a:pt x="985521" y="896368"/>
                    <a:pt x="457369" y="905258"/>
                    <a:pt x="430961" y="903988"/>
                  </a:cubicBezTo>
                  <a:cubicBezTo>
                    <a:pt x="424359" y="903988"/>
                    <a:pt x="416437" y="905258"/>
                    <a:pt x="409835" y="905258"/>
                  </a:cubicBezTo>
                  <a:cubicBezTo>
                    <a:pt x="393991" y="905258"/>
                    <a:pt x="379466" y="906528"/>
                    <a:pt x="363622" y="906528"/>
                  </a:cubicBezTo>
                  <a:cubicBezTo>
                    <a:pt x="324010" y="906528"/>
                    <a:pt x="285719" y="905258"/>
                    <a:pt x="246108" y="903988"/>
                  </a:cubicBezTo>
                  <a:cubicBezTo>
                    <a:pt x="222341" y="902718"/>
                    <a:pt x="198574" y="901448"/>
                    <a:pt x="176128" y="900178"/>
                  </a:cubicBezTo>
                  <a:cubicBezTo>
                    <a:pt x="133876" y="898908"/>
                    <a:pt x="91623" y="897638"/>
                    <a:pt x="48260" y="897638"/>
                  </a:cubicBezTo>
                  <a:cubicBezTo>
                    <a:pt x="38100" y="897638"/>
                    <a:pt x="29210" y="897638"/>
                    <a:pt x="19050" y="896368"/>
                  </a:cubicBezTo>
                  <a:cubicBezTo>
                    <a:pt x="10160" y="895098"/>
                    <a:pt x="5080" y="888748"/>
                    <a:pt x="7620" y="879858"/>
                  </a:cubicBezTo>
                  <a:cubicBezTo>
                    <a:pt x="16510" y="848166"/>
                    <a:pt x="12700" y="832481"/>
                    <a:pt x="11430" y="816169"/>
                  </a:cubicBezTo>
                  <a:cubicBezTo>
                    <a:pt x="10160" y="782918"/>
                    <a:pt x="6350" y="750293"/>
                    <a:pt x="7620" y="717042"/>
                  </a:cubicBezTo>
                  <a:cubicBezTo>
                    <a:pt x="5080" y="675634"/>
                    <a:pt x="0" y="163057"/>
                    <a:pt x="7620" y="121022"/>
                  </a:cubicBezTo>
                  <a:cubicBezTo>
                    <a:pt x="8890" y="112866"/>
                    <a:pt x="7620" y="104082"/>
                    <a:pt x="8890" y="95926"/>
                  </a:cubicBezTo>
                  <a:cubicBezTo>
                    <a:pt x="10160" y="82751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4" y="30480"/>
                    <a:pt x="79740" y="29210"/>
                  </a:cubicBezTo>
                  <a:cubicBezTo>
                    <a:pt x="115390" y="25400"/>
                    <a:pt x="151041" y="22860"/>
                    <a:pt x="188011" y="20320"/>
                  </a:cubicBezTo>
                  <a:cubicBezTo>
                    <a:pt x="213098" y="17780"/>
                    <a:pt x="238186" y="16510"/>
                    <a:pt x="261953" y="13970"/>
                  </a:cubicBezTo>
                  <a:cubicBezTo>
                    <a:pt x="285719" y="11430"/>
                    <a:pt x="310807" y="8890"/>
                    <a:pt x="334573" y="8890"/>
                  </a:cubicBezTo>
                  <a:cubicBezTo>
                    <a:pt x="360981" y="7620"/>
                    <a:pt x="387389" y="10160"/>
                    <a:pt x="413796" y="8890"/>
                  </a:cubicBezTo>
                  <a:cubicBezTo>
                    <a:pt x="446806" y="8890"/>
                    <a:pt x="1044938" y="6350"/>
                    <a:pt x="1077948" y="5080"/>
                  </a:cubicBezTo>
                  <a:cubicBezTo>
                    <a:pt x="1109637" y="3810"/>
                    <a:pt x="1141326" y="2540"/>
                    <a:pt x="1174336" y="2540"/>
                  </a:cubicBezTo>
                  <a:cubicBezTo>
                    <a:pt x="1228471" y="1270"/>
                    <a:pt x="1281287" y="0"/>
                    <a:pt x="1335422" y="0"/>
                  </a:cubicBezTo>
                  <a:cubicBezTo>
                    <a:pt x="1357869" y="0"/>
                    <a:pt x="1381635" y="2540"/>
                    <a:pt x="1404082" y="2540"/>
                  </a:cubicBezTo>
                  <a:cubicBezTo>
                    <a:pt x="1466140" y="3810"/>
                    <a:pt x="1529518" y="5080"/>
                    <a:pt x="1591576" y="7620"/>
                  </a:cubicBezTo>
                  <a:cubicBezTo>
                    <a:pt x="1624586" y="8890"/>
                    <a:pt x="1657595" y="12700"/>
                    <a:pt x="1690605" y="16510"/>
                  </a:cubicBezTo>
                  <a:cubicBezTo>
                    <a:pt x="1698527" y="16510"/>
                    <a:pt x="1706449" y="16510"/>
                    <a:pt x="1713051" y="16510"/>
                  </a:cubicBezTo>
                  <a:cubicBezTo>
                    <a:pt x="1724687" y="17780"/>
                    <a:pt x="1733577" y="20320"/>
                    <a:pt x="1743737" y="21590"/>
                  </a:cubicBezTo>
                  <a:close/>
                  <a:moveTo>
                    <a:pt x="1753897" y="892558"/>
                  </a:moveTo>
                  <a:cubicBezTo>
                    <a:pt x="1755167" y="876048"/>
                    <a:pt x="1756437" y="863348"/>
                    <a:pt x="1756437" y="850648"/>
                  </a:cubicBezTo>
                  <a:cubicBezTo>
                    <a:pt x="1755167" y="813660"/>
                    <a:pt x="1753897" y="780408"/>
                    <a:pt x="1753897" y="744647"/>
                  </a:cubicBezTo>
                  <a:cubicBezTo>
                    <a:pt x="1753897" y="728335"/>
                    <a:pt x="1756437" y="712023"/>
                    <a:pt x="1755167" y="695710"/>
                  </a:cubicBezTo>
                  <a:cubicBezTo>
                    <a:pt x="1755167" y="680653"/>
                    <a:pt x="1753897" y="664968"/>
                    <a:pt x="1752627" y="649911"/>
                  </a:cubicBezTo>
                  <a:cubicBezTo>
                    <a:pt x="1747547" y="626698"/>
                    <a:pt x="1736117" y="146117"/>
                    <a:pt x="1736117" y="122904"/>
                  </a:cubicBezTo>
                  <a:cubicBezTo>
                    <a:pt x="1733577" y="103455"/>
                    <a:pt x="1731037" y="83378"/>
                    <a:pt x="1728497" y="63500"/>
                  </a:cubicBezTo>
                  <a:cubicBezTo>
                    <a:pt x="1727227" y="44450"/>
                    <a:pt x="1725957" y="43180"/>
                    <a:pt x="1709090" y="41910"/>
                  </a:cubicBezTo>
                  <a:cubicBezTo>
                    <a:pt x="1705129" y="41910"/>
                    <a:pt x="1702488" y="41910"/>
                    <a:pt x="1698527" y="40640"/>
                  </a:cubicBezTo>
                  <a:cubicBezTo>
                    <a:pt x="1665517" y="36830"/>
                    <a:pt x="1631188" y="31750"/>
                    <a:pt x="1598178" y="30480"/>
                  </a:cubicBezTo>
                  <a:cubicBezTo>
                    <a:pt x="1517635" y="26670"/>
                    <a:pt x="1435771" y="25400"/>
                    <a:pt x="1355228" y="22860"/>
                  </a:cubicBezTo>
                  <a:cubicBezTo>
                    <a:pt x="1343345" y="22860"/>
                    <a:pt x="1330141" y="22860"/>
                    <a:pt x="1318257" y="22860"/>
                  </a:cubicBezTo>
                  <a:cubicBezTo>
                    <a:pt x="1298452" y="22860"/>
                    <a:pt x="1278646" y="22860"/>
                    <a:pt x="1260161" y="22860"/>
                  </a:cubicBezTo>
                  <a:cubicBezTo>
                    <a:pt x="1217908" y="22860"/>
                    <a:pt x="1175656" y="22860"/>
                    <a:pt x="1134724" y="24130"/>
                  </a:cubicBezTo>
                  <a:cubicBezTo>
                    <a:pt x="1099074" y="25400"/>
                    <a:pt x="498301" y="29210"/>
                    <a:pt x="462650" y="29210"/>
                  </a:cubicBezTo>
                  <a:cubicBezTo>
                    <a:pt x="404554" y="29210"/>
                    <a:pt x="346457" y="26670"/>
                    <a:pt x="288360" y="33020"/>
                  </a:cubicBezTo>
                  <a:cubicBezTo>
                    <a:pt x="257991" y="36830"/>
                    <a:pt x="228943" y="36830"/>
                    <a:pt x="199895" y="38100"/>
                  </a:cubicBezTo>
                  <a:cubicBezTo>
                    <a:pt x="149720" y="41910"/>
                    <a:pt x="99546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2"/>
                    <a:pt x="31750" y="89025"/>
                    <a:pt x="30480" y="100318"/>
                  </a:cubicBezTo>
                  <a:cubicBezTo>
                    <a:pt x="29210" y="119139"/>
                    <a:pt x="26670" y="137334"/>
                    <a:pt x="25400" y="156155"/>
                  </a:cubicBezTo>
                  <a:cubicBezTo>
                    <a:pt x="20320" y="176232"/>
                    <a:pt x="26670" y="666851"/>
                    <a:pt x="29210" y="686927"/>
                  </a:cubicBezTo>
                  <a:cubicBezTo>
                    <a:pt x="29210" y="708258"/>
                    <a:pt x="29210" y="730217"/>
                    <a:pt x="30480" y="751548"/>
                  </a:cubicBezTo>
                  <a:cubicBezTo>
                    <a:pt x="30480" y="767233"/>
                    <a:pt x="33020" y="782918"/>
                    <a:pt x="33020" y="798602"/>
                  </a:cubicBezTo>
                  <a:cubicBezTo>
                    <a:pt x="33020" y="815542"/>
                    <a:pt x="33020" y="832481"/>
                    <a:pt x="31750" y="850648"/>
                  </a:cubicBezTo>
                  <a:cubicBezTo>
                    <a:pt x="31750" y="854458"/>
                    <a:pt x="31750" y="856998"/>
                    <a:pt x="31750" y="860808"/>
                  </a:cubicBezTo>
                  <a:cubicBezTo>
                    <a:pt x="31750" y="870968"/>
                    <a:pt x="35560" y="874778"/>
                    <a:pt x="44450" y="874778"/>
                  </a:cubicBezTo>
                  <a:cubicBezTo>
                    <a:pt x="61255" y="874778"/>
                    <a:pt x="79740" y="876048"/>
                    <a:pt x="96905" y="876048"/>
                  </a:cubicBezTo>
                  <a:cubicBezTo>
                    <a:pt x="121992" y="876048"/>
                    <a:pt x="148400" y="873508"/>
                    <a:pt x="173487" y="876048"/>
                  </a:cubicBezTo>
                  <a:cubicBezTo>
                    <a:pt x="214419" y="879858"/>
                    <a:pt x="255351" y="882398"/>
                    <a:pt x="296282" y="881128"/>
                  </a:cubicBezTo>
                  <a:cubicBezTo>
                    <a:pt x="322690" y="879858"/>
                    <a:pt x="347777" y="882398"/>
                    <a:pt x="374185" y="882398"/>
                  </a:cubicBezTo>
                  <a:cubicBezTo>
                    <a:pt x="412476" y="882398"/>
                    <a:pt x="450767" y="881128"/>
                    <a:pt x="489058" y="882398"/>
                  </a:cubicBezTo>
                  <a:cubicBezTo>
                    <a:pt x="545834" y="883668"/>
                    <a:pt x="1169054" y="873508"/>
                    <a:pt x="1227151" y="876048"/>
                  </a:cubicBezTo>
                  <a:cubicBezTo>
                    <a:pt x="1252238" y="877318"/>
                    <a:pt x="1277325" y="878588"/>
                    <a:pt x="1301092" y="878588"/>
                  </a:cubicBezTo>
                  <a:cubicBezTo>
                    <a:pt x="1344665" y="881128"/>
                    <a:pt x="1386917" y="877318"/>
                    <a:pt x="1430490" y="881128"/>
                  </a:cubicBezTo>
                  <a:cubicBezTo>
                    <a:pt x="1466140" y="883668"/>
                    <a:pt x="1501790" y="883668"/>
                    <a:pt x="1537441" y="886208"/>
                  </a:cubicBezTo>
                  <a:cubicBezTo>
                    <a:pt x="1590256" y="890018"/>
                    <a:pt x="1643071" y="892558"/>
                    <a:pt x="1695886" y="893828"/>
                  </a:cubicBezTo>
                  <a:cubicBezTo>
                    <a:pt x="1715692" y="893828"/>
                    <a:pt x="1733577" y="892558"/>
                    <a:pt x="1753897" y="8925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772654" y="1672763"/>
            <a:ext cx="8686546" cy="3008308"/>
            <a:chOff x="0" y="0"/>
            <a:chExt cx="1771677" cy="911608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1748817" cy="883668"/>
            </a:xfrm>
            <a:custGeom>
              <a:avLst/>
              <a:gdLst/>
              <a:ahLst/>
              <a:cxnLst/>
              <a:rect l="l" t="t" r="r" b="b"/>
              <a:pathLst>
                <a:path w="1748817" h="883668">
                  <a:moveTo>
                    <a:pt x="1748817" y="883668"/>
                  </a:moveTo>
                  <a:lnTo>
                    <a:pt x="0" y="876048"/>
                  </a:lnTo>
                  <a:lnTo>
                    <a:pt x="0" y="319706"/>
                  </a:lnTo>
                  <a:lnTo>
                    <a:pt x="17780" y="19050"/>
                  </a:lnTo>
                  <a:lnTo>
                    <a:pt x="869882" y="0"/>
                  </a:lnTo>
                  <a:lnTo>
                    <a:pt x="1729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1778027" cy="910338"/>
            </a:xfrm>
            <a:custGeom>
              <a:avLst/>
              <a:gdLst/>
              <a:ahLst/>
              <a:cxnLst/>
              <a:rect l="l" t="t" r="r" b="b"/>
              <a:pathLst>
                <a:path w="1778027" h="910338">
                  <a:moveTo>
                    <a:pt x="1743737" y="21590"/>
                  </a:moveTo>
                  <a:cubicBezTo>
                    <a:pt x="1745007" y="34290"/>
                    <a:pt x="1745007" y="44450"/>
                    <a:pt x="1746277" y="54610"/>
                  </a:cubicBezTo>
                  <a:cubicBezTo>
                    <a:pt x="1748817" y="76477"/>
                    <a:pt x="1750087" y="94044"/>
                    <a:pt x="1752627" y="110983"/>
                  </a:cubicBezTo>
                  <a:cubicBezTo>
                    <a:pt x="1752627" y="135452"/>
                    <a:pt x="1765327" y="617914"/>
                    <a:pt x="1771677" y="642382"/>
                  </a:cubicBezTo>
                  <a:cubicBezTo>
                    <a:pt x="1778027" y="679398"/>
                    <a:pt x="1774217" y="717042"/>
                    <a:pt x="1774217" y="754058"/>
                  </a:cubicBezTo>
                  <a:cubicBezTo>
                    <a:pt x="1774217" y="786682"/>
                    <a:pt x="1775487" y="816797"/>
                    <a:pt x="1776757" y="849378"/>
                  </a:cubicBezTo>
                  <a:cubicBezTo>
                    <a:pt x="1776757" y="870968"/>
                    <a:pt x="1776757" y="884938"/>
                    <a:pt x="1776757" y="909068"/>
                  </a:cubicBezTo>
                  <a:cubicBezTo>
                    <a:pt x="1753897" y="909068"/>
                    <a:pt x="1733577" y="910338"/>
                    <a:pt x="1713051" y="909068"/>
                  </a:cubicBezTo>
                  <a:cubicBezTo>
                    <a:pt x="1627226" y="903988"/>
                    <a:pt x="1540081" y="910338"/>
                    <a:pt x="1454256" y="905258"/>
                  </a:cubicBezTo>
                  <a:cubicBezTo>
                    <a:pt x="1402762" y="901448"/>
                    <a:pt x="1352587" y="903988"/>
                    <a:pt x="1301092" y="901448"/>
                  </a:cubicBezTo>
                  <a:cubicBezTo>
                    <a:pt x="1277325" y="900178"/>
                    <a:pt x="1253559" y="898908"/>
                    <a:pt x="1229792" y="897638"/>
                  </a:cubicBezTo>
                  <a:cubicBezTo>
                    <a:pt x="1215268" y="897638"/>
                    <a:pt x="1202064" y="898908"/>
                    <a:pt x="1187539" y="898908"/>
                  </a:cubicBezTo>
                  <a:cubicBezTo>
                    <a:pt x="1150569" y="897638"/>
                    <a:pt x="1048900" y="898908"/>
                    <a:pt x="1011929" y="897638"/>
                  </a:cubicBezTo>
                  <a:cubicBezTo>
                    <a:pt x="985521" y="896368"/>
                    <a:pt x="457369" y="905258"/>
                    <a:pt x="430961" y="903988"/>
                  </a:cubicBezTo>
                  <a:cubicBezTo>
                    <a:pt x="424359" y="903988"/>
                    <a:pt x="416437" y="905258"/>
                    <a:pt x="409835" y="905258"/>
                  </a:cubicBezTo>
                  <a:cubicBezTo>
                    <a:pt x="393991" y="905258"/>
                    <a:pt x="379466" y="906528"/>
                    <a:pt x="363622" y="906528"/>
                  </a:cubicBezTo>
                  <a:cubicBezTo>
                    <a:pt x="324010" y="906528"/>
                    <a:pt x="285719" y="905258"/>
                    <a:pt x="246108" y="903988"/>
                  </a:cubicBezTo>
                  <a:cubicBezTo>
                    <a:pt x="222341" y="902718"/>
                    <a:pt x="198574" y="901448"/>
                    <a:pt x="176128" y="900178"/>
                  </a:cubicBezTo>
                  <a:cubicBezTo>
                    <a:pt x="133876" y="898908"/>
                    <a:pt x="91623" y="897638"/>
                    <a:pt x="48260" y="897638"/>
                  </a:cubicBezTo>
                  <a:cubicBezTo>
                    <a:pt x="38100" y="897638"/>
                    <a:pt x="29210" y="897638"/>
                    <a:pt x="19050" y="896368"/>
                  </a:cubicBezTo>
                  <a:cubicBezTo>
                    <a:pt x="10160" y="895098"/>
                    <a:pt x="5080" y="888748"/>
                    <a:pt x="7620" y="879858"/>
                  </a:cubicBezTo>
                  <a:cubicBezTo>
                    <a:pt x="16510" y="848166"/>
                    <a:pt x="12700" y="832481"/>
                    <a:pt x="11430" y="816169"/>
                  </a:cubicBezTo>
                  <a:cubicBezTo>
                    <a:pt x="10160" y="782918"/>
                    <a:pt x="6350" y="750293"/>
                    <a:pt x="7620" y="717042"/>
                  </a:cubicBezTo>
                  <a:cubicBezTo>
                    <a:pt x="5080" y="675634"/>
                    <a:pt x="0" y="163057"/>
                    <a:pt x="7620" y="121022"/>
                  </a:cubicBezTo>
                  <a:cubicBezTo>
                    <a:pt x="8890" y="112866"/>
                    <a:pt x="7620" y="104082"/>
                    <a:pt x="8890" y="95926"/>
                  </a:cubicBezTo>
                  <a:cubicBezTo>
                    <a:pt x="10160" y="82751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4" y="30480"/>
                    <a:pt x="79740" y="29210"/>
                  </a:cubicBezTo>
                  <a:cubicBezTo>
                    <a:pt x="115390" y="25400"/>
                    <a:pt x="151041" y="22860"/>
                    <a:pt x="188011" y="20320"/>
                  </a:cubicBezTo>
                  <a:cubicBezTo>
                    <a:pt x="213098" y="17780"/>
                    <a:pt x="238186" y="16510"/>
                    <a:pt x="261953" y="13970"/>
                  </a:cubicBezTo>
                  <a:cubicBezTo>
                    <a:pt x="285719" y="11430"/>
                    <a:pt x="310807" y="8890"/>
                    <a:pt x="334573" y="8890"/>
                  </a:cubicBezTo>
                  <a:cubicBezTo>
                    <a:pt x="360981" y="7620"/>
                    <a:pt x="387389" y="10160"/>
                    <a:pt x="413796" y="8890"/>
                  </a:cubicBezTo>
                  <a:cubicBezTo>
                    <a:pt x="446806" y="8890"/>
                    <a:pt x="1044938" y="6350"/>
                    <a:pt x="1077948" y="5080"/>
                  </a:cubicBezTo>
                  <a:cubicBezTo>
                    <a:pt x="1109637" y="3810"/>
                    <a:pt x="1141326" y="2540"/>
                    <a:pt x="1174336" y="2540"/>
                  </a:cubicBezTo>
                  <a:cubicBezTo>
                    <a:pt x="1228471" y="1270"/>
                    <a:pt x="1281287" y="0"/>
                    <a:pt x="1335422" y="0"/>
                  </a:cubicBezTo>
                  <a:cubicBezTo>
                    <a:pt x="1357869" y="0"/>
                    <a:pt x="1381635" y="2540"/>
                    <a:pt x="1404082" y="2540"/>
                  </a:cubicBezTo>
                  <a:cubicBezTo>
                    <a:pt x="1466140" y="3810"/>
                    <a:pt x="1529518" y="5080"/>
                    <a:pt x="1591576" y="7620"/>
                  </a:cubicBezTo>
                  <a:cubicBezTo>
                    <a:pt x="1624586" y="8890"/>
                    <a:pt x="1657595" y="12700"/>
                    <a:pt x="1690605" y="16510"/>
                  </a:cubicBezTo>
                  <a:cubicBezTo>
                    <a:pt x="1698527" y="16510"/>
                    <a:pt x="1706449" y="16510"/>
                    <a:pt x="1713051" y="16510"/>
                  </a:cubicBezTo>
                  <a:cubicBezTo>
                    <a:pt x="1724687" y="17780"/>
                    <a:pt x="1733577" y="20320"/>
                    <a:pt x="1743737" y="21590"/>
                  </a:cubicBezTo>
                  <a:close/>
                  <a:moveTo>
                    <a:pt x="1753897" y="892558"/>
                  </a:moveTo>
                  <a:cubicBezTo>
                    <a:pt x="1755167" y="876048"/>
                    <a:pt x="1756437" y="863348"/>
                    <a:pt x="1756437" y="850648"/>
                  </a:cubicBezTo>
                  <a:cubicBezTo>
                    <a:pt x="1755167" y="813660"/>
                    <a:pt x="1753897" y="780408"/>
                    <a:pt x="1753897" y="744647"/>
                  </a:cubicBezTo>
                  <a:cubicBezTo>
                    <a:pt x="1753897" y="728335"/>
                    <a:pt x="1756437" y="712023"/>
                    <a:pt x="1755167" y="695710"/>
                  </a:cubicBezTo>
                  <a:cubicBezTo>
                    <a:pt x="1755167" y="680653"/>
                    <a:pt x="1753897" y="664968"/>
                    <a:pt x="1752627" y="649911"/>
                  </a:cubicBezTo>
                  <a:cubicBezTo>
                    <a:pt x="1747547" y="626698"/>
                    <a:pt x="1736117" y="146117"/>
                    <a:pt x="1736117" y="122904"/>
                  </a:cubicBezTo>
                  <a:cubicBezTo>
                    <a:pt x="1733577" y="103455"/>
                    <a:pt x="1731037" y="83378"/>
                    <a:pt x="1728497" y="63500"/>
                  </a:cubicBezTo>
                  <a:cubicBezTo>
                    <a:pt x="1727227" y="44450"/>
                    <a:pt x="1725957" y="43180"/>
                    <a:pt x="1709090" y="41910"/>
                  </a:cubicBezTo>
                  <a:cubicBezTo>
                    <a:pt x="1705129" y="41910"/>
                    <a:pt x="1702488" y="41910"/>
                    <a:pt x="1698527" y="40640"/>
                  </a:cubicBezTo>
                  <a:cubicBezTo>
                    <a:pt x="1665517" y="36830"/>
                    <a:pt x="1631188" y="31750"/>
                    <a:pt x="1598178" y="30480"/>
                  </a:cubicBezTo>
                  <a:cubicBezTo>
                    <a:pt x="1517635" y="26670"/>
                    <a:pt x="1435771" y="25400"/>
                    <a:pt x="1355228" y="22860"/>
                  </a:cubicBezTo>
                  <a:cubicBezTo>
                    <a:pt x="1343345" y="22860"/>
                    <a:pt x="1330141" y="22860"/>
                    <a:pt x="1318257" y="22860"/>
                  </a:cubicBezTo>
                  <a:cubicBezTo>
                    <a:pt x="1298452" y="22860"/>
                    <a:pt x="1278646" y="22860"/>
                    <a:pt x="1260161" y="22860"/>
                  </a:cubicBezTo>
                  <a:cubicBezTo>
                    <a:pt x="1217908" y="22860"/>
                    <a:pt x="1175656" y="22860"/>
                    <a:pt x="1134724" y="24130"/>
                  </a:cubicBezTo>
                  <a:cubicBezTo>
                    <a:pt x="1099074" y="25400"/>
                    <a:pt x="498301" y="29210"/>
                    <a:pt x="462650" y="29210"/>
                  </a:cubicBezTo>
                  <a:cubicBezTo>
                    <a:pt x="404554" y="29210"/>
                    <a:pt x="346457" y="26670"/>
                    <a:pt x="288360" y="33020"/>
                  </a:cubicBezTo>
                  <a:cubicBezTo>
                    <a:pt x="257991" y="36830"/>
                    <a:pt x="228943" y="36830"/>
                    <a:pt x="199895" y="38100"/>
                  </a:cubicBezTo>
                  <a:cubicBezTo>
                    <a:pt x="149720" y="41910"/>
                    <a:pt x="99546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2"/>
                    <a:pt x="31750" y="89025"/>
                    <a:pt x="30480" y="100318"/>
                  </a:cubicBezTo>
                  <a:cubicBezTo>
                    <a:pt x="29210" y="119139"/>
                    <a:pt x="26670" y="137334"/>
                    <a:pt x="25400" y="156155"/>
                  </a:cubicBezTo>
                  <a:cubicBezTo>
                    <a:pt x="20320" y="176232"/>
                    <a:pt x="26670" y="666851"/>
                    <a:pt x="29210" y="686927"/>
                  </a:cubicBezTo>
                  <a:cubicBezTo>
                    <a:pt x="29210" y="708258"/>
                    <a:pt x="29210" y="730217"/>
                    <a:pt x="30480" y="751548"/>
                  </a:cubicBezTo>
                  <a:cubicBezTo>
                    <a:pt x="30480" y="767233"/>
                    <a:pt x="33020" y="782918"/>
                    <a:pt x="33020" y="798602"/>
                  </a:cubicBezTo>
                  <a:cubicBezTo>
                    <a:pt x="33020" y="815542"/>
                    <a:pt x="33020" y="832481"/>
                    <a:pt x="31750" y="850648"/>
                  </a:cubicBezTo>
                  <a:cubicBezTo>
                    <a:pt x="31750" y="854458"/>
                    <a:pt x="31750" y="856998"/>
                    <a:pt x="31750" y="860808"/>
                  </a:cubicBezTo>
                  <a:cubicBezTo>
                    <a:pt x="31750" y="870968"/>
                    <a:pt x="35560" y="874778"/>
                    <a:pt x="44450" y="874778"/>
                  </a:cubicBezTo>
                  <a:cubicBezTo>
                    <a:pt x="61255" y="874778"/>
                    <a:pt x="79740" y="876048"/>
                    <a:pt x="96905" y="876048"/>
                  </a:cubicBezTo>
                  <a:cubicBezTo>
                    <a:pt x="121992" y="876048"/>
                    <a:pt x="148400" y="873508"/>
                    <a:pt x="173487" y="876048"/>
                  </a:cubicBezTo>
                  <a:cubicBezTo>
                    <a:pt x="214419" y="879858"/>
                    <a:pt x="255351" y="882398"/>
                    <a:pt x="296282" y="881128"/>
                  </a:cubicBezTo>
                  <a:cubicBezTo>
                    <a:pt x="322690" y="879858"/>
                    <a:pt x="347777" y="882398"/>
                    <a:pt x="374185" y="882398"/>
                  </a:cubicBezTo>
                  <a:cubicBezTo>
                    <a:pt x="412476" y="882398"/>
                    <a:pt x="450767" y="881128"/>
                    <a:pt x="489058" y="882398"/>
                  </a:cubicBezTo>
                  <a:cubicBezTo>
                    <a:pt x="545834" y="883668"/>
                    <a:pt x="1169054" y="873508"/>
                    <a:pt x="1227151" y="876048"/>
                  </a:cubicBezTo>
                  <a:cubicBezTo>
                    <a:pt x="1252238" y="877318"/>
                    <a:pt x="1277325" y="878588"/>
                    <a:pt x="1301092" y="878588"/>
                  </a:cubicBezTo>
                  <a:cubicBezTo>
                    <a:pt x="1344665" y="881128"/>
                    <a:pt x="1386917" y="877318"/>
                    <a:pt x="1430490" y="881128"/>
                  </a:cubicBezTo>
                  <a:cubicBezTo>
                    <a:pt x="1466140" y="883668"/>
                    <a:pt x="1501790" y="883668"/>
                    <a:pt x="1537441" y="886208"/>
                  </a:cubicBezTo>
                  <a:cubicBezTo>
                    <a:pt x="1590256" y="890018"/>
                    <a:pt x="1643071" y="892558"/>
                    <a:pt x="1695886" y="893828"/>
                  </a:cubicBezTo>
                  <a:cubicBezTo>
                    <a:pt x="1715692" y="893828"/>
                    <a:pt x="1733577" y="892558"/>
                    <a:pt x="1753897" y="8925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3000" y="1123949"/>
            <a:ext cx="441406" cy="89254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2708" y="5211553"/>
            <a:ext cx="441406" cy="89254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354125">
            <a:off x="183056" y="-1647068"/>
            <a:ext cx="1645844" cy="591643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786332" y="1734830"/>
            <a:ext cx="4804080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82000" y="2662737"/>
            <a:ext cx="6971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05870" y="1068512"/>
            <a:ext cx="441406" cy="892549"/>
          </a:xfrm>
          <a:prstGeom prst="rect">
            <a:avLst/>
          </a:prstGeom>
        </p:spPr>
      </p:pic>
      <p:pic>
        <p:nvPicPr>
          <p:cNvPr id="3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01120" y="5166096"/>
            <a:ext cx="441406" cy="89254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115411" y="6138076"/>
            <a:ext cx="7988422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Xác suất của một số biến cố đơn giản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9974">
            <a:off x="15445822" y="584607"/>
            <a:ext cx="2549146" cy="10324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6094" y="6157599"/>
            <a:ext cx="5670854" cy="38298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/>
        </p:nvSpPr>
        <p:spPr>
          <a:xfrm>
            <a:off x="838200" y="1714500"/>
            <a:ext cx="16687800" cy="8572500"/>
          </a:xfrm>
          <a:prstGeom prst="round2SameRect">
            <a:avLst>
              <a:gd name="adj1" fmla="val 14593"/>
              <a:gd name="adj2" fmla="val 0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C1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71085">
            <a:off x="1437469" y="8921032"/>
            <a:ext cx="1157736" cy="1653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86125">
            <a:off x="-106881" y="5499860"/>
            <a:ext cx="1195416" cy="17077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71085">
            <a:off x="16809749" y="3514743"/>
            <a:ext cx="1378752" cy="1969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6125">
            <a:off x="14500736" y="-1123852"/>
            <a:ext cx="1746527" cy="249503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44765" y="1714500"/>
            <a:ext cx="5105400" cy="1144596"/>
            <a:chOff x="2286000" y="1714500"/>
            <a:chExt cx="5105400" cy="1144596"/>
          </a:xfrm>
        </p:grpSpPr>
        <p:sp>
          <p:nvSpPr>
            <p:cNvPr id="11" name="Round Same Side Corner Rectangle 10"/>
            <p:cNvSpPr/>
            <p:nvPr/>
          </p:nvSpPr>
          <p:spPr>
            <a:xfrm flipV="1">
              <a:off x="2286000" y="1714500"/>
              <a:ext cx="5105400" cy="1144596"/>
            </a:xfrm>
            <a:prstGeom prst="round2SameRect">
              <a:avLst>
                <a:gd name="adj1" fmla="val 46625"/>
                <a:gd name="adj2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C1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70322" y="1890347"/>
              <a:ext cx="441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981200" y="3054672"/>
            <a:ext cx="12866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38199" y="4055155"/>
            <a:ext cx="1643675" cy="935945"/>
            <a:chOff x="838199" y="4055155"/>
            <a:chExt cx="1643675" cy="935945"/>
          </a:xfrm>
        </p:grpSpPr>
        <p:sp>
          <p:nvSpPr>
            <p:cNvPr id="15" name="Round Same Side Corner Rectangle 14"/>
            <p:cNvSpPr/>
            <p:nvPr/>
          </p:nvSpPr>
          <p:spPr>
            <a:xfrm rot="5400000">
              <a:off x="1192064" y="3701290"/>
              <a:ext cx="935945" cy="1643675"/>
            </a:xfrm>
            <a:prstGeom prst="round2SameRect">
              <a:avLst>
                <a:gd name="adj1" fmla="val 25415"/>
                <a:gd name="adj2" fmla="val 0"/>
              </a:avLst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8359" y="4172611"/>
              <a:ext cx="1219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929228" y="3762558"/>
            <a:ext cx="13305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“?”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78184" y="5746224"/>
            <a:ext cx="150620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a) Tôi 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đi bộ 20 km mà không nghỉ.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b) 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có tuyết rơi ở Hà Nội vào mùa đông.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c) Anh An là một học sinh giỏi. Anh An 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sẽ đỗ thủ khoa trong kì thi Trung học phổ thông quốc gia tới.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580080" y="5923271"/>
            <a:ext cx="5262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67990" y="6851753"/>
            <a:ext cx="2723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sz="4000" dirty="0"/>
          </a:p>
        </p:txBody>
      </p:sp>
      <p:sp>
        <p:nvSpPr>
          <p:cNvPr id="22" name="Rectangle 21"/>
          <p:cNvSpPr/>
          <p:nvPr/>
        </p:nvSpPr>
        <p:spPr>
          <a:xfrm>
            <a:off x="12328068" y="8649679"/>
            <a:ext cx="3693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6400" y="641879"/>
            <a:ext cx="8232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XÁC SUẤT CỦA BIẾN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79BB8BEB-28F5-C50B-49BE-F86D2C4724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12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3AE44BBD-0A1D-8D2C-BC49-3211FA861E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4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338</Words>
  <PresentationFormat>Custom</PresentationFormat>
  <Paragraphs>31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Wingdings 3</vt:lpstr>
      <vt:lpstr>Trebuchet MS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2023-03-12T04:50:27Z</dcterms:modified>
  <dc:identifier>DAFVRjI8d4g</dc:identifier>
</cp:coreProperties>
</file>