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70" r:id="rId3"/>
    <p:sldId id="261" r:id="rId4"/>
    <p:sldId id="264" r:id="rId5"/>
    <p:sldId id="268" r:id="rId6"/>
    <p:sldId id="267" r:id="rId7"/>
    <p:sldId id="258" r:id="rId8"/>
    <p:sldId id="263" r:id="rId9"/>
    <p:sldId id="265" r:id="rId10"/>
    <p:sldId id="266" r:id="rId11"/>
    <p:sldId id="262" r:id="rId12"/>
    <p:sldId id="269" r:id="rId13"/>
    <p:sldId id="260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0C892-6976-47EF-BFF5-03B87783725F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696041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F7A95-092F-40F8-BC4A-3FFAD120DF96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404861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8C1D0-B0AF-496A-98CD-2FE27346FC47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51573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281DB-16AA-4C7A-8CB3-C4DE1D995DE2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423237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70496-CD77-4039-A98C-606BD0FEB480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711876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A779B-881D-4316-A92D-54E3A27969D9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075853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8F0F1-8B41-4D60-B177-402B5FCCAF50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15594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CF13C-EBA1-4E65-8F88-FE91B938AC21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05373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81935-16C5-448A-A148-EF85ABFAE380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443911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B0EDE-2128-4D4B-AA83-4124AD586CF8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894660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B902E-2A67-41D3-B3BF-0E09CCE5F09A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25077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BFBB42-FD29-4C12-B584-51E7C6FFC331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18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png"/><Relationship Id="rId3" Type="http://schemas.openxmlformats.org/officeDocument/2006/relationships/audio" Target="../media/audio2.wav"/><Relationship Id="rId7" Type="http://schemas.microsoft.com/office/2007/relationships/hdphoto" Target="../media/hdphoto1.wdp"/><Relationship Id="rId12" Type="http://schemas.microsoft.com/office/2007/relationships/hdphoto" Target="../media/hdphoto3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3.wav"/><Relationship Id="rId7" Type="http://schemas.openxmlformats.org/officeDocument/2006/relationships/image" Target="../media/image3.png"/><Relationship Id="rId12" Type="http://schemas.microsoft.com/office/2007/relationships/hdphoto" Target="../media/hdphoto3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audio" Target="../media/audio4.wav"/><Relationship Id="rId10" Type="http://schemas.openxmlformats.org/officeDocument/2006/relationships/image" Target="../media/image5.png"/><Relationship Id="rId4" Type="http://schemas.openxmlformats.org/officeDocument/2006/relationships/audio" Target="../media/audio2.wav"/><Relationship Id="rId9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3.wav"/><Relationship Id="rId7" Type="http://schemas.openxmlformats.org/officeDocument/2006/relationships/image" Target="../media/image3.png"/><Relationship Id="rId12" Type="http://schemas.microsoft.com/office/2007/relationships/hdphoto" Target="../media/hdphoto3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audio" Target="../media/audio4.wav"/><Relationship Id="rId10" Type="http://schemas.openxmlformats.org/officeDocument/2006/relationships/image" Target="../media/image5.png"/><Relationship Id="rId4" Type="http://schemas.openxmlformats.org/officeDocument/2006/relationships/audio" Target="../media/audio2.wav"/><Relationship Id="rId9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3.wav"/><Relationship Id="rId7" Type="http://schemas.openxmlformats.org/officeDocument/2006/relationships/image" Target="../media/image3.png"/><Relationship Id="rId12" Type="http://schemas.microsoft.com/office/2007/relationships/hdphoto" Target="../media/hdphoto3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audio" Target="../media/audio4.wav"/><Relationship Id="rId10" Type="http://schemas.openxmlformats.org/officeDocument/2006/relationships/image" Target="../media/image5.png"/><Relationship Id="rId4" Type="http://schemas.openxmlformats.org/officeDocument/2006/relationships/audio" Target="../media/audio2.wav"/><Relationship Id="rId9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3.wav"/><Relationship Id="rId7" Type="http://schemas.openxmlformats.org/officeDocument/2006/relationships/image" Target="../media/image3.png"/><Relationship Id="rId12" Type="http://schemas.microsoft.com/office/2007/relationships/hdphoto" Target="../media/hdphoto3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audio" Target="../media/audio4.wav"/><Relationship Id="rId10" Type="http://schemas.openxmlformats.org/officeDocument/2006/relationships/image" Target="../media/image5.png"/><Relationship Id="rId4" Type="http://schemas.openxmlformats.org/officeDocument/2006/relationships/audio" Target="../media/audio2.wav"/><Relationship Id="rId9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3.wav"/><Relationship Id="rId7" Type="http://schemas.openxmlformats.org/officeDocument/2006/relationships/image" Target="../media/image3.png"/><Relationship Id="rId12" Type="http://schemas.microsoft.com/office/2007/relationships/hdphoto" Target="../media/hdphoto3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audio" Target="../media/audio4.wav"/><Relationship Id="rId10" Type="http://schemas.openxmlformats.org/officeDocument/2006/relationships/image" Target="../media/image5.png"/><Relationship Id="rId4" Type="http://schemas.openxmlformats.org/officeDocument/2006/relationships/audio" Target="../media/audio2.wav"/><Relationship Id="rId9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3.wav"/><Relationship Id="rId7" Type="http://schemas.openxmlformats.org/officeDocument/2006/relationships/image" Target="../media/image3.png"/><Relationship Id="rId12" Type="http://schemas.microsoft.com/office/2007/relationships/hdphoto" Target="../media/hdphoto3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audio" Target="../media/audio4.wav"/><Relationship Id="rId10" Type="http://schemas.openxmlformats.org/officeDocument/2006/relationships/image" Target="../media/image5.png"/><Relationship Id="rId4" Type="http://schemas.openxmlformats.org/officeDocument/2006/relationships/audio" Target="../media/audio2.wav"/><Relationship Id="rId9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microsoft.com/office/2007/relationships/hdphoto" Target="../media/hdphoto3.wdp"/><Relationship Id="rId3" Type="http://schemas.openxmlformats.org/officeDocument/2006/relationships/audio" Target="../media/audio1.wav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audio" Target="../media/audio4.wav"/><Relationship Id="rId11" Type="http://schemas.openxmlformats.org/officeDocument/2006/relationships/image" Target="../media/image5.png"/><Relationship Id="rId5" Type="http://schemas.openxmlformats.org/officeDocument/2006/relationships/audio" Target="../media/audio2.wav"/><Relationship Id="rId10" Type="http://schemas.microsoft.com/office/2007/relationships/hdphoto" Target="../media/hdphoto1.wdp"/><Relationship Id="rId4" Type="http://schemas.openxmlformats.org/officeDocument/2006/relationships/audio" Target="../media/audio3.wav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3.wav"/><Relationship Id="rId7" Type="http://schemas.openxmlformats.org/officeDocument/2006/relationships/image" Target="../media/image3.png"/><Relationship Id="rId12" Type="http://schemas.microsoft.com/office/2007/relationships/hdphoto" Target="../media/hdphoto3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audio" Target="../media/audio4.wav"/><Relationship Id="rId10" Type="http://schemas.openxmlformats.org/officeDocument/2006/relationships/image" Target="../media/image5.png"/><Relationship Id="rId4" Type="http://schemas.openxmlformats.org/officeDocument/2006/relationships/audio" Target="../media/audio2.wav"/><Relationship Id="rId9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microsoft.com/office/2007/relationships/hdphoto" Target="../media/hdphoto3.wdp"/><Relationship Id="rId3" Type="http://schemas.openxmlformats.org/officeDocument/2006/relationships/audio" Target="../media/audio1.wav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6" Type="http://schemas.openxmlformats.org/officeDocument/2006/relationships/audio" Target="../media/audio4.wav"/><Relationship Id="rId11" Type="http://schemas.openxmlformats.org/officeDocument/2006/relationships/image" Target="../media/image5.png"/><Relationship Id="rId5" Type="http://schemas.openxmlformats.org/officeDocument/2006/relationships/audio" Target="../media/audio2.wav"/><Relationship Id="rId10" Type="http://schemas.microsoft.com/office/2007/relationships/hdphoto" Target="../media/hdphoto1.wdp"/><Relationship Id="rId4" Type="http://schemas.openxmlformats.org/officeDocument/2006/relationships/audio" Target="../media/audio3.wav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3.wav"/><Relationship Id="rId7" Type="http://schemas.openxmlformats.org/officeDocument/2006/relationships/image" Target="../media/image3.png"/><Relationship Id="rId12" Type="http://schemas.microsoft.com/office/2007/relationships/hdphoto" Target="../media/hdphoto3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audio" Target="../media/audio4.wav"/><Relationship Id="rId10" Type="http://schemas.openxmlformats.org/officeDocument/2006/relationships/image" Target="../media/image5.png"/><Relationship Id="rId4" Type="http://schemas.openxmlformats.org/officeDocument/2006/relationships/audio" Target="../media/audio2.wav"/><Relationship Id="rId9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microsoft.com/office/2007/relationships/hdphoto" Target="../media/hdphoto3.wdp"/><Relationship Id="rId3" Type="http://schemas.openxmlformats.org/officeDocument/2006/relationships/audio" Target="../media/audio1.wav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6" Type="http://schemas.openxmlformats.org/officeDocument/2006/relationships/audio" Target="../media/audio4.wav"/><Relationship Id="rId11" Type="http://schemas.openxmlformats.org/officeDocument/2006/relationships/image" Target="../media/image5.png"/><Relationship Id="rId5" Type="http://schemas.openxmlformats.org/officeDocument/2006/relationships/audio" Target="../media/audio2.wav"/><Relationship Id="rId10" Type="http://schemas.microsoft.com/office/2007/relationships/hdphoto" Target="../media/hdphoto1.wdp"/><Relationship Id="rId4" Type="http://schemas.openxmlformats.org/officeDocument/2006/relationships/audio" Target="../media/audio3.wav"/><Relationship Id="rId9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3.wav"/><Relationship Id="rId7" Type="http://schemas.openxmlformats.org/officeDocument/2006/relationships/image" Target="../media/image3.png"/><Relationship Id="rId12" Type="http://schemas.microsoft.com/office/2007/relationships/hdphoto" Target="../media/hdphoto3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audio" Target="../media/audio4.wav"/><Relationship Id="rId10" Type="http://schemas.openxmlformats.org/officeDocument/2006/relationships/image" Target="../media/image5.png"/><Relationship Id="rId4" Type="http://schemas.openxmlformats.org/officeDocument/2006/relationships/audio" Target="../media/audio2.wav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icture 4" descr="http://www.freestockphotos.biz/pictures/9/9978/golf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6306">
            <a:off x="1285859" y="3297816"/>
            <a:ext cx="884676" cy="1981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2" descr="http://www.theromneymarsh.net/images/golf_cartoon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88800" y1="64026" x2="88400" y2="67327"/>
                        <a14:backgroundMark x1="86400" y1="87129" x2="86000" y2="87129"/>
                        <a14:backgroundMark x1="83600" y1="87129" x2="83600" y2="87129"/>
                        <a14:backgroundMark x1="81200" y1="87129" x2="81200" y2="87129"/>
                        <a14:backgroundMark x1="39600" y1="67657" x2="41200" y2="69637"/>
                        <a14:backgroundMark x1="54000" y1="59736" x2="55200" y2="62376"/>
                        <a14:backgroundMark x1="56400" y1="56766" x2="56400" y2="57756"/>
                      </a14:backgroundRemoval>
                    </a14:imgEffect>
                    <a14:imgEffect>
                      <a14:sharpenSoften amount="25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405" b="4462"/>
          <a:stretch/>
        </p:blipFill>
        <p:spPr bwMode="auto">
          <a:xfrm>
            <a:off x="1728196" y="1196752"/>
            <a:ext cx="2329289" cy="3990114"/>
          </a:xfrm>
          <a:prstGeom prst="rect">
            <a:avLst/>
          </a:prstGeom>
          <a:noFill/>
          <a:effectLst>
            <a:glow rad="12700">
              <a:schemeClr val="tx1"/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4" y="4989221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Texturiz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2" y="4973309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300" y="1347639"/>
            <a:ext cx="1872208" cy="2241798"/>
          </a:xfrm>
          <a:prstGeom prst="rect">
            <a:avLst/>
          </a:prstGeom>
          <a:effectLst>
            <a:outerShdw blurRad="76200" dist="88900" dir="1578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14" name="13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649" y="188640"/>
            <a:ext cx="5144599" cy="941119"/>
          </a:xfrm>
          <a:prstGeom prst="rect">
            <a:avLst/>
          </a:prstGeom>
        </p:spPr>
      </p:pic>
      <p:sp>
        <p:nvSpPr>
          <p:cNvPr id="15" name="14 CuadroTexto"/>
          <p:cNvSpPr txBox="1"/>
          <p:nvPr/>
        </p:nvSpPr>
        <p:spPr>
          <a:xfrm>
            <a:off x="1514638" y="5875547"/>
            <a:ext cx="4281498" cy="57778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es-ES_tradnl" sz="3200" b="1" smtClean="0">
                <a:solidFill>
                  <a:schemeClr val="bg1"/>
                </a:solidFill>
                <a:effectLst>
                  <a:outerShdw blurRad="60007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Thích- Không thích</a:t>
            </a:r>
            <a:endParaRPr lang="es-ES" sz="3200" b="1" dirty="0">
              <a:solidFill>
                <a:schemeClr val="bg1"/>
              </a:solidFill>
              <a:effectLst>
                <a:outerShdw blurRad="60007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16" name="15 Imagen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713" y="5880765"/>
            <a:ext cx="1579767" cy="7885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250974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13873E-6 L 0.57066 0.0353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24" y="1757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op-ball-in-c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"/>
          <p:cNvSpPr/>
          <p:nvPr/>
        </p:nvSpPr>
        <p:spPr>
          <a:xfrm>
            <a:off x="2892840" y="3175985"/>
            <a:ext cx="599040" cy="253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 redondeado"/>
          <p:cNvSpPr/>
          <p:nvPr/>
        </p:nvSpPr>
        <p:spPr>
          <a:xfrm>
            <a:off x="395536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1" name="130 Rectángulo redondeado"/>
          <p:cNvSpPr/>
          <p:nvPr/>
        </p:nvSpPr>
        <p:spPr>
          <a:xfrm>
            <a:off x="3131840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không 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1" name="Picture 4" descr="http://www.freestockphotos.biz/pictures/9/9978/golf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6306">
            <a:off x="1285859" y="2822650"/>
            <a:ext cx="884676" cy="1981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2" descr="http://www.theromneymarsh.net/images/golf_cartoon.pn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88800" y1="64026" x2="88400" y2="67327"/>
                        <a14:backgroundMark x1="86400" y1="87129" x2="86000" y2="87129"/>
                        <a14:backgroundMark x1="83600" y1="87129" x2="83600" y2="87129"/>
                        <a14:backgroundMark x1="81200" y1="87129" x2="81200" y2="87129"/>
                        <a14:backgroundMark x1="39600" y1="67657" x2="41200" y2="69637"/>
                        <a14:backgroundMark x1="54000" y1="59736" x2="55200" y2="62376"/>
                        <a14:backgroundMark x1="56400" y1="56766" x2="56400" y2="57756"/>
                      </a14:backgroundRemoval>
                    </a14:imgEffect>
                    <a14:imgEffect>
                      <a14:sharpenSoften amount="25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405" b="4462"/>
          <a:stretch/>
        </p:blipFill>
        <p:spPr bwMode="auto">
          <a:xfrm>
            <a:off x="1728196" y="721586"/>
            <a:ext cx="2329289" cy="3990114"/>
          </a:xfrm>
          <a:prstGeom prst="rect">
            <a:avLst/>
          </a:prstGeom>
          <a:noFill/>
          <a:effectLst>
            <a:glow rad="12700">
              <a:schemeClr val="tx1"/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3" y="4551645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4" y="4568991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494" y="4568990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934187"/>
            <a:ext cx="1872208" cy="2241798"/>
          </a:xfrm>
          <a:prstGeom prst="rect">
            <a:avLst/>
          </a:prstGeom>
          <a:effectLst>
            <a:outerShdw blurRad="76200" dist="76200" dir="1578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34" name="133 Rectángulo"/>
          <p:cNvSpPr/>
          <p:nvPr/>
        </p:nvSpPr>
        <p:spPr>
          <a:xfrm>
            <a:off x="1187624" y="216685"/>
            <a:ext cx="7488832" cy="613470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Cô </a:t>
            </a:r>
            <a:r>
              <a:rPr lang="en-US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ấy   ________     mùi </a:t>
            </a:r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nước hoa nồng nặc.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2583918" y="292587"/>
            <a:ext cx="20141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không thích</a:t>
            </a:r>
            <a:endParaRPr lang="es-E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6" name="135 Flecha derecha">
            <a:hlinkClick r:id="" action="ppaction://hlinkshowjump?jump=nextslide"/>
          </p:cNvPr>
          <p:cNvSpPr/>
          <p:nvPr/>
        </p:nvSpPr>
        <p:spPr>
          <a:xfrm>
            <a:off x="7393374" y="5817638"/>
            <a:ext cx="1475656" cy="864096"/>
          </a:xfrm>
          <a:prstGeom prst="rightArrow">
            <a:avLst/>
          </a:prstGeom>
          <a:solidFill>
            <a:srgbClr val="FFC000"/>
          </a:solidFill>
          <a:ln w="381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>
                <a:solidFill>
                  <a:schemeClr val="tx1"/>
                </a:solidFill>
              </a:rPr>
              <a:t>Tiếp theo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7884368" y="4005064"/>
            <a:ext cx="984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9/12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69817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83237E-6 L 0.90139 0.2774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69" y="1387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an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81503E-6 L 0.57848 0.0966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24" y="483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5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5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op-ball-in-c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Oh_yea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</p:childTnLst>
        </p:cTn>
      </p:par>
    </p:tnLst>
    <p:bldLst>
      <p:bldP spid="13" grpId="0" animBg="1"/>
      <p:bldP spid="130" grpId="0" animBg="1"/>
      <p:bldP spid="130" grpId="1" animBg="1"/>
      <p:bldP spid="135" grpId="0"/>
      <p:bldP spid="1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92840" y="3175985"/>
            <a:ext cx="599040" cy="253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1" name="Picture 4" descr="http://www.freestockphotos.biz/pictures/9/9978/golf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6306">
            <a:off x="1285859" y="2822650"/>
            <a:ext cx="884676" cy="1981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2" descr="http://www.theromneymarsh.net/images/golf_cartoon.pn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88800" y1="64026" x2="88400" y2="67327"/>
                        <a14:backgroundMark x1="86400" y1="87129" x2="86000" y2="87129"/>
                        <a14:backgroundMark x1="83600" y1="87129" x2="83600" y2="87129"/>
                        <a14:backgroundMark x1="81200" y1="87129" x2="81200" y2="87129"/>
                        <a14:backgroundMark x1="39600" y1="67657" x2="41200" y2="69637"/>
                        <a14:backgroundMark x1="54000" y1="59736" x2="55200" y2="62376"/>
                        <a14:backgroundMark x1="56400" y1="56766" x2="56400" y2="57756"/>
                      </a14:backgroundRemoval>
                    </a14:imgEffect>
                    <a14:imgEffect>
                      <a14:sharpenSoften amount="25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405" b="4462"/>
          <a:stretch/>
        </p:blipFill>
        <p:spPr bwMode="auto">
          <a:xfrm>
            <a:off x="1728196" y="721586"/>
            <a:ext cx="2329289" cy="3990114"/>
          </a:xfrm>
          <a:prstGeom prst="rect">
            <a:avLst/>
          </a:prstGeom>
          <a:noFill/>
          <a:effectLst>
            <a:glow rad="12700">
              <a:schemeClr val="tx1"/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3" y="4551645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4" y="4568991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0" name="129 Rectángulo redondeado"/>
          <p:cNvSpPr/>
          <p:nvPr/>
        </p:nvSpPr>
        <p:spPr>
          <a:xfrm>
            <a:off x="3131840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1" name="130 Rectángulo redondeado"/>
          <p:cNvSpPr/>
          <p:nvPr/>
        </p:nvSpPr>
        <p:spPr>
          <a:xfrm>
            <a:off x="395536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không 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494" y="4568990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934187"/>
            <a:ext cx="1872208" cy="2241798"/>
          </a:xfrm>
          <a:prstGeom prst="rect">
            <a:avLst/>
          </a:prstGeom>
          <a:effectLst>
            <a:outerShdw blurRad="76200" dist="88900" dir="1578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34" name="133 Rectángulo"/>
          <p:cNvSpPr/>
          <p:nvPr/>
        </p:nvSpPr>
        <p:spPr>
          <a:xfrm>
            <a:off x="1115616" y="95307"/>
            <a:ext cx="6941038" cy="613470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Anh ấy    _________ trời mưa nhiều.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2513063" y="198366"/>
            <a:ext cx="29362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không thích 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6" name="135 Flecha derecha">
            <a:hlinkClick r:id="" action="ppaction://hlinkshowjump?jump=nextslide"/>
          </p:cNvPr>
          <p:cNvSpPr/>
          <p:nvPr/>
        </p:nvSpPr>
        <p:spPr>
          <a:xfrm>
            <a:off x="7596574" y="5817638"/>
            <a:ext cx="1475656" cy="864096"/>
          </a:xfrm>
          <a:prstGeom prst="rightArrow">
            <a:avLst/>
          </a:prstGeom>
          <a:solidFill>
            <a:srgbClr val="FFC000"/>
          </a:solidFill>
          <a:ln w="381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>
                <a:solidFill>
                  <a:schemeClr val="tx1"/>
                </a:solidFill>
              </a:rPr>
              <a:t>Tiếp theo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7884368" y="4005064"/>
            <a:ext cx="984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10/12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67118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83237E-6 L 0.90139 0.2774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69" y="1387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an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81503E-6 L 0.57848 0.0966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24" y="483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5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5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op-ball-in-c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Oh_yea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</p:childTnLst>
        </p:cTn>
      </p:par>
    </p:tnLst>
    <p:bldLst>
      <p:bldP spid="2" grpId="0" animBg="1"/>
      <p:bldP spid="130" grpId="0" animBg="1"/>
      <p:bldP spid="130" grpId="1" animBg="1"/>
      <p:bldP spid="135" grpId="0"/>
      <p:bldP spid="1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"/>
          <p:cNvSpPr/>
          <p:nvPr/>
        </p:nvSpPr>
        <p:spPr>
          <a:xfrm>
            <a:off x="2892840" y="3175985"/>
            <a:ext cx="599040" cy="253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 redondeado"/>
          <p:cNvSpPr/>
          <p:nvPr/>
        </p:nvSpPr>
        <p:spPr>
          <a:xfrm>
            <a:off x="395536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không 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1" name="130 Rectángulo redondeado"/>
          <p:cNvSpPr/>
          <p:nvPr/>
        </p:nvSpPr>
        <p:spPr>
          <a:xfrm>
            <a:off x="3131840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1" name="Picture 4" descr="http://www.freestockphotos.biz/pictures/9/9978/golf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6306">
            <a:off x="1285859" y="2822650"/>
            <a:ext cx="884676" cy="1981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2" descr="http://www.theromneymarsh.net/images/golf_cartoon.pn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88800" y1="64026" x2="88400" y2="67327"/>
                        <a14:backgroundMark x1="86400" y1="87129" x2="86000" y2="87129"/>
                        <a14:backgroundMark x1="83600" y1="87129" x2="83600" y2="87129"/>
                        <a14:backgroundMark x1="81200" y1="87129" x2="81200" y2="87129"/>
                        <a14:backgroundMark x1="39600" y1="67657" x2="41200" y2="69637"/>
                        <a14:backgroundMark x1="54000" y1="59736" x2="55200" y2="62376"/>
                        <a14:backgroundMark x1="56400" y1="56766" x2="56400" y2="57756"/>
                      </a14:backgroundRemoval>
                    </a14:imgEffect>
                    <a14:imgEffect>
                      <a14:sharpenSoften amount="25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405" b="4462"/>
          <a:stretch/>
        </p:blipFill>
        <p:spPr bwMode="auto">
          <a:xfrm>
            <a:off x="1728196" y="721586"/>
            <a:ext cx="2329289" cy="3990114"/>
          </a:xfrm>
          <a:prstGeom prst="rect">
            <a:avLst/>
          </a:prstGeom>
          <a:noFill/>
          <a:effectLst>
            <a:glow rad="12700">
              <a:schemeClr val="tx1"/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3" y="4551645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4" y="4568991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494" y="4568990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621" y="1017290"/>
            <a:ext cx="1872208" cy="2241798"/>
          </a:xfrm>
          <a:prstGeom prst="rect">
            <a:avLst/>
          </a:prstGeom>
          <a:effectLst>
            <a:outerShdw blurRad="76200" dist="76200" dir="1578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34" name="133 Rectángulo"/>
          <p:cNvSpPr/>
          <p:nvPr/>
        </p:nvSpPr>
        <p:spPr>
          <a:xfrm>
            <a:off x="1443221" y="99443"/>
            <a:ext cx="6689606" cy="613470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Trẻ con_________ ăn kem.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3913621" y="119608"/>
            <a:ext cx="17488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endParaRPr lang="es-E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6" name="135 Flecha derecha">
            <a:hlinkClick r:id="" action="ppaction://hlinkshowjump?jump=nextslide"/>
          </p:cNvPr>
          <p:cNvSpPr/>
          <p:nvPr/>
        </p:nvSpPr>
        <p:spPr>
          <a:xfrm>
            <a:off x="7394999" y="5784779"/>
            <a:ext cx="1475656" cy="864096"/>
          </a:xfrm>
          <a:prstGeom prst="rightArrow">
            <a:avLst/>
          </a:prstGeom>
          <a:solidFill>
            <a:srgbClr val="FFC000"/>
          </a:solidFill>
          <a:ln w="381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>
                <a:solidFill>
                  <a:schemeClr val="tx1"/>
                </a:solidFill>
              </a:rPr>
              <a:t>Tiếp theo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7884368" y="4005064"/>
            <a:ext cx="984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11/12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61485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83237E-6 L 0.90139 0.2774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69" y="1387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an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81503E-6 L 0.57848 0.0966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24" y="483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5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5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op-ball-in-c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Oh_yea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</p:childTnLst>
        </p:cTn>
      </p:par>
    </p:tnLst>
    <p:bldLst>
      <p:bldP spid="13" grpId="0" animBg="1"/>
      <p:bldP spid="130" grpId="0" animBg="1"/>
      <p:bldP spid="130" grpId="1" animBg="1"/>
      <p:bldP spid="135" grpId="0"/>
      <p:bldP spid="1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92840" y="3175985"/>
            <a:ext cx="599040" cy="253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1" name="Picture 4" descr="http://www.freestockphotos.biz/pictures/9/9978/golf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6306">
            <a:off x="1285859" y="2822650"/>
            <a:ext cx="884676" cy="1981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2" descr="http://www.theromneymarsh.net/images/golf_cartoon.pn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88800" y1="64026" x2="88400" y2="67327"/>
                        <a14:backgroundMark x1="86400" y1="87129" x2="86000" y2="87129"/>
                        <a14:backgroundMark x1="83600" y1="87129" x2="83600" y2="87129"/>
                        <a14:backgroundMark x1="81200" y1="87129" x2="81200" y2="87129"/>
                        <a14:backgroundMark x1="39600" y1="67657" x2="41200" y2="69637"/>
                        <a14:backgroundMark x1="54000" y1="59736" x2="55200" y2="62376"/>
                        <a14:backgroundMark x1="56400" y1="56766" x2="56400" y2="57756"/>
                      </a14:backgroundRemoval>
                    </a14:imgEffect>
                    <a14:imgEffect>
                      <a14:sharpenSoften amount="25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405" b="4462"/>
          <a:stretch/>
        </p:blipFill>
        <p:spPr bwMode="auto">
          <a:xfrm>
            <a:off x="1753017" y="808622"/>
            <a:ext cx="2329289" cy="3990114"/>
          </a:xfrm>
          <a:prstGeom prst="rect">
            <a:avLst/>
          </a:prstGeom>
          <a:noFill/>
          <a:effectLst>
            <a:glow rad="12700">
              <a:schemeClr val="tx1"/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3" y="4551645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4" y="4568991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0" name="129 Rectángulo redondeado"/>
          <p:cNvSpPr/>
          <p:nvPr/>
        </p:nvSpPr>
        <p:spPr>
          <a:xfrm>
            <a:off x="3131840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không 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1" name="130 Rectángulo redondeado"/>
          <p:cNvSpPr/>
          <p:nvPr/>
        </p:nvSpPr>
        <p:spPr>
          <a:xfrm>
            <a:off x="395536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494" y="4568990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934187"/>
            <a:ext cx="1872208" cy="2241798"/>
          </a:xfrm>
          <a:prstGeom prst="rect">
            <a:avLst/>
          </a:prstGeom>
          <a:effectLst>
            <a:outerShdw blurRad="76200" dist="88900" dir="1578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34" name="133 Rectángulo"/>
          <p:cNvSpPr/>
          <p:nvPr/>
        </p:nvSpPr>
        <p:spPr>
          <a:xfrm>
            <a:off x="1313494" y="181370"/>
            <a:ext cx="6840760" cy="613470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Tôi __________ xem phim vào cuối tuần.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2258259" y="167588"/>
            <a:ext cx="15936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6" name="135 Botón de acción: Personalizar">
            <a:hlinkClick r:id="" action="ppaction://hlinkshowjump?jump=endshow" highlightClick="1"/>
          </p:cNvPr>
          <p:cNvSpPr/>
          <p:nvPr/>
        </p:nvSpPr>
        <p:spPr>
          <a:xfrm>
            <a:off x="7841627" y="5961654"/>
            <a:ext cx="1152128" cy="576064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smtClean="0">
                <a:solidFill>
                  <a:schemeClr val="bg1"/>
                </a:solidFill>
              </a:rPr>
              <a:t>Thoát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7884368" y="4005064"/>
            <a:ext cx="984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12/12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96202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83237E-6 L 0.90139 0.2774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69" y="1387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an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81503E-6 L 0.57848 0.0966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24" y="483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5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5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op-ball-in-c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Oh_yea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</p:childTnLst>
        </p:cTn>
      </p:par>
    </p:tnLst>
    <p:bldLst>
      <p:bldP spid="2" grpId="0" animBg="1"/>
      <p:bldP spid="130" grpId="0" animBg="1"/>
      <p:bldP spid="130" grpId="1" animBg="1"/>
      <p:bldP spid="135" grpId="0"/>
      <p:bldP spid="1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"/>
          <p:cNvSpPr/>
          <p:nvPr/>
        </p:nvSpPr>
        <p:spPr>
          <a:xfrm>
            <a:off x="2892840" y="3175985"/>
            <a:ext cx="599040" cy="253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 redondeado"/>
          <p:cNvSpPr/>
          <p:nvPr/>
        </p:nvSpPr>
        <p:spPr>
          <a:xfrm>
            <a:off x="395536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Không 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1" name="130 Rectángulo redondeado"/>
          <p:cNvSpPr/>
          <p:nvPr/>
        </p:nvSpPr>
        <p:spPr>
          <a:xfrm>
            <a:off x="3131840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1" name="Picture 4" descr="http://www.freestockphotos.biz/pictures/9/9978/golf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6306">
            <a:off x="1285859" y="2822650"/>
            <a:ext cx="884676" cy="1981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2" descr="http://www.theromneymarsh.net/images/golf_cartoon.pn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88800" y1="64026" x2="88400" y2="67327"/>
                        <a14:backgroundMark x1="86400" y1="87129" x2="86000" y2="87129"/>
                        <a14:backgroundMark x1="83600" y1="87129" x2="83600" y2="87129"/>
                        <a14:backgroundMark x1="81200" y1="87129" x2="81200" y2="87129"/>
                        <a14:backgroundMark x1="39600" y1="67657" x2="41200" y2="69637"/>
                        <a14:backgroundMark x1="54000" y1="59736" x2="55200" y2="62376"/>
                        <a14:backgroundMark x1="56400" y1="56766" x2="56400" y2="57756"/>
                      </a14:backgroundRemoval>
                    </a14:imgEffect>
                    <a14:imgEffect>
                      <a14:sharpenSoften amount="25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405" b="4462"/>
          <a:stretch/>
        </p:blipFill>
        <p:spPr bwMode="auto">
          <a:xfrm>
            <a:off x="1728196" y="721586"/>
            <a:ext cx="2329289" cy="3990114"/>
          </a:xfrm>
          <a:prstGeom prst="rect">
            <a:avLst/>
          </a:prstGeom>
          <a:noFill/>
          <a:effectLst>
            <a:glow rad="12700">
              <a:schemeClr val="tx1"/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3" y="4551645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4" y="4568991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494" y="4568990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934187"/>
            <a:ext cx="1872208" cy="2241798"/>
          </a:xfrm>
          <a:prstGeom prst="rect">
            <a:avLst/>
          </a:prstGeom>
          <a:effectLst>
            <a:outerShdw blurRad="76200" dist="76200" dir="1578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34" name="133 Rectángulo"/>
          <p:cNvSpPr/>
          <p:nvPr/>
        </p:nvSpPr>
        <p:spPr>
          <a:xfrm>
            <a:off x="1244353" y="130414"/>
            <a:ext cx="6223246" cy="613470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Tôi________ đi du lịch vào mùa hè.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2041811" y="206256"/>
            <a:ext cx="17488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endParaRPr lang="es-E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6" name="135 Flecha derecha">
            <a:hlinkClick r:id="" action="ppaction://hlinkshowjump?jump=nextslide"/>
          </p:cNvPr>
          <p:cNvSpPr/>
          <p:nvPr/>
        </p:nvSpPr>
        <p:spPr>
          <a:xfrm>
            <a:off x="7467599" y="5784215"/>
            <a:ext cx="1475656" cy="864096"/>
          </a:xfrm>
          <a:prstGeom prst="rightArrow">
            <a:avLst/>
          </a:prstGeom>
          <a:solidFill>
            <a:srgbClr val="FFC000"/>
          </a:solidFill>
          <a:ln w="381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>
                <a:solidFill>
                  <a:schemeClr val="tx1"/>
                </a:solidFill>
              </a:rPr>
              <a:t>Tiếp theo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7884368" y="4005064"/>
            <a:ext cx="984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1/12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75396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83237E-6 L 0.90139 0.2774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69" y="1387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an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81503E-6 L 0.57848 0.0966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24" y="483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5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5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op-ball-in-c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Oh_yea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</p:childTnLst>
        </p:cTn>
      </p:par>
    </p:tnLst>
    <p:bldLst>
      <p:bldP spid="13" grpId="0" animBg="1"/>
      <p:bldP spid="130" grpId="0" animBg="1"/>
      <p:bldP spid="130" grpId="1" animBg="1"/>
      <p:bldP spid="135" grpId="0"/>
      <p:bldP spid="1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92840" y="3175985"/>
            <a:ext cx="599040" cy="253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1" name="Picture 4" descr="http://www.freestockphotos.biz/pictures/9/9978/golf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6306">
            <a:off x="1285859" y="2822650"/>
            <a:ext cx="884676" cy="1981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2" descr="http://www.theromneymarsh.net/images/golf_cartoon.pn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88800" y1="64026" x2="88400" y2="67327"/>
                        <a14:backgroundMark x1="86400" y1="87129" x2="86000" y2="87129"/>
                        <a14:backgroundMark x1="83600" y1="87129" x2="83600" y2="87129"/>
                        <a14:backgroundMark x1="81200" y1="87129" x2="81200" y2="87129"/>
                        <a14:backgroundMark x1="39600" y1="67657" x2="41200" y2="69637"/>
                        <a14:backgroundMark x1="54000" y1="59736" x2="55200" y2="62376"/>
                        <a14:backgroundMark x1="56400" y1="56766" x2="56400" y2="57756"/>
                      </a14:backgroundRemoval>
                    </a14:imgEffect>
                    <a14:imgEffect>
                      <a14:sharpenSoften amount="25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405" b="4462"/>
          <a:stretch/>
        </p:blipFill>
        <p:spPr bwMode="auto">
          <a:xfrm>
            <a:off x="1728196" y="721586"/>
            <a:ext cx="2329289" cy="3990114"/>
          </a:xfrm>
          <a:prstGeom prst="rect">
            <a:avLst/>
          </a:prstGeom>
          <a:noFill/>
          <a:effectLst>
            <a:glow rad="12700">
              <a:schemeClr val="tx1"/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3" y="4551645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4" y="4568991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0" name="129 Rectángulo redondeado"/>
          <p:cNvSpPr/>
          <p:nvPr/>
        </p:nvSpPr>
        <p:spPr>
          <a:xfrm>
            <a:off x="3131840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s-ES_tradnl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hông 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1" name="130 Rectángulo redondeado"/>
          <p:cNvSpPr/>
          <p:nvPr/>
        </p:nvSpPr>
        <p:spPr>
          <a:xfrm>
            <a:off x="395536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494" y="4568990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934187"/>
            <a:ext cx="1872208" cy="2241798"/>
          </a:xfrm>
          <a:prstGeom prst="rect">
            <a:avLst/>
          </a:prstGeom>
          <a:effectLst>
            <a:outerShdw blurRad="76200" dist="88900" dir="1578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34" name="133 Rectángulo"/>
          <p:cNvSpPr/>
          <p:nvPr/>
        </p:nvSpPr>
        <p:spPr>
          <a:xfrm>
            <a:off x="1475656" y="198366"/>
            <a:ext cx="6408712" cy="613470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thỏ_________ăn cà rốt.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3851920" y="286172"/>
            <a:ext cx="12648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endParaRPr lang="es-E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6" name="135 Flecha derecha">
            <a:hlinkClick r:id="" action="ppaction://hlinkshowjump?jump=nextslide"/>
          </p:cNvPr>
          <p:cNvSpPr/>
          <p:nvPr/>
        </p:nvSpPr>
        <p:spPr>
          <a:xfrm>
            <a:off x="7393374" y="5798729"/>
            <a:ext cx="1475656" cy="864096"/>
          </a:xfrm>
          <a:prstGeom prst="rightArrow">
            <a:avLst/>
          </a:prstGeom>
          <a:solidFill>
            <a:srgbClr val="FFC000"/>
          </a:solidFill>
          <a:ln w="381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>
                <a:solidFill>
                  <a:schemeClr val="tx1"/>
                </a:solidFill>
              </a:rPr>
              <a:t>Tiếp theo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7884368" y="4005064"/>
            <a:ext cx="984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2/12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42163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83237E-6 L 0.90139 0.2774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69" y="1387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an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81503E-6 L 0.57848 0.0966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24" y="483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5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5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op-ball-in-c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Oh_yea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</p:childTnLst>
        </p:cTn>
      </p:par>
    </p:tnLst>
    <p:bldLst>
      <p:bldP spid="2" grpId="0" animBg="1"/>
      <p:bldP spid="130" grpId="0" animBg="1"/>
      <p:bldP spid="130" grpId="1" animBg="1"/>
      <p:bldP spid="135" grpId="0"/>
      <p:bldP spid="1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92840" y="3175985"/>
            <a:ext cx="599040" cy="253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1" name="Picture 4" descr="http://www.freestockphotos.biz/pictures/9/9978/golf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6306">
            <a:off x="1285859" y="2822650"/>
            <a:ext cx="884676" cy="1981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2" descr="http://www.theromneymarsh.net/images/golf_cartoon.pn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>
                        <a14:foregroundMark x1="88800" y1="64026" x2="88400" y2="67327"/>
                        <a14:backgroundMark x1="86400" y1="87129" x2="86000" y2="87129"/>
                        <a14:backgroundMark x1="83600" y1="87129" x2="83600" y2="87129"/>
                        <a14:backgroundMark x1="81200" y1="87129" x2="81200" y2="87129"/>
                        <a14:backgroundMark x1="39600" y1="67657" x2="41200" y2="69637"/>
                        <a14:backgroundMark x1="54000" y1="59736" x2="55200" y2="62376"/>
                        <a14:backgroundMark x1="56400" y1="56766" x2="56400" y2="57756"/>
                      </a14:backgroundRemoval>
                    </a14:imgEffect>
                    <a14:imgEffect>
                      <a14:sharpenSoften amount="25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405" b="4462"/>
          <a:stretch/>
        </p:blipFill>
        <p:spPr bwMode="auto">
          <a:xfrm>
            <a:off x="1728196" y="721586"/>
            <a:ext cx="2329289" cy="3990114"/>
          </a:xfrm>
          <a:prstGeom prst="rect">
            <a:avLst/>
          </a:prstGeom>
          <a:noFill/>
          <a:effectLst>
            <a:glow rad="12700">
              <a:schemeClr val="tx1"/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3" y="4551645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4" y="4568991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0" name="129 Rectángulo redondeado"/>
          <p:cNvSpPr/>
          <p:nvPr/>
        </p:nvSpPr>
        <p:spPr>
          <a:xfrm>
            <a:off x="3131840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1" name="130 Rectángulo redondeado"/>
          <p:cNvSpPr/>
          <p:nvPr/>
        </p:nvSpPr>
        <p:spPr>
          <a:xfrm>
            <a:off x="395536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không </a:t>
            </a:r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494" y="4568990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762" y="990849"/>
            <a:ext cx="1872208" cy="2241798"/>
          </a:xfrm>
          <a:prstGeom prst="rect">
            <a:avLst/>
          </a:prstGeom>
          <a:effectLst>
            <a:outerShdw blurRad="76200" dist="88900" dir="1578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34" name="133 Rectángulo"/>
          <p:cNvSpPr/>
          <p:nvPr/>
        </p:nvSpPr>
        <p:spPr>
          <a:xfrm>
            <a:off x="1740607" y="140543"/>
            <a:ext cx="5616624" cy="613470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Chị tôi __________  nuôi cừu.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2970081" y="216445"/>
            <a:ext cx="2736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không thích</a:t>
            </a:r>
            <a:endParaRPr lang="es-E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6" name="135 Flecha derecha">
            <a:hlinkClick r:id="" action="ppaction://hlinkshowjump?jump=nextslide"/>
          </p:cNvPr>
          <p:cNvSpPr/>
          <p:nvPr/>
        </p:nvSpPr>
        <p:spPr>
          <a:xfrm>
            <a:off x="7582060" y="5817638"/>
            <a:ext cx="1475656" cy="864096"/>
          </a:xfrm>
          <a:prstGeom prst="rightArrow">
            <a:avLst/>
          </a:prstGeom>
          <a:solidFill>
            <a:srgbClr val="FFC000"/>
          </a:solidFill>
          <a:ln w="381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>
                <a:solidFill>
                  <a:schemeClr val="tx1"/>
                </a:solidFill>
              </a:rPr>
              <a:t>Tiếp theo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7884368" y="4005064"/>
            <a:ext cx="984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3/12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97135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83237E-6 L 0.90139 0.2774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69" y="1387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an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81503E-6 L 0.57848 0.0966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24" y="483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5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5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op-ball-in-c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Oh_yea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</p:childTnLst>
        </p:cTn>
      </p:par>
    </p:tnLst>
    <p:bldLst>
      <p:bldP spid="2" grpId="0" animBg="1"/>
      <p:bldP spid="130" grpId="0" animBg="1"/>
      <p:bldP spid="130" grpId="1" animBg="1"/>
      <p:bldP spid="135" grpId="0"/>
      <p:bldP spid="1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"/>
          <p:cNvSpPr/>
          <p:nvPr/>
        </p:nvSpPr>
        <p:spPr>
          <a:xfrm>
            <a:off x="2892840" y="3175985"/>
            <a:ext cx="599040" cy="253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 redondeado"/>
          <p:cNvSpPr/>
          <p:nvPr/>
        </p:nvSpPr>
        <p:spPr>
          <a:xfrm>
            <a:off x="395536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1" name="130 Rectángulo redondeado"/>
          <p:cNvSpPr/>
          <p:nvPr/>
        </p:nvSpPr>
        <p:spPr>
          <a:xfrm>
            <a:off x="3131840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không 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1" name="Picture 4" descr="http://www.freestockphotos.biz/pictures/9/9978/golf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6306">
            <a:off x="1285859" y="2822650"/>
            <a:ext cx="884676" cy="1981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2" descr="http://www.theromneymarsh.net/images/golf_cartoon.pn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88800" y1="64026" x2="88400" y2="67327"/>
                        <a14:backgroundMark x1="86400" y1="87129" x2="86000" y2="87129"/>
                        <a14:backgroundMark x1="83600" y1="87129" x2="83600" y2="87129"/>
                        <a14:backgroundMark x1="81200" y1="87129" x2="81200" y2="87129"/>
                        <a14:backgroundMark x1="39600" y1="67657" x2="41200" y2="69637"/>
                        <a14:backgroundMark x1="54000" y1="59736" x2="55200" y2="62376"/>
                        <a14:backgroundMark x1="56400" y1="56766" x2="56400" y2="57756"/>
                      </a14:backgroundRemoval>
                    </a14:imgEffect>
                    <a14:imgEffect>
                      <a14:sharpenSoften amount="25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405" b="4462"/>
          <a:stretch/>
        </p:blipFill>
        <p:spPr bwMode="auto">
          <a:xfrm>
            <a:off x="1728196" y="721586"/>
            <a:ext cx="2329289" cy="3990114"/>
          </a:xfrm>
          <a:prstGeom prst="rect">
            <a:avLst/>
          </a:prstGeom>
          <a:noFill/>
          <a:effectLst>
            <a:glow rad="12700">
              <a:schemeClr val="tx1"/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3" y="4551645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4" y="4568991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494" y="4568990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934187"/>
            <a:ext cx="1872208" cy="2241798"/>
          </a:xfrm>
          <a:prstGeom prst="rect">
            <a:avLst/>
          </a:prstGeom>
          <a:effectLst>
            <a:outerShdw blurRad="76200" dist="76200" dir="1578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34" name="133 Rectángulo"/>
          <p:cNvSpPr/>
          <p:nvPr/>
        </p:nvSpPr>
        <p:spPr>
          <a:xfrm>
            <a:off x="1394324" y="45467"/>
            <a:ext cx="6283342" cy="613470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</a:t>
            </a:r>
            <a:r>
              <a:rPr lang="en-US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mèo   ________      bơi lội.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3036675" y="104065"/>
            <a:ext cx="29986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không thích</a:t>
            </a:r>
            <a:endParaRPr lang="es-E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6" name="135 Flecha derecha">
            <a:hlinkClick r:id="" action="ppaction://hlinkshowjump?jump=nextslide"/>
          </p:cNvPr>
          <p:cNvSpPr/>
          <p:nvPr/>
        </p:nvSpPr>
        <p:spPr>
          <a:xfrm>
            <a:off x="7394175" y="5817638"/>
            <a:ext cx="1475656" cy="864096"/>
          </a:xfrm>
          <a:prstGeom prst="rightArrow">
            <a:avLst/>
          </a:prstGeom>
          <a:solidFill>
            <a:srgbClr val="FFC000"/>
          </a:solidFill>
          <a:ln w="381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>
                <a:solidFill>
                  <a:schemeClr val="tx1"/>
                </a:solidFill>
              </a:rPr>
              <a:t>Tiếp theo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7884368" y="4005064"/>
            <a:ext cx="984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4/12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40974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77 -0.00417 L 0.86563 0.2733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69" y="1386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an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81503E-6 L 0.57848 0.0966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24" y="483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5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5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op-ball-in-c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Oh_yea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</p:childTnLst>
        </p:cTn>
      </p:par>
    </p:tnLst>
    <p:bldLst>
      <p:bldP spid="13" grpId="0" animBg="1"/>
      <p:bldP spid="130" grpId="0" animBg="1"/>
      <p:bldP spid="130" grpId="1" animBg="1"/>
      <p:bldP spid="135" grpId="0"/>
      <p:bldP spid="1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92840" y="3175985"/>
            <a:ext cx="599040" cy="253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1" name="Picture 4" descr="http://www.freestockphotos.biz/pictures/9/9978/golf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6306">
            <a:off x="1285859" y="2822650"/>
            <a:ext cx="884676" cy="1981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2" descr="http://www.theromneymarsh.net/images/golf_cartoon.pn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>
                        <a14:foregroundMark x1="88800" y1="64026" x2="88400" y2="67327"/>
                        <a14:backgroundMark x1="86400" y1="87129" x2="86000" y2="87129"/>
                        <a14:backgroundMark x1="83600" y1="87129" x2="83600" y2="87129"/>
                        <a14:backgroundMark x1="81200" y1="87129" x2="81200" y2="87129"/>
                        <a14:backgroundMark x1="39600" y1="67657" x2="41200" y2="69637"/>
                        <a14:backgroundMark x1="54000" y1="59736" x2="55200" y2="62376"/>
                        <a14:backgroundMark x1="56400" y1="56766" x2="56400" y2="57756"/>
                      </a14:backgroundRemoval>
                    </a14:imgEffect>
                    <a14:imgEffect>
                      <a14:sharpenSoften amount="25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405" b="4462"/>
          <a:stretch/>
        </p:blipFill>
        <p:spPr bwMode="auto">
          <a:xfrm>
            <a:off x="1728196" y="721586"/>
            <a:ext cx="2329289" cy="3990114"/>
          </a:xfrm>
          <a:prstGeom prst="rect">
            <a:avLst/>
          </a:prstGeom>
          <a:noFill/>
          <a:effectLst>
            <a:glow rad="12700">
              <a:schemeClr val="tx1"/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3" y="4551645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4" y="4568991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0" name="129 Rectángulo redondeado"/>
          <p:cNvSpPr/>
          <p:nvPr/>
        </p:nvSpPr>
        <p:spPr>
          <a:xfrm>
            <a:off x="3131840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1" name="130 Rectángulo redondeado"/>
          <p:cNvSpPr/>
          <p:nvPr/>
        </p:nvSpPr>
        <p:spPr>
          <a:xfrm>
            <a:off x="395536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không </a:t>
            </a:r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494" y="4568990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934187"/>
            <a:ext cx="1872208" cy="2241798"/>
          </a:xfrm>
          <a:prstGeom prst="rect">
            <a:avLst/>
          </a:prstGeom>
          <a:effectLst>
            <a:outerShdw blurRad="76200" dist="88900" dir="1578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34" name="133 Rectángulo"/>
          <p:cNvSpPr/>
          <p:nvPr/>
        </p:nvSpPr>
        <p:spPr>
          <a:xfrm>
            <a:off x="1187624" y="167658"/>
            <a:ext cx="6696744" cy="613470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gái ___________  học ngành thú y.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2513063" y="259921"/>
            <a:ext cx="2808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không thích</a:t>
            </a:r>
            <a:endParaRPr lang="es-E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6" name="135 Flecha derecha">
            <a:hlinkClick r:id="" action="ppaction://hlinkshowjump?jump=nextslide"/>
          </p:cNvPr>
          <p:cNvSpPr/>
          <p:nvPr/>
        </p:nvSpPr>
        <p:spPr>
          <a:xfrm>
            <a:off x="7393374" y="5817638"/>
            <a:ext cx="1475656" cy="864096"/>
          </a:xfrm>
          <a:prstGeom prst="rightArrow">
            <a:avLst/>
          </a:prstGeom>
          <a:solidFill>
            <a:srgbClr val="FFC000"/>
          </a:solidFill>
          <a:ln w="381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>
                <a:solidFill>
                  <a:schemeClr val="tx1"/>
                </a:solidFill>
              </a:rPr>
              <a:t>Tiếp theo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7884368" y="4005064"/>
            <a:ext cx="984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5/12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3724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83237E-6 L 0.90139 0.2774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69" y="1387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an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81503E-6 L 0.57848 0.0966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24" y="483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5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5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op-ball-in-c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Oh_yea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</p:childTnLst>
        </p:cTn>
      </p:par>
    </p:tnLst>
    <p:bldLst>
      <p:bldP spid="2" grpId="0" animBg="1"/>
      <p:bldP spid="130" grpId="0" animBg="1"/>
      <p:bldP spid="130" grpId="1" animBg="1"/>
      <p:bldP spid="135" grpId="0"/>
      <p:bldP spid="1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"/>
          <p:cNvSpPr/>
          <p:nvPr/>
        </p:nvSpPr>
        <p:spPr>
          <a:xfrm>
            <a:off x="2892840" y="3175985"/>
            <a:ext cx="599040" cy="253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 redondeado"/>
          <p:cNvSpPr/>
          <p:nvPr/>
        </p:nvSpPr>
        <p:spPr>
          <a:xfrm>
            <a:off x="395536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không </a:t>
            </a:r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1" name="130 Rectángulo redondeado"/>
          <p:cNvSpPr/>
          <p:nvPr/>
        </p:nvSpPr>
        <p:spPr>
          <a:xfrm>
            <a:off x="3131840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1" name="Picture 4" descr="http://www.freestockphotos.biz/pictures/9/9978/golf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6306">
            <a:off x="1285859" y="2822650"/>
            <a:ext cx="884676" cy="1981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2" descr="http://www.theromneymarsh.net/images/golf_cartoon.pn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88800" y1="64026" x2="88400" y2="67327"/>
                        <a14:backgroundMark x1="86400" y1="87129" x2="86000" y2="87129"/>
                        <a14:backgroundMark x1="83600" y1="87129" x2="83600" y2="87129"/>
                        <a14:backgroundMark x1="81200" y1="87129" x2="81200" y2="87129"/>
                        <a14:backgroundMark x1="39600" y1="67657" x2="41200" y2="69637"/>
                        <a14:backgroundMark x1="54000" y1="59736" x2="55200" y2="62376"/>
                        <a14:backgroundMark x1="56400" y1="56766" x2="56400" y2="57756"/>
                      </a14:backgroundRemoval>
                    </a14:imgEffect>
                    <a14:imgEffect>
                      <a14:sharpenSoften amount="25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405" b="4462"/>
          <a:stretch/>
        </p:blipFill>
        <p:spPr bwMode="auto">
          <a:xfrm>
            <a:off x="1728196" y="721586"/>
            <a:ext cx="2329289" cy="3990114"/>
          </a:xfrm>
          <a:prstGeom prst="rect">
            <a:avLst/>
          </a:prstGeom>
          <a:noFill/>
          <a:effectLst>
            <a:glow rad="12700">
              <a:schemeClr val="tx1"/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3" y="4551645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4" y="4568991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494" y="4568990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934187"/>
            <a:ext cx="1872208" cy="2241798"/>
          </a:xfrm>
          <a:prstGeom prst="rect">
            <a:avLst/>
          </a:prstGeom>
          <a:effectLst>
            <a:outerShdw blurRad="76200" dist="76200" dir="1578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34" name="133 Rectángulo"/>
          <p:cNvSpPr/>
          <p:nvPr/>
        </p:nvSpPr>
        <p:spPr>
          <a:xfrm>
            <a:off x="1514639" y="125686"/>
            <a:ext cx="6354850" cy="613470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Mẹ tôi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 đi mua sắm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3347864" y="201588"/>
            <a:ext cx="17488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endParaRPr lang="es-E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6" name="135 Flecha derecha">
            <a:hlinkClick r:id="" action="ppaction://hlinkshowjump?jump=nextslide"/>
          </p:cNvPr>
          <p:cNvSpPr/>
          <p:nvPr/>
        </p:nvSpPr>
        <p:spPr>
          <a:xfrm>
            <a:off x="7212846" y="5817638"/>
            <a:ext cx="1656184" cy="864096"/>
          </a:xfrm>
          <a:prstGeom prst="rightArrow">
            <a:avLst/>
          </a:prstGeom>
          <a:solidFill>
            <a:srgbClr val="FFC000"/>
          </a:solidFill>
          <a:ln w="381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>
                <a:solidFill>
                  <a:schemeClr val="tx1"/>
                </a:solidFill>
              </a:rPr>
              <a:t>Tiếp theo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7884368" y="4005064"/>
            <a:ext cx="984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6/12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69707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83237E-6 L 0.90139 0.2774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69" y="1387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an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81503E-6 L 0.57848 0.0966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24" y="483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5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5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op-ball-in-c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Oh_yea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</p:childTnLst>
        </p:cTn>
      </p:par>
    </p:tnLst>
    <p:bldLst>
      <p:bldP spid="13" grpId="0" animBg="1"/>
      <p:bldP spid="130" grpId="0" animBg="1"/>
      <p:bldP spid="130" grpId="1" animBg="1"/>
      <p:bldP spid="135" grpId="0"/>
      <p:bldP spid="1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92840" y="3175985"/>
            <a:ext cx="599040" cy="253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1" name="Picture 4" descr="http://www.freestockphotos.biz/pictures/9/9978/golf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6306">
            <a:off x="1285859" y="2822650"/>
            <a:ext cx="884676" cy="1981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2" descr="http://www.theromneymarsh.net/images/golf_cartoon.pn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>
                        <a14:foregroundMark x1="88800" y1="64026" x2="88400" y2="67327"/>
                        <a14:backgroundMark x1="86400" y1="87129" x2="86000" y2="87129"/>
                        <a14:backgroundMark x1="83600" y1="87129" x2="83600" y2="87129"/>
                        <a14:backgroundMark x1="81200" y1="87129" x2="81200" y2="87129"/>
                        <a14:backgroundMark x1="39600" y1="67657" x2="41200" y2="69637"/>
                        <a14:backgroundMark x1="54000" y1="59736" x2="55200" y2="62376"/>
                        <a14:backgroundMark x1="56400" y1="56766" x2="56400" y2="57756"/>
                      </a14:backgroundRemoval>
                    </a14:imgEffect>
                    <a14:imgEffect>
                      <a14:sharpenSoften amount="25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405" b="4462"/>
          <a:stretch/>
        </p:blipFill>
        <p:spPr bwMode="auto">
          <a:xfrm>
            <a:off x="1728196" y="721586"/>
            <a:ext cx="2329289" cy="3990114"/>
          </a:xfrm>
          <a:prstGeom prst="rect">
            <a:avLst/>
          </a:prstGeom>
          <a:noFill/>
          <a:effectLst>
            <a:glow rad="12700">
              <a:schemeClr val="tx1"/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3" y="4551645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4" y="4568991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0" name="129 Rectángulo redondeado"/>
          <p:cNvSpPr/>
          <p:nvPr/>
        </p:nvSpPr>
        <p:spPr>
          <a:xfrm>
            <a:off x="3131840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không 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1" name="130 Rectángulo redondeado"/>
          <p:cNvSpPr/>
          <p:nvPr/>
        </p:nvSpPr>
        <p:spPr>
          <a:xfrm>
            <a:off x="395536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494" y="4568990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934187"/>
            <a:ext cx="1872208" cy="2241798"/>
          </a:xfrm>
          <a:prstGeom prst="rect">
            <a:avLst/>
          </a:prstGeom>
          <a:effectLst>
            <a:outerShdw blurRad="76200" dist="88900" dir="1578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34" name="133 Rectángulo"/>
          <p:cNvSpPr/>
          <p:nvPr/>
        </p:nvSpPr>
        <p:spPr>
          <a:xfrm>
            <a:off x="1418591" y="112652"/>
            <a:ext cx="6480720" cy="613470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trai _________ xem đá bóng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3504704" y="188554"/>
            <a:ext cx="15216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6" name="135 Flecha derecha">
            <a:hlinkClick r:id="" action="ppaction://hlinkshowjump?jump=nextslide"/>
          </p:cNvPr>
          <p:cNvSpPr/>
          <p:nvPr/>
        </p:nvSpPr>
        <p:spPr>
          <a:xfrm>
            <a:off x="7524328" y="5817638"/>
            <a:ext cx="1475656" cy="864096"/>
          </a:xfrm>
          <a:prstGeom prst="rightArrow">
            <a:avLst/>
          </a:prstGeom>
          <a:solidFill>
            <a:srgbClr val="FFC000"/>
          </a:solidFill>
          <a:ln w="381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>
                <a:solidFill>
                  <a:schemeClr val="tx1"/>
                </a:solidFill>
              </a:rPr>
              <a:t>Tiếp theo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7884368" y="4005064"/>
            <a:ext cx="984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7/12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65780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83237E-6 L 0.90139 0.2774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69" y="1387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an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81503E-6 L 0.57848 0.0966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24" y="483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5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5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op-ball-in-c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Oh_yea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</p:childTnLst>
        </p:cTn>
      </p:par>
    </p:tnLst>
    <p:bldLst>
      <p:bldP spid="2" grpId="0" animBg="1"/>
      <p:bldP spid="130" grpId="0" animBg="1"/>
      <p:bldP spid="130" grpId="1" animBg="1"/>
      <p:bldP spid="135" grpId="0"/>
      <p:bldP spid="1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"/>
          <p:cNvSpPr/>
          <p:nvPr/>
        </p:nvSpPr>
        <p:spPr>
          <a:xfrm>
            <a:off x="2892840" y="3175985"/>
            <a:ext cx="599040" cy="253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 redondeado"/>
          <p:cNvSpPr/>
          <p:nvPr/>
        </p:nvSpPr>
        <p:spPr>
          <a:xfrm>
            <a:off x="395536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1" name="130 Rectángulo redondeado"/>
          <p:cNvSpPr/>
          <p:nvPr/>
        </p:nvSpPr>
        <p:spPr>
          <a:xfrm>
            <a:off x="3131840" y="5817638"/>
            <a:ext cx="244827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không thích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1" name="Picture 4" descr="http://www.freestockphotos.biz/pictures/9/9978/golf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6306">
            <a:off x="1285859" y="2822650"/>
            <a:ext cx="884676" cy="1981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2" descr="http://www.theromneymarsh.net/images/golf_cartoon.pn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88800" y1="64026" x2="88400" y2="67327"/>
                        <a14:backgroundMark x1="86400" y1="87129" x2="86000" y2="87129"/>
                        <a14:backgroundMark x1="83600" y1="87129" x2="83600" y2="87129"/>
                        <a14:backgroundMark x1="81200" y1="87129" x2="81200" y2="87129"/>
                        <a14:backgroundMark x1="39600" y1="67657" x2="41200" y2="69637"/>
                        <a14:backgroundMark x1="54000" y1="59736" x2="55200" y2="62376"/>
                        <a14:backgroundMark x1="56400" y1="56766" x2="56400" y2="57756"/>
                      </a14:backgroundRemoval>
                    </a14:imgEffect>
                    <a14:imgEffect>
                      <a14:sharpenSoften amount="25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405" b="4462"/>
          <a:stretch/>
        </p:blipFill>
        <p:spPr bwMode="auto">
          <a:xfrm>
            <a:off x="1728196" y="721586"/>
            <a:ext cx="2329289" cy="3990114"/>
          </a:xfrm>
          <a:prstGeom prst="rect">
            <a:avLst/>
          </a:prstGeom>
          <a:noFill/>
          <a:effectLst>
            <a:glow rad="12700">
              <a:schemeClr val="tx1"/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3" y="4551645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84" y="4568991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4" descr="http://icons.iconarchive.com/icons/kevin-andersson/sportset/128/Golf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494" y="4568990"/>
            <a:ext cx="427113" cy="42711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934187"/>
            <a:ext cx="1872208" cy="2241798"/>
          </a:xfrm>
          <a:prstGeom prst="rect">
            <a:avLst/>
          </a:prstGeom>
          <a:effectLst>
            <a:outerShdw blurRad="76200" dist="76200" dir="1578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34" name="133 Rectángulo"/>
          <p:cNvSpPr/>
          <p:nvPr/>
        </p:nvSpPr>
        <p:spPr>
          <a:xfrm>
            <a:off x="943330" y="116632"/>
            <a:ext cx="5932925" cy="613470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Tôi </a:t>
            </a:r>
            <a:r>
              <a:rPr lang="en-US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________      người </a:t>
            </a:r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nói dối.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1901189" y="186767"/>
            <a:ext cx="2448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không thích </a:t>
            </a:r>
            <a:endParaRPr lang="es-E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6" name="135 Flecha derecha">
            <a:hlinkClick r:id="" action="ppaction://hlinkshowjump?jump=nextslide"/>
          </p:cNvPr>
          <p:cNvSpPr/>
          <p:nvPr/>
        </p:nvSpPr>
        <p:spPr>
          <a:xfrm>
            <a:off x="7393374" y="5813244"/>
            <a:ext cx="1475656" cy="864096"/>
          </a:xfrm>
          <a:prstGeom prst="rightArrow">
            <a:avLst/>
          </a:prstGeom>
          <a:solidFill>
            <a:srgbClr val="FFC000"/>
          </a:solidFill>
          <a:ln w="381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>
                <a:solidFill>
                  <a:schemeClr val="tx1"/>
                </a:solidFill>
              </a:rPr>
              <a:t>Tiếp theo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7884368" y="4005064"/>
            <a:ext cx="984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8/12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08693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83237E-6 L 0.90139 0.2774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69" y="1387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an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81503E-6 L 0.57848 0.0966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24" y="483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5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5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op-ball-in-c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Oh_yea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</p:childTnLst>
        </p:cTn>
      </p:par>
    </p:tnLst>
    <p:bldLst>
      <p:bldP spid="13" grpId="0" animBg="1"/>
      <p:bldP spid="130" grpId="0" animBg="1"/>
      <p:bldP spid="130" grpId="1" animBg="1"/>
      <p:bldP spid="135" grpId="0"/>
      <p:bldP spid="136" grpId="0" animBg="1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Diseño predeterminad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Diseño predeterminad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Diseño predeterminad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174</Words>
  <PresentationFormat>On-screen Show (4:3)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Arial</vt:lpstr>
      <vt:lpstr>Diseño predeterminado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2014-08-31T16:52:43Z</dcterms:created>
  <dcterms:modified xsi:type="dcterms:W3CDTF">2021-06-09T08:46:58Z</dcterms:modified>
</cp:coreProperties>
</file>