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8672" r:id="rId2"/>
    <p:sldId id="466" r:id="rId3"/>
    <p:sldId id="471" r:id="rId4"/>
    <p:sldId id="470" r:id="rId5"/>
    <p:sldId id="472" r:id="rId6"/>
    <p:sldId id="8671" r:id="rId7"/>
    <p:sldId id="8678" r:id="rId8"/>
    <p:sldId id="3304" r:id="rId9"/>
    <p:sldId id="3308" r:id="rId10"/>
    <p:sldId id="3300" r:id="rId11"/>
    <p:sldId id="3408" r:id="rId12"/>
    <p:sldId id="3258" r:id="rId13"/>
    <p:sldId id="3299" r:id="rId14"/>
    <p:sldId id="3306" r:id="rId15"/>
    <p:sldId id="3311" r:id="rId16"/>
    <p:sldId id="8681" r:id="rId17"/>
    <p:sldId id="8679" r:id="rId18"/>
    <p:sldId id="3314" r:id="rId19"/>
    <p:sldId id="8682" r:id="rId20"/>
    <p:sldId id="8683" r:id="rId21"/>
    <p:sldId id="8684" r:id="rId22"/>
    <p:sldId id="8685" r:id="rId23"/>
    <p:sldId id="8677" r:id="rId24"/>
    <p:sldId id="8686" r:id="rId25"/>
    <p:sldId id="8687" r:id="rId26"/>
    <p:sldId id="8688" r:id="rId27"/>
    <p:sldId id="8689" r:id="rId28"/>
    <p:sldId id="8690" r:id="rId29"/>
    <p:sldId id="8691"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C266-E99E-BFE3-9BDE-DD316BAEB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BDA3A-CD6F-57B7-C927-EDF5B6D9B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51766-5601-8333-6A2C-858A8F71B8C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9DCB7F94-1BFC-E142-0F97-F0D2C364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C0AF-E958-8A05-0AA5-0EF4FD3642F5}"/>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28090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B126-DD38-C393-E3D9-CCD9C65B8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57992C-7EB6-0607-62C8-FE0C6779D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D9332-A6BE-AF60-203F-EB3646B11D3B}"/>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BBD7CEA8-A9E5-E8FC-D4C1-F3D7E89C6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D1863-B709-191E-67E8-19C1B38D1318}"/>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95502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61F87-0BED-2454-942C-D2FC5FC5A9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3C314-A13B-8374-F419-CDF2C1C5E5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6D62-F644-6DD2-73C0-4643227135EE}"/>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22CFC1C8-2C86-2443-D09E-A88542393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E0EF0-FAB9-2DDE-C22D-905C9D6117C9}"/>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15897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3173067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81454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01CE-4ABE-B09B-851F-478FD5264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F151E-8D0E-F0B9-3760-693EADDDEE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32E91-C375-F6E3-3CE6-AD4ACCB2C3F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D9EBBE2A-6FDE-4047-9541-6A11A27C4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DB6A6-F052-4792-66F1-BAB829BA8CA2}"/>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976616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2023/12/15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980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31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03D5-94AA-2470-E5B7-24ABEDFAF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C58921-F5F0-4B28-FCA6-ABF5CAB3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25A3D-33BE-656E-9DCD-0A9764A2DF06}"/>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F5559D69-2419-754E-F3EB-D5C4237F1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A50-87D1-C3AD-5830-D9F85C5EE78E}"/>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14921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17CD-CEC9-6A1D-F257-6978734B5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7208B-2C03-2841-47AA-BEEDBEA77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A3AE4-C178-142B-2D4D-F5395D3550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8F90DB-D4E9-C3DA-E820-5714B2DD1CFF}"/>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8826A45D-B6A7-D158-A125-A895139D8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B4E71-5370-4916-4183-44276B5ECA1C}"/>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33800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F720-1979-D499-F9D9-560AD46AE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346123-5983-FBC0-050A-478A13DF0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606ECA-6899-E013-A7E1-5165AA9926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ECDCF-03FF-FE50-224E-5A321859D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3F2071-6BEA-1F53-89F1-07D58D21A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D534B-4A9B-0D9D-4D57-966521BC708E}"/>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8" name="Footer Placeholder 7">
            <a:extLst>
              <a:ext uri="{FF2B5EF4-FFF2-40B4-BE49-F238E27FC236}">
                <a16:creationId xmlns:a16="http://schemas.microsoft.com/office/drawing/2014/main" id="{C5789A8C-6673-F649-0CAB-4CC1199ED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60192F-9E72-06CF-D2D7-36BAD1AC3707}"/>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144801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CC335-3119-AEB3-4CF6-BD6CF6A5A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DC330-10D1-18BD-2BC3-D3E7BE7E5E11}"/>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4" name="Footer Placeholder 3">
            <a:extLst>
              <a:ext uri="{FF2B5EF4-FFF2-40B4-BE49-F238E27FC236}">
                <a16:creationId xmlns:a16="http://schemas.microsoft.com/office/drawing/2014/main" id="{A3FAB20C-B7BF-70B4-923F-DBBB5FB92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114DF-A4CE-2B42-419A-CA39C3DCEE76}"/>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20287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B457A-3C23-40EF-C282-66C6B5B081BA}"/>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3" name="Footer Placeholder 2">
            <a:extLst>
              <a:ext uri="{FF2B5EF4-FFF2-40B4-BE49-F238E27FC236}">
                <a16:creationId xmlns:a16="http://schemas.microsoft.com/office/drawing/2014/main" id="{D81C39CE-612D-C225-D7A7-1DC701627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49DC51-D2E2-01BD-0B71-2BB6EF2806E2}"/>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63998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0DED-9AB7-2AF9-0266-8413A82B4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43B10B-B2B9-2D05-3CE1-28ADA5D1E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0763F-2526-A3DE-880A-B01EC039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5FD67-FE9B-EEF1-807B-A4D0616826E5}"/>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03D20C0E-438F-B818-F317-BC117420B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7211-6F4F-EA6B-004F-BB69DCD52D83}"/>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1959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A9EA-0EC0-D10E-A99E-3D74BF4BB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62B4D7-9E7B-DCE4-D720-858DD4AA6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B4221A-C695-6D78-6F93-58B16AD09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8DDF-F609-2B29-66B3-39AD3AD4FFA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24C38119-FEF2-71A7-D78B-EE801D462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1B79E-3CF4-25D4-90AB-4350EEAA01A9}"/>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423859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7C977E6-C83D-EBBF-669D-CA3A324592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53FA068-F0D6-1739-80AA-2111BB61A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AA371-0271-2327-EFD6-DA6CCAEE3C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14826-E07A-DB24-0076-074161974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4BA4E670-5908-7F09-B6C2-247E97743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23D6D-DC20-1E0A-D2F6-7D3B71310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522D1-CCD2-4E7C-9704-C3E7584A198C}" type="slidenum">
              <a:rPr lang="en-US" smtClean="0"/>
              <a:t>‹#›</a:t>
            </a:fld>
            <a:endParaRPr lang="en-US"/>
          </a:p>
        </p:txBody>
      </p:sp>
    </p:spTree>
    <p:extLst>
      <p:ext uri="{BB962C8B-B14F-4D97-AF65-F5344CB8AC3E}">
        <p14:creationId xmlns:p14="http://schemas.microsoft.com/office/powerpoint/2010/main" val="3814204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668" r:id="rId14"/>
    <p:sldLayoutId id="2147483670" r:id="rId15"/>
    <p:sldLayoutId id="2147483661" r:id="rId16"/>
    <p:sldLayoutId id="2147483663" r:id="rId17"/>
    <p:sldLayoutId id="2147483664" r:id="rId18"/>
    <p:sldLayoutId id="2147483665" r:id="rId19"/>
    <p:sldLayoutId id="2147483666" r:id="rId20"/>
    <p:sldLayoutId id="2147483696" r:id="rId21"/>
    <p:sldLayoutId id="214748369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slide" Target="slide3.xml"/><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1172</TotalTime>
  <Words>1860</Words>
  <PresentationFormat>Widescreen</PresentationFormat>
  <Paragraphs>126</Paragraphs>
  <Slides>29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微软雅黑</vt:lpstr>
      <vt:lpstr>Arial</vt:lpstr>
      <vt:lpstr>Calibri</vt:lpstr>
      <vt:lpstr>Calibri Light</vt:lpstr>
      <vt:lpstr>Cambria</vt:lpstr>
      <vt:lpstr>iCiel Cadena</vt:lpstr>
      <vt:lpstr>iCiel Pony</vt:lpstr>
      <vt:lpstr>Wingdings</vt:lpstr>
      <vt:lpstr>字魂105号-简雅黑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2018-04-10T08:10:31Z</dcterms:created>
  <dcterms:modified xsi:type="dcterms:W3CDTF">2023-12-15T14:57:43Z</dcterms:modified>
</cp:coreProperties>
</file>