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2" r:id="rId2"/>
    <p:sldId id="373" r:id="rId3"/>
    <p:sldId id="375" r:id="rId4"/>
    <p:sldId id="279" r:id="rId5"/>
    <p:sldId id="376" r:id="rId6"/>
    <p:sldId id="377" r:id="rId7"/>
    <p:sldId id="378" r:id="rId8"/>
    <p:sldId id="379" r:id="rId9"/>
    <p:sldId id="380" r:id="rId10"/>
    <p:sldId id="347" r:id="rId11"/>
    <p:sldId id="402" r:id="rId12"/>
    <p:sldId id="404" r:id="rId13"/>
    <p:sldId id="397" r:id="rId14"/>
    <p:sldId id="406" r:id="rId15"/>
    <p:sldId id="314" r:id="rId16"/>
    <p:sldId id="330" r:id="rId17"/>
    <p:sldId id="3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3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276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09667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8779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27555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718681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2197711"/>
            <a:ext cx="684382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53415" y="1974561"/>
            <a:ext cx="913156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</a:t>
            </a:r>
            <a:r>
              <a:rPr lang="en-US" sz="3200"/>
              <a:t>the </a:t>
            </a:r>
            <a:r>
              <a:rPr lang="en-US" sz="3200" smtClean="0"/>
              <a:t>new words</a:t>
            </a:r>
            <a:r>
              <a:rPr lang="en-US" sz="32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08" y="3366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</a:t>
            </a:r>
            <a:r>
              <a:rPr lang="en-US" sz="4800" smtClean="0"/>
              <a:t>lại, </a:t>
            </a:r>
          </a:p>
          <a:p>
            <a:pPr algn="ctr"/>
            <a:r>
              <a:rPr lang="en-US" sz="4800" smtClean="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  <p:pic>
        <p:nvPicPr>
          <p:cNvPr id="3" name="pass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482" y="330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12813" y="3355419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egen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213" y="3466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88731"/>
              </p:ext>
            </p:extLst>
          </p:nvPr>
        </p:nvGraphicFramePr>
        <p:xfrm>
          <a:off x="1503484" y="1613411"/>
          <a:ext cx="982100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27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9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lại, truyền</a:t>
                      </a:r>
                      <a:r>
                        <a:rPr lang="en-US" sz="3200" kern="12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2593000"/>
            <a:ext cx="609600" cy="609600"/>
          </a:xfrm>
          <a:prstGeom prst="rect">
            <a:avLst/>
          </a:prstGeom>
        </p:spPr>
      </p:pic>
      <p:pic>
        <p:nvPicPr>
          <p:cNvPr id="14" name="pass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3825716"/>
            <a:ext cx="609600" cy="609600"/>
          </a:xfrm>
          <a:prstGeom prst="rect">
            <a:avLst/>
          </a:prstGeom>
        </p:spPr>
      </p:pic>
      <p:pic>
        <p:nvPicPr>
          <p:cNvPr id="15" name="legen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505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3951</TotalTime>
  <Words>485</Words>
  <PresentationFormat>Widescreen</PresentationFormat>
  <Paragraphs>140</Paragraphs>
  <Slides>17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2023-06-12T08:20:44Z</dcterms:modified>
</cp:coreProperties>
</file>