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2" r:id="rId2"/>
    <p:sldId id="285" r:id="rId3"/>
    <p:sldId id="280" r:id="rId4"/>
    <p:sldId id="267" r:id="rId5"/>
    <p:sldId id="287" r:id="rId6"/>
    <p:sldId id="291" r:id="rId7"/>
    <p:sldId id="284" r:id="rId8"/>
    <p:sldId id="269" r:id="rId9"/>
    <p:sldId id="282" r:id="rId10"/>
    <p:sldId id="270" r:id="rId11"/>
    <p:sldId id="29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F"/>
    <a:srgbClr val="00D2FD"/>
    <a:srgbClr val="00B8FF"/>
    <a:srgbClr val="00DCFF"/>
    <a:srgbClr val="00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AD6F-D788-EA47-A181-56FB3F19FB5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1578D-4A1D-564E-B44A-F45A4F291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0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BAF4-39A9-1A42-969F-C38F9E5E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4AED6-4451-8E4B-9D17-B8F764FD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80088-373B-1A4E-98E6-CB4D6343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F8840-6DD1-4941-ABDD-80073FB2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91F5B-CE3F-C24E-9DF0-8CACA711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9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3C443-D857-B848-A49A-4DBC988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544BB-F724-F440-B1D2-C81A8A547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2F9B1-FAA6-7D4B-B0CA-93550B9B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CE1FC-3236-1E45-9193-545E9BDB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FBC44-455A-9F40-8834-9AF15042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9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A4B480-9F2C-034B-A5BE-7CBEA217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2BBCC-C2E5-7E47-B340-E59F1FA1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9A251-4475-184E-8167-3A09302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EA0C7-5F2E-5A4D-A97F-878CFAF9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FC055-468D-9B40-A81A-9B95AF26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C7ACE-C12C-3042-A8F0-CB72EF8B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0EC15-300F-2A4A-A261-F75402CD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E5878-A5D7-B743-9F8D-5FAA617B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54312-8714-6F42-8FC7-F094EC13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0A54B-533E-9F48-9639-8D54AED8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7001C-AE61-BB4D-B54E-6E58EEEA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52523-41DD-6E45-A66B-829DE5FA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67A8B-6E21-284A-8C79-602487E4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812A2-7252-1D4F-8E2B-7E336F97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36BC8-112E-604A-9D1D-8D248782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27225-7A9F-0E40-A167-417424B0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2B75C-5F9B-EC4A-B9DF-A1E3E711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E4AAA-81EB-2643-8331-CF410AD0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16AF3-1B02-B244-BC8B-DD4FD243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503BC6-A1B2-A548-9BAE-D5FC48C2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3284A-C151-894D-B2D7-47FFC1D2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A8778-C139-8C4E-8F6E-8F73595F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BB023-52B2-3243-9D84-B8689863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25C1B-1CDD-784C-AE8A-EC30F7C72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E285EE-B37A-8A49-9F17-E9E7EE33C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C34280-1E2D-EF4A-8618-3D2DD542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3E4760-2663-274E-99B2-D70D2A7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F6BC62-B80F-FA43-84C2-3940C6B7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8C0983-92F0-7941-8AD1-DCD15BA7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AC443-5837-3849-9391-C5626FB5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61E59C-CB79-BD41-8620-7FD19F41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5A00DA-5BE3-974C-B1EC-BD636F7D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EDC8DD-A98D-3446-A76B-2622A755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2EDC22-82F8-734D-99E6-F1E42D4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23D063-251A-1A4C-8F60-D733E6D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2E346E-06FB-CE47-8CD9-F873CBC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7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34682-806E-194C-AE02-FE2C3769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20D7E-B1FD-DB41-96E7-1C8A91FD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6CDD4-F516-A54C-A3C4-55B9C9F61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57E75-2353-3E46-ABE2-997E323A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3F7F8-E9C8-CD4F-8C6B-B1A1ABBC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3DF98-FC70-2C4F-9781-92AD358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1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E211F-3643-6B44-BC2A-58C110D1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3E841-045D-9B43-AB58-C885BC615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4F38-81F0-B64E-8325-BB74AE47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391A61-C322-B84F-9163-C06EFBC4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3FA34-1814-C943-BF70-13EB051A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12837-04AC-E246-A616-8B799A27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AC2E-704F-9B42-9E5A-2945DEC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5B58F-CB24-A049-B1B1-500F58C2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A9CBD-8C4D-B64D-9E2D-8B5570634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DE3A-A956-9448-8D96-7D891D621A2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70728-0BEA-8B4D-8AF6-1850B3E9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0E68B-CBF1-0649-8EBF-22780F269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6E4BA-CC66-3B4B-A13C-88379553E4B9}"/>
              </a:ext>
            </a:extLst>
          </p:cNvPr>
          <p:cNvSpPr txBox="1"/>
          <p:nvPr/>
        </p:nvSpPr>
        <p:spPr>
          <a:xfrm>
            <a:off x="1528175" y="1993210"/>
            <a:ext cx="9923328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smtClean="0">
                <a:ln/>
                <a:solidFill>
                  <a:schemeClr val="accent2">
                    <a:lumMod val="75000"/>
                  </a:schemeClr>
                </a:solidFill>
              </a:rPr>
              <a:t>NHỮNG CHÚ VỊT ĐI BƠI</a:t>
            </a:r>
            <a:endParaRPr lang="ru-RU" sz="8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D4B29-265C-BC45-A23A-F7981E03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" b="94194" l="0" r="10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2" y="1554479"/>
            <a:ext cx="6901731" cy="4760053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278800-8BEF-854A-8484-8D896B9EF883}"/>
              </a:ext>
            </a:extLst>
          </p:cNvPr>
          <p:cNvSpPr/>
          <p:nvPr/>
        </p:nvSpPr>
        <p:spPr>
          <a:xfrm>
            <a:off x="1064712" y="5217090"/>
            <a:ext cx="3006246" cy="707721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Bắt đầu</a:t>
            </a:r>
            <a:endParaRPr lang="ru-RU" sz="40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A63D10-9C21-574F-8A8D-0E81252429D3}"/>
              </a:ext>
            </a:extLst>
          </p:cNvPr>
          <p:cNvSpPr/>
          <p:nvPr/>
        </p:nvSpPr>
        <p:spPr>
          <a:xfrm>
            <a:off x="1528175" y="663879"/>
            <a:ext cx="601250" cy="58872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990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607930" y="231828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91188" y="3132462"/>
              <a:ext cx="1937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Sở cảnh sát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34743" y="3145538"/>
              <a:ext cx="2165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Trường học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686017" y="3450728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9723" y="3147497"/>
              <a:ext cx="1995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Tiệm bánh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C44AF5-15E9-0A49-A59A-219E84A319D6}"/>
              </a:ext>
            </a:extLst>
          </p:cNvPr>
          <p:cNvSpPr txBox="1"/>
          <p:nvPr/>
        </p:nvSpPr>
        <p:spPr>
          <a:xfrm>
            <a:off x="4313349" y="132275"/>
            <a:ext cx="4782105" cy="1827193"/>
          </a:xfrm>
          <a:prstGeom prst="cloudCallout">
            <a:avLst>
              <a:gd name="adj1" fmla="val -65449"/>
              <a:gd name="adj2" fmla="val -339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Tôi đến đâu để học Tiếng Anh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111" l="4139" r="94927">
                        <a14:foregroundMark x1="69826" y1="9556" x2="67690" y2="14222"/>
                        <a14:foregroundMark x1="67156" y1="19333" x2="67156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08" y="125186"/>
            <a:ext cx="2722912" cy="32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810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7B8DF-6D46-DD47-9AC3-EE5203078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8" b="90356" l="10000" r="90000">
                        <a14:foregroundMark x1="26304" y1="55341" x2="26739" y2="69139"/>
                        <a14:foregroundMark x1="26739" y1="69139" x2="26739" y2="69139"/>
                        <a14:foregroundMark x1="29006" y1="77951" x2="29239" y2="77300"/>
                        <a14:foregroundMark x1="22618" y1="74216" x2="26087" y2="74332"/>
                        <a14:foregroundMark x1="24627" y1="71573" x2="26522" y2="71662"/>
                        <a14:foregroundMark x1="62500" y1="90504" x2="69674" y2="82344"/>
                        <a14:foregroundMark x1="69674" y1="82344" x2="70652" y2="77300"/>
                        <a14:foregroundMark x1="70435" y1="65282" x2="73696" y2="71958"/>
                        <a14:foregroundMark x1="48370" y1="7418" x2="54348" y2="9199"/>
                        <a14:backgroundMark x1="23043" y1="82789" x2="29674" y2="83680"/>
                        <a14:backgroundMark x1="28804" y1="80564" x2="37609" y2="80712"/>
                        <a14:backgroundMark x1="19348" y1="78190" x2="22283" y2="79822"/>
                        <a14:backgroundMark x1="24457" y1="79970" x2="29674" y2="80119"/>
                        <a14:backgroundMark x1="19022" y1="73294" x2="19783" y2="73442"/>
                        <a14:backgroundMark x1="20978" y1="70475" x2="22500" y2="70623"/>
                        <a14:backgroundMark x1="23370" y1="70772" x2="23370" y2="70772"/>
                        <a14:backgroundMark x1="23913" y1="71068" x2="23913" y2="71068"/>
                        <a14:backgroundMark x1="24239" y1="70920" x2="20217" y2="72849"/>
                        <a14:backgroundMark x1="17500" y1="74629" x2="18261" y2="81454"/>
                        <a14:backgroundMark x1="18696" y1="71810" x2="18696" y2="76409"/>
                        <a14:backgroundMark x1="20000" y1="74184" x2="20543" y2="74332"/>
                        <a14:backgroundMark x1="20326" y1="74036" x2="21087" y2="74184"/>
                        <a14:backgroundMark x1="56848" y1="35163" x2="56848" y2="35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02" y="861347"/>
            <a:ext cx="7635569" cy="5593885"/>
          </a:xfrm>
          <a:prstGeom prst="rect">
            <a:avLst/>
          </a:prstGeom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D1DA6C2C-E2F5-764B-9B52-1EDA319240FB}"/>
              </a:ext>
            </a:extLst>
          </p:cNvPr>
          <p:cNvSpPr/>
          <p:nvPr/>
        </p:nvSpPr>
        <p:spPr>
          <a:xfrm>
            <a:off x="1908878" y="1099329"/>
            <a:ext cx="3362632" cy="1784555"/>
          </a:xfrm>
          <a:prstGeom prst="wedgeRoundRectCallout">
            <a:avLst>
              <a:gd name="adj1" fmla="val 87062"/>
              <a:gd name="adj2" fmla="val 45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mtClean="0">
                <a:ln/>
                <a:solidFill>
                  <a:schemeClr val="accent1">
                    <a:lumMod val="50000"/>
                  </a:schemeClr>
                </a:solidFill>
              </a:rPr>
              <a:t>Bạn làm </a:t>
            </a:r>
          </a:p>
          <a:p>
            <a:pPr algn="ctr"/>
            <a:r>
              <a:rPr lang="en-US" sz="4400" b="1" smtClean="0">
                <a:ln/>
                <a:solidFill>
                  <a:schemeClr val="accent1">
                    <a:lumMod val="50000"/>
                  </a:schemeClr>
                </a:solidFill>
              </a:rPr>
              <a:t>   tốt lắm ^^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A71EF-EEFB-0C41-8181-6C44D941A8D3}"/>
              </a:ext>
            </a:extLst>
          </p:cNvPr>
          <p:cNvSpPr txBox="1"/>
          <p:nvPr/>
        </p:nvSpPr>
        <p:spPr>
          <a:xfrm flipH="1">
            <a:off x="2502904" y="4712637"/>
            <a:ext cx="108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28474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610007" y="2638714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14242" y="3158418"/>
              <a:ext cx="225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Nha khoa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040531" y="3132090"/>
              <a:ext cx="2510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Trường học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5060377" y="3563944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175632" y="3226236"/>
              <a:ext cx="2240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Tiệm bánh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4777045" y="125186"/>
            <a:ext cx="3461344" cy="2784416"/>
          </a:xfrm>
          <a:prstGeom prst="cloudCallout">
            <a:avLst>
              <a:gd name="adj1" fmla="val -97884"/>
              <a:gd name="adj2" fmla="val -2178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 sẽ mua bánh mì ở đâu?</a:t>
            </a:r>
            <a:endParaRPr lang="ru-RU" sz="3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111" l="4139" r="94927">
                        <a14:foregroundMark x1="69826" y1="9556" x2="67690" y2="14222"/>
                        <a14:foregroundMark x1="67156" y1="19333" x2="67156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15" y="125186"/>
            <a:ext cx="2722912" cy="32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647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763172" y="2466741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329193" y="3245906"/>
              <a:ext cx="1899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/>
              </a:lvl1pPr>
            </a:lstStyle>
            <a:p>
              <a:r>
                <a:rPr lang="en-US" b="1"/>
                <a:t>Công viên</a:t>
              </a:r>
              <a:endParaRPr lang="ru-RU" b="1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517904" y="3293997"/>
              <a:ext cx="1554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Siêu thị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993037" y="292281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430818" y="3147498"/>
              <a:ext cx="1819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Bảo tàng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44F49B-81C7-0443-B41B-CED6829DA7D3}"/>
              </a:ext>
            </a:extLst>
          </p:cNvPr>
          <p:cNvSpPr txBox="1"/>
          <p:nvPr/>
        </p:nvSpPr>
        <p:spPr>
          <a:xfrm>
            <a:off x="4006126" y="314435"/>
            <a:ext cx="4470518" cy="1827193"/>
          </a:xfrm>
          <a:prstGeom prst="cloudCallout">
            <a:avLst>
              <a:gd name="adj1" fmla="val -62075"/>
              <a:gd name="adj2" fmla="val -2758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Bạn dắt chó đi dạo ở đâu?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9" b="98618" l="3994" r="96486">
                        <a14:foregroundMark x1="37540" y1="26252" x2="35942" y2="34024"/>
                        <a14:foregroundMark x1="46486" y1="26598" x2="45847" y2="31261"/>
                        <a14:foregroundMark x1="73482" y1="13817" x2="71246" y2="19862"/>
                        <a14:foregroundMark x1="71406" y1="22625" x2="71406" y2="22625"/>
                        <a14:foregroundMark x1="43291" y1="63212" x2="42013" y2="77375"/>
                        <a14:foregroundMark x1="42812" y1="53541" x2="41853" y2="59931"/>
                        <a14:foregroundMark x1="37700" y1="84283" x2="34345" y2="93955"/>
                        <a14:foregroundMark x1="42332" y1="82556" x2="47125" y2="94301"/>
                        <a14:foregroundMark x1="49042" y1="88083" x2="48722" y2="97064"/>
                        <a14:foregroundMark x1="44089" y1="88083" x2="36901" y2="92055"/>
                        <a14:foregroundMark x1="36422" y1="87910" x2="31789" y2="95855"/>
                        <a14:foregroundMark x1="36262" y1="28497" x2="31629" y2="31779"/>
                        <a14:foregroundMark x1="38179" y1="90846" x2="34345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71" y="-98652"/>
            <a:ext cx="3029535" cy="28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322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557666" y="1918038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052707" y="3119896"/>
              <a:ext cx="2381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Tiệm quần áo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231016" y="3145538"/>
              <a:ext cx="2128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Nha khoa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648659" y="336150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9724" y="3161410"/>
              <a:ext cx="1930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Sở cảnh sát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F22A4B-E0FB-F843-B596-895F112E310E}"/>
              </a:ext>
            </a:extLst>
          </p:cNvPr>
          <p:cNvSpPr txBox="1"/>
          <p:nvPr/>
        </p:nvSpPr>
        <p:spPr>
          <a:xfrm>
            <a:off x="5186949" y="0"/>
            <a:ext cx="4065195" cy="2389406"/>
          </a:xfrm>
          <a:prstGeom prst="cloudCallout">
            <a:avLst>
              <a:gd name="adj1" fmla="val -65946"/>
              <a:gd name="adj2" fmla="val -2320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z="3200" smtClean="0"/>
              <a:t>Tôi phải đi khám răng ở đâu?</a:t>
            </a:r>
            <a:endParaRPr lang="ru-RU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111" l="4139" r="94927">
                        <a14:foregroundMark x1="69826" y1="9556" x2="67690" y2="14222"/>
                        <a14:foregroundMark x1="67156" y1="19333" x2="67156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57" y="0"/>
            <a:ext cx="2722912" cy="32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15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789904" y="225755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46793" y="3118104"/>
              <a:ext cx="2193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Trường học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221075" y="3164046"/>
              <a:ext cx="220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Bảo tàng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1" y="341049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53143" y="3186118"/>
              <a:ext cx="1977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Siêu thị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6240E4-D8C2-AE4A-AF92-CD74C8B8D539}"/>
              </a:ext>
            </a:extLst>
          </p:cNvPr>
          <p:cNvSpPr txBox="1"/>
          <p:nvPr/>
        </p:nvSpPr>
        <p:spPr>
          <a:xfrm>
            <a:off x="4629067" y="239667"/>
            <a:ext cx="4148920" cy="2389406"/>
          </a:xfrm>
          <a:prstGeom prst="cloudCallout">
            <a:avLst>
              <a:gd name="adj1" fmla="val -72993"/>
              <a:gd name="adj2" fmla="val -2807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z="3200" smtClean="0"/>
              <a:t>Tôi mua những quả cà chua ở đâu?</a:t>
            </a:r>
            <a:endParaRPr lang="ru-RU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9" b="98618" l="3994" r="96486">
                        <a14:foregroundMark x1="37540" y1="26252" x2="35942" y2="34024"/>
                        <a14:foregroundMark x1="46486" y1="26598" x2="45847" y2="31261"/>
                        <a14:foregroundMark x1="73482" y1="13817" x2="71246" y2="19862"/>
                        <a14:foregroundMark x1="71406" y1="22625" x2="71406" y2="22625"/>
                        <a14:foregroundMark x1="43291" y1="63212" x2="42013" y2="77375"/>
                        <a14:foregroundMark x1="42812" y1="53541" x2="41853" y2="59931"/>
                        <a14:foregroundMark x1="37700" y1="84283" x2="34345" y2="93955"/>
                        <a14:foregroundMark x1="42332" y1="82556" x2="47125" y2="94301"/>
                        <a14:foregroundMark x1="49042" y1="88083" x2="48722" y2="97064"/>
                        <a14:foregroundMark x1="44089" y1="88083" x2="36901" y2="92055"/>
                        <a14:foregroundMark x1="36422" y1="87910" x2="31789" y2="95855"/>
                        <a14:foregroundMark x1="36262" y1="28497" x2="31629" y2="31779"/>
                        <a14:foregroundMark x1="38179" y1="90846" x2="34345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4" y="33331"/>
            <a:ext cx="3029535" cy="28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49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732692" y="231828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59076" y="3118104"/>
              <a:ext cx="1789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Bệnh viện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83202" y="3145538"/>
              <a:ext cx="184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Tiệm bánh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5217873" y="3404020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74945" y="2957910"/>
              <a:ext cx="197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 sz="2400"/>
                <a:t>Phòng </a:t>
              </a:r>
              <a:r>
                <a:rPr lang="en-US" sz="2400"/>
                <a:t>tập </a:t>
              </a:r>
              <a:endParaRPr lang="en-US" sz="2400" smtClean="0"/>
            </a:p>
            <a:p>
              <a:r>
                <a:rPr lang="en-US" sz="2400" smtClean="0"/>
                <a:t>thể </a:t>
              </a:r>
              <a:r>
                <a:rPr lang="en-US" sz="2400"/>
                <a:t>hình</a:t>
              </a:r>
              <a:endParaRPr lang="ru-RU" sz="2400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7D1DBA-00E9-3A45-924B-9AC6AD2B8EDE}"/>
              </a:ext>
            </a:extLst>
          </p:cNvPr>
          <p:cNvSpPr txBox="1"/>
          <p:nvPr/>
        </p:nvSpPr>
        <p:spPr>
          <a:xfrm>
            <a:off x="4157503" y="377630"/>
            <a:ext cx="5015422" cy="1827193"/>
          </a:xfrm>
          <a:prstGeom prst="cloudCallout">
            <a:avLst>
              <a:gd name="adj1" fmla="val -60943"/>
              <a:gd name="adj2" fmla="val -167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Tôi đến đâu để tập thể dục?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111" l="4139" r="94927">
                        <a14:foregroundMark x1="69826" y1="9556" x2="67690" y2="14222"/>
                        <a14:foregroundMark x1="67156" y1="19333" x2="67156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1" y="-155617"/>
            <a:ext cx="2722912" cy="32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771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862604" y="2346980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402672" y="3136039"/>
              <a:ext cx="1825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Thư viện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259076" y="3020348"/>
              <a:ext cx="205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/>
              </a:lvl1pPr>
            </a:lstStyle>
            <a:p>
              <a:r>
                <a:rPr lang="en-US"/>
                <a:t>Rạp chiếu phim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5005069" y="3483003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517904" y="3160936"/>
              <a:ext cx="1554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Siêu thị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F15AA7-A318-A24A-BEBB-2D0519B4E58F}"/>
              </a:ext>
            </a:extLst>
          </p:cNvPr>
          <p:cNvSpPr txBox="1"/>
          <p:nvPr/>
        </p:nvSpPr>
        <p:spPr>
          <a:xfrm>
            <a:off x="4392928" y="325415"/>
            <a:ext cx="4118964" cy="1827193"/>
          </a:xfrm>
          <a:prstGeom prst="cloudCallout">
            <a:avLst>
              <a:gd name="adj1" fmla="val -66343"/>
              <a:gd name="adj2" fmla="val -359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Tôi đọc sách ở đâu?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9" b="98618" l="3994" r="96486">
                        <a14:foregroundMark x1="37540" y1="26252" x2="35942" y2="34024"/>
                        <a14:foregroundMark x1="46486" y1="26598" x2="45847" y2="31261"/>
                        <a14:foregroundMark x1="73482" y1="13817" x2="71246" y2="19862"/>
                        <a14:foregroundMark x1="71406" y1="22625" x2="71406" y2="22625"/>
                        <a14:foregroundMark x1="43291" y1="63212" x2="42013" y2="77375"/>
                        <a14:foregroundMark x1="42812" y1="53541" x2="41853" y2="59931"/>
                        <a14:foregroundMark x1="37700" y1="84283" x2="34345" y2="93955"/>
                        <a14:foregroundMark x1="42332" y1="82556" x2="47125" y2="94301"/>
                        <a14:foregroundMark x1="49042" y1="88083" x2="48722" y2="97064"/>
                        <a14:foregroundMark x1="44089" y1="88083" x2="36901" y2="92055"/>
                        <a14:foregroundMark x1="36422" y1="87910" x2="31789" y2="95855"/>
                        <a14:foregroundMark x1="36262" y1="28497" x2="31629" y2="31779"/>
                        <a14:foregroundMark x1="38179" y1="90846" x2="34345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1" y="-98652"/>
            <a:ext cx="3029535" cy="28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433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355775" y="2676987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91188" y="3196691"/>
              <a:ext cx="1937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Bệnh viện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56151" y="3213945"/>
              <a:ext cx="1890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Bể bơi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4067872" y="3512801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21753" y="3125727"/>
              <a:ext cx="2133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Sở cảnh sát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6BAB50-713E-A64D-A8E4-F660669E013D}"/>
              </a:ext>
            </a:extLst>
          </p:cNvPr>
          <p:cNvSpPr txBox="1"/>
          <p:nvPr/>
        </p:nvSpPr>
        <p:spPr>
          <a:xfrm>
            <a:off x="4526028" y="292664"/>
            <a:ext cx="3985864" cy="1827193"/>
          </a:xfrm>
          <a:prstGeom prst="cloudCallout">
            <a:avLst>
              <a:gd name="adj1" fmla="val -74456"/>
              <a:gd name="adj2" fmla="val -125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Tôi đến đâu để bơi?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111" l="4139" r="94927">
                        <a14:foregroundMark x1="69826" y1="9556" x2="67690" y2="14222"/>
                        <a14:foregroundMark x1="67156" y1="19333" x2="67156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8" y="0"/>
            <a:ext cx="2722912" cy="32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888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710204" y="221183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59076" y="3118104"/>
              <a:ext cx="2033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Bệnh viện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7" y="1434370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88490" y="3164046"/>
              <a:ext cx="1813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Siêu thị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5395599" y="3486690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099117" y="3084549"/>
              <a:ext cx="2373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/>
              </a:lvl1pPr>
            </a:lstStyle>
            <a:p>
              <a:r>
                <a:rPr lang="en-US"/>
                <a:t>Nha khoa</a:t>
              </a:r>
              <a:endParaRPr lang="ru-RU" dirty="0"/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82399" y="325415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C74100-5C8F-684D-91B8-4D48B28525E6}"/>
              </a:ext>
            </a:extLst>
          </p:cNvPr>
          <p:cNvSpPr txBox="1"/>
          <p:nvPr/>
        </p:nvSpPr>
        <p:spPr>
          <a:xfrm>
            <a:off x="4228243" y="115225"/>
            <a:ext cx="4763357" cy="1827193"/>
          </a:xfrm>
          <a:prstGeom prst="cloudCallout">
            <a:avLst>
              <a:gd name="adj1" fmla="val -61786"/>
              <a:gd name="adj2" fmla="val -2090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spc="5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Bị đau đầu tôi nên đến đâu?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9" b="98618" l="3994" r="96486">
                        <a14:foregroundMark x1="37540" y1="26252" x2="35942" y2="34024"/>
                        <a14:foregroundMark x1="46486" y1="26598" x2="45847" y2="31261"/>
                        <a14:foregroundMark x1="73482" y1="13817" x2="71246" y2="19862"/>
                        <a14:foregroundMark x1="71406" y1="22625" x2="71406" y2="22625"/>
                        <a14:foregroundMark x1="43291" y1="63212" x2="42013" y2="77375"/>
                        <a14:foregroundMark x1="42812" y1="53541" x2="41853" y2="59931"/>
                        <a14:foregroundMark x1="37700" y1="84283" x2="34345" y2="93955"/>
                        <a14:foregroundMark x1="42332" y1="82556" x2="47125" y2="94301"/>
                        <a14:foregroundMark x1="49042" y1="88083" x2="48722" y2="97064"/>
                        <a14:foregroundMark x1="44089" y1="88083" x2="36901" y2="92055"/>
                        <a14:foregroundMark x1="36422" y1="87910" x2="31789" y2="95855"/>
                        <a14:foregroundMark x1="36262" y1="28497" x2="31629" y2="31779"/>
                        <a14:foregroundMark x1="38179" y1="90846" x2="34345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71" y="-98652"/>
            <a:ext cx="3029535" cy="28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38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142</Words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2020-05-27T13:12:57Z</dcterms:created>
  <dcterms:modified xsi:type="dcterms:W3CDTF">2021-06-09T15:57:34Z</dcterms:modified>
</cp:coreProperties>
</file>