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96" r:id="rId5"/>
    <p:sldId id="297" r:id="rId6"/>
    <p:sldId id="260" r:id="rId7"/>
    <p:sldId id="261" r:id="rId8"/>
    <p:sldId id="263" r:id="rId9"/>
    <p:sldId id="264" r:id="rId10"/>
    <p:sldId id="298" r:id="rId11"/>
    <p:sldId id="299" r:id="rId12"/>
    <p:sldId id="267" r:id="rId13"/>
    <p:sldId id="268" r:id="rId14"/>
    <p:sldId id="305" r:id="rId15"/>
    <p:sldId id="300" r:id="rId16"/>
    <p:sldId id="301" r:id="rId17"/>
    <p:sldId id="302" r:id="rId18"/>
    <p:sldId id="303" r:id="rId19"/>
    <p:sldId id="304" r:id="rId20"/>
    <p:sldId id="295" r:id="rId21"/>
  </p:sldIdLst>
  <p:sldSz cx="9144000" cy="5143500" type="screen16x9"/>
  <p:notesSz cx="6858000" cy="9144000"/>
  <p:embeddedFontLst>
    <p:embeddedFont>
      <p:font typeface="Amatic SC" panose="020B0604020202020204" charset="-79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Nunito" panose="00000500000000000000" pitchFamily="2" charset="0"/>
      <p:regular r:id="rId33"/>
      <p:bold r:id="rId34"/>
      <p:italic r:id="rId35"/>
      <p:boldItalic r:id="rId36"/>
    </p:embeddedFont>
    <p:embeddedFont>
      <p:font typeface="Nunito SemiBold" panose="000007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09T13:15:10.3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10028 6861 47 0,'-6'0'498'0,"6"0"149"0,0 0 160 0,0 0 158 16,-4 0-42-16,4 0-89 0,-5 0-101 16,5 3-97-16,0-3-116 0,0 0-130 15,0 0-87-15,0 0-56 0,0 0-36 0,0 0-31 16,5-3-21-16,-1 3-68 0,2-3-91 16,-2 1 0-16,6-1 0 0,0 0 0 0,4 1 0 15,1-2 0-15,0 2 0 0,0 2 0 16,4-3 0-16,1 3 0 0,-1 0 0 0,1 0 0 15,0 3 0-15,-1-3 0 0,-4 2 0 16,4 2-93-16,-4-4-250 0,0 2-105 16,-5 1-153-16,-1-3-171 0,1 3-169 0,-5-3-124 15,0 0-21-15,0 2 84 0,-5-2 167 16,0 0 211-16</inkml:trace>
  <inkml:trace contextRef="#ctx0" brushRef="#br0" timeOffset="252.838">10194 6891 96 0,'-14'6'542'0,"-1"0"133"16,5-4 141-16,0 1 147 0,0 2-69 16,0-2-127-16,6 0-109 0,-6 3-88 0,5-6-112 15,-1 2-126-15,2 1-98 0,4-3-56 16,0 3-29-16,0-3-17 0,0 0-5 0,0 2 1 16,4-2 10-16,7 3 5 0,-7-3-14 15,6 0-67-15,-5 0-62 0,5 0 0 0,5 0 0 16,-1 0 0-16,1 0 0 0,0-3 0 15,0 3 0-15,-1 0 0 0,6-2 0 16,-6-1 0-16,1 0-150 0,0 3-142 0,0-2-99 16,-1-1-136-16,1 3-153 0,-5-3-157 15,-5 0-177-15,5 3-58 0,-1-3 44 0,-3 1 134 16,-2-1 187-16,-4 0 207 0</inkml:trace>
  <inkml:trace contextRef="#ctx0" brushRef="#br0" timeOffset="619.53">10252 6709 139 0,'-14'-2'525'16,"4"-4"111"-16,0 3 111 0,1 0 111 0,-6 3-91 15,5-2-94-15,-5 2-73 0,5 2-69 16,-4-2-79-16,4 3-85 0,-4 0-92 0,4 0-64 15,-5 5-33-15,0-3-19 0,5 4-7 16,-5-1-4-16,6 1 0 0,-1 1 0 16,-5 1-3-16,6 3-9 0,3-3-9 0,-3 3-58 15,4-3-69-15,-5 3 0 0,5 0 0 16,5 2 0-16,0-2 0 0,5 3 0 16,0-3 0-16,0 2 0 0,5 0 0 0,0-2 0 15,-1 0 0-15,6 0 0 0,4-1 0 0,-4-1 0 16,5-1 0-16,0-3 0 0,-1 0 0 15,1-2 0-15,-1-1 0 0,6-2 0 16,-1 0-146-16,1-3-166 0,-1 0-116 16,1-6-172-16,-6 1-209 0,6-1-219 0,-6-5-90 15,2 0-5-15,-7-2 103 0,6-1 189 16,-6 0 248-16</inkml:trace>
  <inkml:trace contextRef="#ctx0" brushRef="#br0" timeOffset="902.773">10449 6789 233 0,'-10'-8'663'0,"0"0"206"16,1-1 166-16,-1 4 104 0,0-1-159 0,0 1-161 16,0 0-136-16,0-1-146 0,6 0-112 15,-1 4-57-15,-1-1-43 0,2 0-210 0,4 1-115 16,0 2 0-16,0-4 0 0,0 4 0 16,0 4 0-16,10-2 0 0,-5 1 0 0,-1 2 0 15,6 4 0-15,5-1 0 0,-5 3 0 16,-1 0 0-16,1 0 0 0,1 3 0 15,-2 3 0-15,1-4 0 0,-1 4 0 0,1 2 0 16,-5 0 0-16,-5 0 0 0,5 4 0 16,-5-1 0-16,-5 0 0 0,5 0 0 15,-5 0 0-15,1-3 0 0,-2 4 0 0,-3-4 0 16,-1 0-707-16,1 0-450 0,-2-2-123 0,1-4-7 16,1-1 49-16,-1-1 111 0,5-3 254 15,-5-6 409-15</inkml:trace>
  <inkml:trace contextRef="#ctx0" brushRef="#br0" timeOffset="35470.62">11278 6652 436 0,'0'-3'721'0,"0"3"199"0,0 0 128 0,-5 0 2 16,0 0-159-16,0 0-161 0,0 0-152 15,0 0-154-15,0 3-84 0,0-3-42 0,0 0-24 16,1-3-19-16,-2 3-29 0,2 0-226 16,4 0 0-16,-5-3 0 0,5 3 0 15,0-3 0-15,0 0 0 0,5 1 0 0,-1-4 0 16,2 4 0-16,3-7 0 0,1 4 0 16,0 2 0-16,5-3 0 0,0 3 0 0,-6 1 0 15,6 2 0-15,-1 2 0 0,-3 1 0 16,-2 3 0-16,1 5 0 0,-5-1 0 15,0 2 0-15,-5 2 0 0,0-1 0 0,-5 4 0 16,0-3 0-16,0-1 0 0,-5-1 0 16,6-1 0-16,-7-3 0 0,7 1 0 0,-6-4 0 15,5-3 0-15,0 4 0 0,0-6 0 16,0 3 0-16,5-3 0 0,0 0 0 0,0 0 0 16,5-3 0-16,0 3 0 0,5 0 0 15,0-3 0-15,-1 3 0 0,1 0 0 0,5 0 0 16,0 3 0-16,-1 3 0 0,1-1 0 15,-5 3 0-15,5 1 0 0,-6 1 0 16,-3 4 0-16,3 0 0 0,-4 3 0 0,-5-3 0 16,0 2 0-16,0-2 0 0,-5 0 0 15,0-3 0-15,-5 0 0 0,1 0 0 16,-1-3 0-16,-5-2 0 0,0-1 0 0,1 0 0 16,-1-2 0-16,0-3 0 0,0 3 0 15,5-3 0-15,-4-3 0 0,4 3 0 0,0-3 0 16,6 3 0-16,-1-2 0 0,0-1 0 15,5 1-96-15,5-1-488 0,0 0-257 16,-1-3-266-16,6-2-95 0,0 2-9 0,0-4 56 16,4 1 175-16,1-2 284 0</inkml:trace>
  <inkml:trace contextRef="#ctx0" brushRef="#br0" timeOffset="35996.806">11562 6734 133 0,'5'-3'801'15,"-5"3"201"-15,0-2 134 0,0-1 92 0,0 0-64 16,-5 1-295-16,5-4-288 0,5 0-165 16,-5 1-105-16,5-4-70 0,-5 4-36 0,4 0-101 15,2 2-104-15,-2 0 0 0,7 0 0 16,-7 3 0-16,6 0 0 0,-5 6 0 0,5-1 0 16,-5 3 0-16,5 4 0 0,-6 4 0 15,6 1 0-15,-5 0 0 0,0 2 0 16,0 3 0-16,-5-3 0 0,5 3 0 0,-5-3 0 15,0-2 0-15,0-1 0 0,0-2 0 16,0-3 0-16,-5 0 0 0,5-5 0 16,0-1 0-16,0 1 0 0,0-6 0 0,0 0 0 15,0-3 0-15,5-3 0 0,-1-2 0 16,-4-3 0-16,11-2 0 0,-7-4 0 0,6 1 0 16,0-4 0-16,0 1 0 0,0-4 0 15,-1 1 0-15,1 3 0 0,0 3 0 0,0-1 0 16,0 0 0-16,0 4 0 0,-6 2 0 15,6 0 0-15,-5 2 0 0,0 2 0 16,0 1 0-16,-5 0 0 0,5 4 0 0,-5-1 0 16,0 0 0-16,0 3 0 0,0 0 0 15,0 3 0-15,-5 0 0 0,0 2 0 0,5 4 0 16,-5 4 0-16,0 1 0 0,0 2 0 16,5 1 0-16,-5 5 0 0,5-3 0 0,0 3 0 15,0 1 0-15,5-1 0 0,-5 0 0 0,10-1 0 16,-5-1 0-16,5-4 0 0,0 1 0 15,5-3 0-15,-6-3 0 0,11 0 0 0,-5-3 0 16,4-2 0-16,-4-4 0 0,4-2 0 16,6 0-137-16,-6-2-1052 0,1-4-154 15,5-2-15-15,-1 0 55 0,0-6 131 0,6 0 252 16,-5 0 340-16</inkml:trace>
  <inkml:trace contextRef="#ctx0" brushRef="#br0" timeOffset="36252.119">12356 6743 279 0,'-9'5'858'0,"-1"4"194"0,0-4 135 15,0 3 107-15,0-2-117 0,0-1-252 16,6 0-246-16,-6-2-132 0,5 3-354 0,5-3-193 16,-5-3 0-16,5 2 0 0,0 1 0 15,0-3 0-15,5 3 0 0,0-1 0 0,0-2 0 16,4 4 0-16,1-2 0 0,0-2 0 15,5 3 0-15,0 0 0 0,0-3 0 0,-1 2 0 16,6-2 0-16,-6 0 0 0,6 3 0 16,-5-3 0-16,4 0 0 0,-4 3-229 0,-1 0-1180 15,-4 0-71-15,5-3 44 0,0-3 105 16,0 0 197-16,-1-5 366 0</inkml:trace>
  <inkml:trace contextRef="#ctx0" brushRef="#br0" timeOffset="36843.513">12832 6712 358 0,'-5'-3'616'16,"0"1"176"-16,0 2 182 0,-5-3 22 0,6 0-105 16,-1 0-114-16,5 0-100 0,-5 1-124 15,5-1-133-15,-5 0-69 0,5-2-36 0,5 2-28 16,-5-3-103-16,5 1-184 0,0-3 0 16,4 2 0-16,1-2 0 0,0 2 0 15,-1 0 0-15,2 2 0 0,3 0 0 0,-4 2 0 16,5 2 0-16,0 2 0 0,-6 2 0 15,6 0 0-15,-5 5 0 0,5 2 0 0,-11 3 0 16,6 3 0-16,-5 2 0 0,0 3 0 16,-5 3 0-16,0 0 0 0,-5-1 0 0,0 4 0 15,1-3 0-15,-6-1 0 0,5-2 0 16,-5 1 0-16,-5-4 0 0,5-2 0 16,-5-4 0-16,6-2 0 0,-6-3 0 0,1-2 0 15,-1-3 0-15,0 0 0 0,0-6 0 16,1 0 0-16,-1-3 0 0,5-2 0 15,1 0 0-15,-1 0 0 0,5 0 0 0,5-3 0 16,-6-1 0-16,12 2 0 0,-6 1 0 0,5-2 0 16,-1 3 0-16,2 0 0 0,3 2 0 15,1 0 0-15,0 4 0 0,-1 2 0 16,6 0 0-16,0 2 0 0,0 4 0 0,-1 0 0 16,6-1 0-16,-6 0 0 0,7 4 0 15,-2-1 0-15,0 1 0 0,6-4 0 16,-6 0 0-16,1 1 0 0,0-3 0 0,-1 0 0 15,1-1 0-15,0-2-662 0,-5 0-687 16,4-2-76-16,-4-4 36 0,-1-5 99 0,6-3 230 16,-5-3 364-16</inkml:trace>
  <inkml:trace contextRef="#ctx0" brushRef="#br0" timeOffset="37343.528">13254 6682 756 0,'-6'-9'1077'0,"-3"2"196"0,4-2 170 0,0 4 128 16,0 2-315-16,1 0-441 0,-2 3-815 15,6 0 0-15,-4 3 0 0,4 2 0 16,-5 3 0-16,5 3 0 0,5 3 0 0,-5 3 0 16,0 2 0-16,4 1 0 0,2 4 0 15,-2-2 0-15,1 3 0 0,5-3 0 0,-5 0 0 16,10-3 0-16,-5-2 0 0,-1 0 0 0,6-6 0 16,-1-3 0-16,7 0 0 0,-7-5 0 15,6-6 0-15,-6 0 0 0,1-7 0 0,4 1 0 16,-4-4 0-16,0-4 0 0,-5 1 0 15,-1-1 0-15,1-2 0 0,0-1 0 0,-5 4 0 16,0-1 0-16,-5 3 0 0,5-2 0 16,-10 5 0-16,5 0 0 0,-5 3 0 0,0-1 0 15,0 4 0-15,0-1 0 0,-5 3 0 16,6 3 0-16,-1 0 0 0,5 6 0 16,-5-3 0-16,5 5 0 0,0 3 0 0,0 3 0 15,5-1 0-15,0 4 0 0,5 2 0 0,-1 0 0 16,1 4 0-16,5 2 0 0,-5-1 0 15,5 4 0-15,4-1 0 0,-4 4 0 0,4-1 0 16,-4 0 0-16,0 1 0 0,-1 2 0 0,1-3 0 16,0-2 0-16,-5 2 0 0,-1-2 0 15,1 0 0-15,-5-1 0 0,-5-3 0 0,0 2 0 16,-5-4 0-16,1-3 0 0,-7 1 0 16,-3-2 0-16,4-4 0 0,-10 0 0 0,6 0 0 15,-6-6 0-15,-5-2 0 0,1-1 0 16,0-5 0-16,-1-2 0 0,5-1 0 15,-4-3 0-15,10-2-526 0,-7-3-332 0,12-2-266 16,-1-1-97-16,0-6-5 0,5 1 63 16,10-3 171-16,-5-3 266 0</inkml:trace>
  <inkml:trace contextRef="#ctx0" brushRef="#br0" timeOffset="37727.853">14146 6806 491 0,'-10'2'647'0,"1"4"167"15,3 0 176-15,-3-1-18 0,4 1-108 0,-5-3-93 16,0-1-77-16,6 1-90 0,-1 0-100 16,-1-3-43-16,2 0-82 0,-1 0-379 0,0 0 0 15,5 0 0-15,0 0 0 0,0-3 0 16,5-2 0-16,0 2 0 0,5 0 0 16,-1-3 0-16,6 4 0 0,0-4 0 0,4 4 0 15,-4-2 0-15,10 2 0 0,-6 2 0 0,6-3 0 16,-6 0 0-16,1 3 0 0,4 0 0 15,-9 3 0-15,4 0 0 0,-4 3-331 16,-5-4-950-16,0 6-99 0,0 1 21 0,-10 2 76 16,5 0 159-16,-5-3 272 0,-5 3 360 15</inkml:trace>
  <inkml:trace contextRef="#ctx0" brushRef="#br0" timeOffset="37902.385">14249 6949 228 0,'-19'6'830'0,"-1"2"207"15,0-3 151-15,1-2 122 0,4 3-71 0,0-3-247 16,1-1-251-16,4-2-151 0,5 4-554 15,0-8-36-15,0 4 0 0,10-5 0 0,-5 2 0 16,10 0 0-16,-6 0 0 0,11-2 0 16,-5 3 0-16,5 2 0 0,4 0 0 0,-4-3 0 15,10 3 0-15,-6 0 0 0,6-3 0 16,-6 3 0-16,6-3-122 0,-6 3-1301 16,6-3-83-16,-5-2 41 0,4-4 113 0,-4 1 205 15,-1-3 376-15</inkml:trace>
  <inkml:trace contextRef="#ctx0" brushRef="#br0" timeOffset="38378.174">14745 6757 105 0,'-11'2'600'0,"7"-2"203"0,-1 3 195 16,0 2 130-16,0-2-87 0,0 3-151 15,0-4-132-15,0 4-140 0,5-4-136 0,-4 4-72 16,4-3-52-16,4 2-358 0,-4 1 0 16,5-4 0-16,5 4 0 0,-5-3 0 15,5 0 0-15,5-3 0 0,-6-3 0 0,6 0 0 16,-1-5 0-16,1 0 0 0,0-1 0 15,-1-4 0-15,1-1 0 0,-5 0 0 16,0 0 0-16,0 1 0 0,0-1 0 0,-6 2 0 16,-4 2 0-16,0-2 0 0,0 7 0 15,0-3 0-15,-4 2 0 0,4 4 0 0,-5-1 0 16,0 3 0-16,0 0 0 0,0 3 0 16,5 2 0-16,-5 0 0 0,5 1 0 15,-5 2 0-15,5 3 0 0,0 3 0 0,5 0 0 16,-5 0 0-16,5 5 0 0,0 0 0 15,0 0 0-15,0 3 0 0,4 1 0 16,-3-4 0-16,3 1 0 0,-3-1 0 0,3-3 0 16,1-2 0-16,-5-3 0 0,0 0-724 0,4-5-621 15,-4-1-74-15,0-5 33 0,0-3 102 16,5-5 223-16,-5-3 386 0</inkml:trace>
  <inkml:trace contextRef="#ctx0" brushRef="#br0" timeOffset="38718.816">15073 6737 405 0,'0'6'983'0,"0"-1"206"16,0 4 163-16,5-7 134 0,-5 3-120 0,0 1-391 15,0-6-540-15,4 3-435 0,2-3 0 16,-1-3 0-16,-1-3 0 0,6 1 0 0,-5-1 0 16,5-4 0-16,-5 1 0 0,0-2 0 15,0-3 0-15,-1 3 0 0,2-2 0 16,-2-1 0-16,-4 3 0 0,0 0 0 0,0 0 0 15,0-1-24-15,0 4-87 0,-4 3 39 16,-2-1 34-16,2 1 28 0,4 2 32 0,-5 0 40 16,5 6 39-16,-5 0-31 0,5 2-70 15,0 1 0-15,0 5 0 0,0-1 0 0,5 5 0 16,-5 2 0-16,5-1 0 0,-1 0 0 16,2 7 0-16,-2-4 0 0,6 3 0 0,0-3 0 15,0 3 0-15,-5-3 0 0,5 1 0 16,-1-4 0-16,1 1 0 0,0-3 0 0,-5 0 0 15,5-1 0-15,-6-2-131 0,1 0-1300 16,1-2-74-16,-6-4 44 0,0-2 116 16,0-3 211-16,0-3 359 0</inkml:trace>
  <inkml:trace contextRef="#ctx0" brushRef="#br0" timeOffset="41269.059">11028 6825 93 0,'0'-8'537'0,"0"3"164"0,0-4 180 0,0 1 143 16,-5-1-98-16,5 1-123 0,-6 0-107 16,2 0-120-16,-1 3-145 0,-5-4-106 0,5 4-51 15,-5 2-29-15,0-3-24 0,-4 3-17 16,4 1-13-16,-4 2-128 0,-1 2-63 15,0 1 0-15,0 3 0 0,1 2 0 0,-1 6 0 16,0 0 0-16,0 2 0 0,5 4 0 16,1-1 0-16,4 0 0 0,5 3 0 0,0 0 0 15,5 0 0-15,4 0 0 0,1 3 0 16,5-2 0-16,0 1 0 0,4 1 0 0,-4 0 0 16,4-1 0-16,2 1 0 0,-2 3 0 15,-4 0 0-15,-1-1 0 0,-4 1 0 0,0-1 0 16,-5 1 0-16,0-1 0 0,-1-2 0 15,-4-3 0-15,0 1 0 0,-4-1 0 16,4-6 0-16,-5 1 0 0,-5-1 0 0,5-2 0 16,-5-4 0-16,0-1 0 0,6 0 0 15,-6-1 0-15,5-2 0 0,0-4 0 0,0 4 0 16,0-4 0-16,5 1 0 0,0 0 0 16,0-3 0-16,5 3 0 0,-5 2 0 0,5-2 0 15,0 2 0-15,5 1 0 0,-5 2 0 16,5 1 0-16,-6 4 0 0,6 1 0 0,0 5 0 15,0 1 0-15,-6 2 0 0,7 0 0 16,-1 3 0-16,-6 2 0 0,1-2 0 16,0 2 0-16,0 1 0 0,0 0 0 0,0-1 0 15,-5-2 0-15,5 3 0 0,-5-4 0 16,4 1 0-16,-4-2 0 0,0-1 0 16,0-3 0-16,6-3 0 0,-6 1 0 0,0-4 0 15,0-1 0-15,0-1 0 0,0-3 0 16,0-3 0-16,0 1 0 0,0-3 0 0,0 3 0 15,0-6 0-15,0 2 0 0,-6-2 0 16,6 0 0-16,0 0 0 0,0 0 0 16,0 0 0-16,0-2 0 0,0-1 0 0,0-3 0 15,0 4 0-15,0-4-434 0,0-2-436 16,0-1-270-16,0 1-97 0,0-3-5 0,6-3 59 16,-6 0 172-16,9-2 288 0</inkml:trace>
  <inkml:trace contextRef="#ctx0" brushRef="#br0" timeOffset="41956.984">11439 7703 80 0,'-9'2'633'0,"3"4"211"16,-3-4 175-16,4 1 113 0,0 0-61 0,-5 0-181 15,5-3-163-15,1 2-155 0,-2-4-123 16,6-1-64-16,0 0-34 0,0-2-313 15,6-1-38-15,3-2 0 0,-4 2 0 0,5 0 0 16,4 2 0-16,1 0 0 0,0 4 0 16,0 4 0-16,-1 0 0 0,7 5 0 0,-7 2 0 15,0 6 0-15,1 2 0 0,-5 6 0 16,0 0 0-16,-1 3 0 0,1 2 0 0,-5 0 0 16,-5 1 0-16,0-4 0 0,0 0 0 15,0-2 0-15,-5-2 0 0,1-2 0 16,-2-4 0-16,2-6 0 0,-1 0 0 0,0-6 0 15,0-2 0-15,0-3 0 0,5-8 0 16,5-1 0-16,-5-7 0 0,5 0 0 16,5-7 0-16,0-1 0 0,5-1 0 0,-1-2 0 15,1-1 0-15,4 0 0 0,-4 1 0 0,0 5-49 16,0-1-24-16,-1 1 30 0,-4 6 38 16,0-1 37-16,0 6 39 0,-6 1-4 15,1-2-67-15,0 7 0 0,0-3 0 0,-5 5 0 16,0-3 0-16,-5 3 0 0,5 3 0 15,-5 0 0-15,0 3 0 0,1 3 0 0,-1-1 0 16,0 3 0-16,0 1 0 0,5 5 0 16,-5-1 0-16,5 4 0 0,0 2 0 0,5 3 0 15,0-2 0-15,0 4 0 0,4-2 0 16,1 3 0-16,0-2 0 0,5-2 0 0,-1 1 0 16,1-2 0-16,5-1 0 0,-5-3 0 0,4-2 0 15,6 0 0-15,-6-3 0 0,1-2 0 16,5-4 0-16,-6-2 0 0,6-3-870 0,-6-6-632 15,6 0 17-15,-6-4 97 0,6-4 146 16,-1-2 271-16,1-4 408 0</inkml:trace>
  <inkml:trace contextRef="#ctx0" brushRef="#br0" timeOffset="42209.352">12352 7796 324 0,'0'8'940'0,"-5"3"204"16,-1-2 148-16,2-1 124 0,-1 0-86 15,5 1-388-15,-5-7-265 0,5 4-551 16,0-4-126-16,5 4 0 0,-5-6 0 0,5 3 0 16,-1 0 0-16,7-3 0 0,-7 0 0 15,6 2 0-15,5-2 0 0,-6 0 0 0,6-2 0 16,-5 2 0-16,5 0 0 0,0 0 0 16,-1-3 0-16,6 3 0 0,-6 0 0 0,1 3 0 15,0-3 0-15,5 2 0 0,-5 1 0 16,-1 6 0-16,-4-5 0 0,0 5-1091 0,-5 0-180 15,-1-1-43-15,-4 3 38 0,0-3 108 16,-4 3 207-16,-1-3 268 0,-5 3 277 16</inkml:trace>
  <inkml:trace contextRef="#ctx0" brushRef="#br0" timeOffset="42384.933">12558 7981 137 0,'-15'8'521'0,"0"-2"292"15,1 2 227-15,-1 1 156 0,-5-4-7 16,5 1-113-16,0-1-138 0,1 0-179 0,4-2-237 16,0 0-522-16,5-1 0 0,-5-2 0 15,10 0 0-15,0 0 0 0,0 0 0 0,0-2 0 16,5-1 0-16,0 0 0 0,0 1 0 0,5-1 0 15,0 0 0-15,4 3 0 0,-4-2 0 16,5-2 0-16,0 4 0 0,4 0 0 16,-4-2 0-16,5 2 0 0,-5 0 0 0,4-3 0 15,-4 3-631-15,4-2-1008 0,-4-4 46 16,4 1 127-16,2-4 181 0,-2 1 326 16,6-4 450-16</inkml:trace>
  <inkml:trace contextRef="#ctx0" brushRef="#br0" timeOffset="42856.356">12999 7885 116 0,'-5'8'747'0,"0"-3"235"16,-5 1 165-16,5 2 128 0,0-3-35 0,-5 1-210 16,6-3-240-16,4-1-184 0,-5 2-348 15,5-2-258-15,0-2 0 0,5 0 0 0,-1-2 0 16,2-2 0-16,-2-1 0 0,6-1 0 16,0-1 0-16,0-2 0 0,0-3 0 0,-1 2 0 15,1-1 0-15,0-3 0 0,0 0 0 16,0 4 0-16,-1-5 0 0,-4 2 0 0,0-1 0 15,0 3 0-15,0 0 0 0,-5 3 0 16,0-1 0-16,0 4 0 0,0-1 0 16,0 1 0-16,-5 2 0 0,0 3 0 0,5 0 0 15,0 0 0-15,-5 6 0 0,5-1 0 16,0 3 0-16,0 3 0 0,5 1 0 0,-5 1 0 16,5 1 0-16,0 2 0 0,0 4 0 0,-1-4 0 15,7 6 0-15,-1-2 0 0,-1 2 0 16,1 0 0-16,0 0 0 0,-1-3 0 15,6 1 0-15,-5-4 0 0,0-2 0 0,0-1 0 16,0-1-276-16,-6-4-1176 0,6-2-57 16,-5-4 57-16,0-4 118 0,0-4 228 0,4-5 389 15</inkml:trace>
  <inkml:trace contextRef="#ctx0" brushRef="#br0" timeOffset="43143.032">13381 7862 367 0,'0'11'924'15,"-5"-2"209"-15,5 2 164 0,0-3 136 0,0-2-121 16,-4-1-305-16,4 0-289 0,0-1-718 16,4-2 0-16,-4 1 0 0,5-3 0 0,0 2 0 15,5-2 0-15,-5-2 0 0,4 2 0 16,2-21 0-16,3 37 0 0,-4-20 0 0,4 2 0 15,1-1 0-15,0 1 0 0,-1-1 0 16,1 3 0-16,0-3 0 0,0 0 0 0,-1 3 0 16,-4 0 0-16,5 0 0 0,-5 0 0 15,5 0 0-15,-10 3 0 0,5-3-1117 0,-6 0-470 16,6-3 65-16,-5 0 132 0,0-6 201 16,5 5 320-16,-6-8 407 0</inkml:trace>
  <inkml:trace contextRef="#ctx0" brushRef="#br0" timeOffset="43771.422">14146 7713 412 0,'-10'3'753'0,"1"-3"206"0,3 3 144 15,-3-3 57-15,4 0-205 0,0 0-188 16,0 0-169-16,0-3-169 0,5-2-108 0,0-1-56 15,0 1-24-15,5-4-13 0,0 1-228 0,0 0 0 16,5 0 0-16,0-1 0 0,-1 4 0 16,1 2 0-16,5 0 0 0,-5 3 0 15,5 3 0-15,-6 2 0 0,6 1 0 0,-5 5 0 16,0 0 0-16,-1 3 0 0,1 2 0 16,-5 4 0-16,0 2 0 0,0 0 0 0,-5 0 0 15,0 3 0-15,-5 0 0 0,0-1 0 16,-4 1 0-16,-2 0 0 0,1-3 0 15,1-3 0-15,-6 1 0 0,1-6 0 0,-7 0 0 16,7-7 0-16,-6 2 0 0,1-6 0 16,-1-1 0-16,0-2 0 0,1-5 0 0,4 2 0 15,1-3 0-15,-1-1 0 0,5 1 0 16,5-2 0-16,-5-1 0 0,10 1 0 0,-5-1 0 16,5 1 0-16,5 3 0 0,0-4 0 15,0 4 0-15,5 0 0 0,0 2 0 16,4 0 0-16,1 3 0 0,0 3 0 0,5 0 0 15,-1 2 0-15,1 0 0 0,4 1 0 16,-4 0 0-16,5 2 0 0,-6-2 0 0,6 2 0 16,-6-3 0-16,1 1 0 0,4-3 0 15,-4 2 0-15,-1-5 0 0,1 3 0 0,-5-6-299 16,0 1-1122-16,-1-4-60 0,1-5 48 16,0-3 112-16,-6 0 218 0,1-2 352 0</inkml:trace>
  <inkml:trace contextRef="#ctx0" brushRef="#br0" timeOffset="44259.006">14494 7758 613 0,'0'-6'1067'0,"-5"0"220"0,5 4 184 16,-4-4 148-16,-2 6-212 0,2-2-680 0,-1 2-727 15,5 2 0-15,-5 1 0 0,5 2 0 0,0 1 0 16,0 5 0-16,5 0 0 0,-5 3 0 16,5 2 0-16,-1 4 0 0,2-1 0 15,-2 3 0-15,1-2 0 0,5-1 0 0,0-2 0 16,0-1 0-16,4-3 0 0,1-1 0 0,0-2 0 15,0-4 0-15,-1-3 0 0,1-6 0 16,4 1 0-16,-4-7 0 0,0 1 0 0,0-6 0 16,-1 1 0-16,-4-4 0 0,0 0 0 15,0-2 0-15,-5-1 0 0,0 1 0 0,-1 3 0 16,-4-1 0-16,0 1 0 0,0 2 0 16,-4 3 0-16,4 0 0 0,-10 0 0 0,5 5 0 15,0 1 0-15,0 2 0 0,0 3 0 16,1 3 0-16,4 0 0 0,0 2 0 15,0 3 0-15,0 1 0 0,4 1 0 0,1 4 0 16,5 0 0-16,-5 3 0 0,5 0 0 16,5 2 0-16,-1 3 0 0,1 0 0 0,0 0 0 15,-1 3 0-15,1-1 0 0,5 1 0 16,-6 0 0-16,-4 2 0 0,5-1 0 0,-6-2 0 16,6 1 0-16,-9-3 0 0,3 0 0 0,-4 0 0 15,-5 1 0-15,0-5 0 0,0 0 0 16,-5-2 0-16,0 0 0 0,-5-2 0 0,-5 0 0 15,1 0 0-15,-1-3 0 0,-4-1 0 16,-1 2 0-16,0-4 0 0,1-2 0 0,-6-4 0 16,1 1 0-16,4-3-23 0,-4 0-804 15,9-3-243-15,-5-2-145 0,6-1-27 0,-1-2 33 16,0-1 121-16,5-4 230 0,0-1 330 16</inkml:trace>
  <inkml:trace contextRef="#ctx0" brushRef="#br0" timeOffset="49409.894">16343 7247 317 0,'-5'3'577'0,"0"-3"148"15,0 0 166-15,1 3 51 0,-2-3-85 16,1 0-92-16,1 0-78 0,-2 3-87 0,2-3-108 16,-1 0-86-16,5-3-43 0,0 3-23 15,-5-3-111-15,5 3-229 0,5-3 0 0,0 1 0 16,-1-4 0-16,2 3 0 0,9 1 0 15,-6-2 0-15,6 2 0 0,-1-1 0 16,6 1 0-16,-5-1 0 0,5 3 0 0,-1 0 0 16,0-3 0-16,1 3 0 0,0 3 0 15,-1-3 0-15,-4 3-357 0,0-1-273 0,-5 1-151 16,0-1-174-16,-1 2-140 0,-3 1-34 16,-2 1 56-16,-4-4 147 0,0 4 209 15,0-1 250-15</inkml:trace>
  <inkml:trace contextRef="#ctx0" brushRef="#br0" timeOffset="49615.264">16465 7299 411 0,'-19'9'838'0,"4"-4"175"0,-4 3 115 16,-1-2 84-16,0 0-226 0,6-1-241 15,-1 1-207-15,5-3-141 0,1-1-101 0,3 1-72 16,1 0-53-16,5 0-33 0,0-1-44 16,0-2-94-16,5 3 0 0,1-3 0 0,3 3 0 15,1-3 0-15,0 0 0 0,-1 0 0 16,6 0 0-16,0 0 0 0,-1 0 0 15,1-3 0-15,5 0 0 0,0 1 0 0,-1-4 0 16,-4 1 0-16,4-1-579 0,-4 1-285 16,0-1-271-16,-1-3-93 0,1 1-3 0,0 0 67 15,0 0 179-15,-5 0 295 0</inkml:trace>
  <inkml:trace contextRef="#ctx0" brushRef="#br0" timeOffset="49902.52">16485 7200 208 0,'-24'-8'714'0,"4"2"194"0,-4-2 134 16,-1 0 87-16,-5 3-136 0,6-1-237 0,-1 1-193 15,1 2-156-15,0 0-107 0,3 0-54 16,2 3-31-16,0 0-27 0,4 0-24 0,0 3-25 16,5 3-23-16,1-1-20 0,-1 4-89 15,5 4-7-15,0 1 0 0,5 2 0 0,0 3 0 16,0 4 0-16,5-1 0 0,0 2 0 15,5-2 0-15,-1 4 0 0,6-1 0 16,0-3 0-16,5 0 0 0,4-3 0 0,1-3 0 16,-1 0 0-16,5-4 0 0,-4-4 0 15,4 0 0-15,1-4-198 0,-1-4-147 16,-5-6-153-16,6 0-216 0,-5-8-277 0,-1 1-130 16,0-7-34-16,-3 1 45 0,3-3 150 0,-10-1 243 15</inkml:trace>
  <inkml:trace contextRef="#ctx0" brushRef="#br0" timeOffset="50144.858">16632 7190 186 0,'-15'-12'739'0,"1"4"200"16,-6-3 135-16,5 3 92 0,1 0-107 0,-1-3-246 15,5 2-213-15,1 1-158 0,3 2-98 16,2-2-56-16,-1 0-33 0,5 2-18 16,5 0-188-16,-1 2-49 0,6 1 0 0,0 0 0 15,0 6 0-15,4-18 0 0,1 37 0 16,0-10 0-16,5-1 0 0,-1 2 0 0,1 4 0 15,-5 0 0-15,4 4 0 0,-4 2 0 16,-1 2 0-16,1 0 0 0,-5 2 0 0,0 0 0 16,-5 4 0-16,0-3 0 0,0-1 0 15,-5 4 0-15,0-4-18 0,-5 1-593 0,-5-4-251 16,5 1-256-16,-5-5-95 0,0-4-8 16,6-5 58-16,-6-5 175 0,5-3 301 0</inkml:trace>
  <inkml:trace contextRef="#ctx0" brushRef="#br0" timeOffset="50810.875">17412 6726 429 0,'5'-11'982'0,"-5"3"157"0,0-1 122 0,-5 1 107 15,5 0-138-15,-5-3-425 0,0 2-263 16,0-1-131-16,0-2-387 0,5 2-24 0,-5-2 0 16,0 1 0-16,-5 3 0 0,6 0 0 15,-6 2 0-15,-5 0 0 0,6 4 0 16,-6 4 0-16,-5 4 0 0,6 5 0 0,-1 3 0 16,-5 0 0-16,11 5 0 0,-6 0 0 15,5 4 0-15,5-1 0 0,0 0 0 0,10 0 0 16,0 0 0-16,-1 0 0 0,6 0 0 0,5-3 0 15,-5 1 0-15,5-1 0 16,0 0 0-16,-1 0 0 0,0 3 0 0,1-2 0 0,-5 2 0 16,0 0 0-16,-5 0 0 0,5 0 0 15,-10 3 0-15,5-3 0 0,-5 0 0 0,0 0 0 16,-5 0 0-16,5 0 0 0,-5 0 0 0,-5-2 0 16,5-1 0-16,-4-2 0 0,3-4 0 15,-3 3 0-15,-1-4 0 0,5-1 0 0,-5-3 0 16,5 1 0-16,5-1 0 0,-4-3 0 15,4 1 0-15,0-1 0 0,4-2 0 16,1 3 0-16,0-1 0 0,0 4 0 0,0-1 0 16,5 0 0-16,-5 3 0 0,5 2 0 15,-1 2 0-15,-4 1 0 0,5 4 0 0,-5 2 0 16,0 0 0-16,5 5 0 0,-6-2 0 16,1 2 0-16,0 1 0 0,0 0 0 0,-5-1 0 15,5 1 0-15,-5-1 0 0,5 1 0 16,-5-3 0-16,5 0 0 0,-5-3 0 0,0 0 0 15,0-3 0-15,0 1 0 0,0-4 0 0,0-2 0 16,0-1 0-16,0-1 0 0,0-4 0 16,0 0 0-16,0-2 0 0,0-1 0 15,-5 0 0-15,5-1 0 0,0-4 0 0,0 0 0 16,-5 0 0-16,5-6 0 0,0 3 0 0,0-5 0 16,0 2 0-16,0-2 0 0,0-3 0 15,0 0-715-15,0 0-488 0,0-3-108 16,0 1 3-16,0-1 61 0,0-3 148 0,5-2 267 15,0-1 389-15</inkml:trace>
  <inkml:trace contextRef="#ctx0" brushRef="#br0" timeOffset="51714.778">17692 6464 264 0,'-6'-3'532'0,"2"3"139"0,4-3 155 15,-5 1 71-15,0 2-49 0,0-4-75 16,0 4-69-16,0-2-76 0,5 2-100 0,-5-2-109 15,5-1-66-15,-4 0-38 0,4 0-31 16,0 0-135-16,4-3-149 0,-4 4 0 0,5-4 0 16,5 1 0-16,-5 0 0 0,5 2 0 15,4 0 0-15,-4 3 0 0,4 0 0 16,1 0 0-16,-5 3 0 0,0 5 0 0,5 0 0 16,-10 3 0-16,5 1 0 0,-10 4 0 15,4 3 0-15,-4-2 0 0,0 2 0 0,0-3 0 16,-4 1 0-16,-2 0 0 0,2-4 0 15,-1-1 0-15,-5-2 0 0,5-1 0 16,0-1 0-16,-4-5 0 0,9 3 0 0,-6-6 0 16,1 0 0-16,5 0 0 0,5-4 0 15,1 2 0-15,-2-4 0 0,1 4 0 0,5-4 0 16,5 3 0-16,-5-2 0 0,4 2 0 16,1 3 0-16,0-3 0 0,0 6 0 0,-1 0 0 15,-4-1 0-15,4 7 0 0,-4-1 0 16,-5 1 0-16,5 1 0 0,-5 4 0 15,0 0 0-15,-5 3 0 0,0-4 0 0,0 4 0 16,-5-3 0-16,0 0 0 0,1 0 0 16,-7-1 0-16,1-2 0 0,1 0 0 0,-1 0 0 15,-5-2 0-15,1-4 0 0,-1 0 0 16,0-2 0-16,0-3 0 0,1 0 0 16,-1 0 0-16,5-3 0 0,1-2 0 0,-2 2 0 15,7-3 0-15,4 1 0 0,0 0 0 16,0-1 0-16,4-2 0 0,1 2 0 0,1 1-421 15,3-1-436-15,1 1-278 0,0 0-100 16,5-1-10-16,-6 0 59 0,11 1 171 16,-5-4 281-16</inkml:trace>
  <inkml:trace contextRef="#ctx0" brushRef="#br0" timeOffset="51914.244">18152 6709 50 0,'5'6'955'15,"-5"2"290"-15,5-2 238 0,-10-1 263 16,5-2 200-16,0 0-1180 0,-5 0-766 0,5-3 0 16,-4 2 0-16,4-2 0 0,0 0 0 15,0 3 0-15,0-3 0 0,0 0 0 0,0 0 0 16,0 0 0-16,0-3 0 0,0 3 0 16,0 0 0-16,0 0-1372 0,-5 0-287 0,5-2 95 15,0-4 159-15,0 0 258 0,0-2 438 16</inkml:trace>
  <inkml:trace contextRef="#ctx0" brushRef="#br0" timeOffset="53038.824">18378 6422 160 0,'4'-2'461'0,"-4"-1"114"0,0 0 119 16,0 3 56-16,6-2 5 0,-6-1-26 15,0 0-47-15,0 3-56 0,0-3-76 0,-6 0-91 16,6 3-100-16,-4-3-68 0,4 3-39 16,-5 0-32-16,0-2-14 0,0 2-18 0,0 2-20 15,1 1-102-15,-2 0-66 0,-3 3 0 16,-1 5 0-16,5-1 0 0,-5 5 0 16,6 4 0-16,-7 0 0 0,7 6 0 0,-6 0 0 15,5 5 0-15,5 1 0 0,-5 5 0 16,5-4 0-16,5 4 0 0,-5 0 0 0,5 0 0 15,5-3 0-15,-1-2 0 0,1-1 0 0,5-3 0 16,0-2 0-16,-1 0 0 0,1-5 0 16,0-4 0-16,0-3 0 0,4 1 0 0,-4-5 0 15,-1-1 0-15,1-3 0 0,0-2 0 16,0 0 0-16,-5-3 0 0,-1 0 0 0,1 0-961 16,0-3-267-16,-5 0-79 0,-1-2 12 15,2 0 69-15,-2-1 175 0,-4-2 305 16</inkml:trace>
  <inkml:trace contextRef="#ctx0" brushRef="#br0" timeOffset="53570.64">18677 6685 606 0,'-5'10'860'0,"0"2"168"16,0-4 119-16,1 0 5 0,-2 0-225 15,1 1-224-15,1-4-200 0,4 1-145 16,0-4-96-16,0 2-61 0,4-8-44 0,1 2-32 16,1-4-21-16,-2-2-46 0,6-3-58 15,-5-3 0-15,5-3 0 0,-5 1 0 0,5-3 0 16,-6 2 0-16,6 0 0 0,-5 1 0 16,0 0 0-16,0 1-17 0,-5 5-36 15,5-1 6-15,-5 2 8 0,0 1 11 0,0 2 11 16,-5 1 12-16,5 0 19 0,0 2 22 0,-5 3 22 15,5 0 28-15,-5 0-74 0,5 5-12 16,-5-2 0-16,5 2 0 0,0 3 0 0,0 4 0 16,0-1 0-16,0 2 0 0,0 2 0 15,5 1 0-15,0 4 0 0,0-1 0 16,0 3 0-16,0 2 0 0,5-2 0 0,0 4 0 16,-1-5 0-16,1-1 0 0,-1-1 0 15,1-2 0-15,1-3 0 0,3 0 0 0,-9-6-1163 16,5-3-275-16,-1-5-7 0,1 0 80 15,0-8 138-15,0-1 279 0,0-4 445 16</inkml:trace>
  <inkml:trace contextRef="#ctx0" brushRef="#br0" timeOffset="53813.022">19000 6616 813 0,'-4'8'1061'0,"-1"-2"161"16,5-2 132-16,-5 0 79 0,5-2-342 15,0 4-315-15,0-3-335 0,0 0-441 16,0-1 0-16,5 1 0 0,0 0 0 0,-1-1 0 16,6 4 0-16,-5-3 0 0,5-1 0 15,0 1 0-15,-1 0 0 0,1 0 0 0,5 0 0 16,-5-3 0-16,5 2 0 0,0-2 0 0,-1 3 0 16,1-3 0-16,-6 0 0 0,12 0 0 15,-12 3 0-15,6-3-573 0,-5 0-1051 16,4 0 36-16,-4 0 122 0,4-6 174 0,1 4 300 15,0-7 465-15</inkml:trace>
  <inkml:trace contextRef="#ctx0" brushRef="#br0" timeOffset="54350.594">19466 6541 398 0,'-5'-6'871'0,"5"4"194"16,-4-4 147-16,-6 1 118 0,5-1-180 16,0 1-227-16,0-1-215 0,0 1-174 15,5-1-534-15,-4-2 0 0,4 0 0 0,0 2 0 16,0-2 0-16,0 0 0 0,4 0 0 16,-4 2 0-16,5 0 0 0,5 0 0 15,-5 4 0-15,5 2 0 0,-1-3 0 0,-4 6 0 16,5-3 0-16,0 6 0 0,0-1 0 0,5 4 0 15,-6-1 0-15,-4 0 0 0,5 6 0 16,-5-1 0-16,4 1 0 0,-3 3 0 0,-6 0 0 16,5 2 0-16,-5 0 0 0,0 0 0 0,-5 1 0 15,5-2 0-15,-6 5 0 0,-3-4 0 16,4 0 0-16,-5 1 0 0,-4-1 0 0,4-2 0 16,-5-4 0-16,5-1 0 0,-5-4 0 15,0 0 0-15,1-5 0 0,0 0 0 0,-1-3 0 16,0-6 0-16,5 0 0 0,-5-2 0 15,5 0 0-15,1 0 0 0,4-1 0 0,0-1 0 16,0 1 0-16,5 1 0 16,0-1 0-16,0 1 0 0,0 3 0 0,5-1 0 15,0 3 0-15,0 1 0 0,4 4 0 0,1 1 0 16,0 3 0-16,0-1 0 0,5 3 0 16,-1 4 0-16,1-4 0 0,0 3 0 0,-1 0 0 15,6 3 0-15,-5-3 0 0,5-3 0 0,-6 3 0 16,6-2 0-16,-5-4 0 0,4 3 0 15,-4-5 0-15,-1 0 0 0,1 0 0 16,-5-3-466-16,5 0-974 0,-6-6-36 0,1 0 64 16,0-8 118-16,0 1 225 0,4-6 365 15</inkml:trace>
  <inkml:trace contextRef="#ctx0" brushRef="#br0" timeOffset="56296.234">19893 6599 290 0,'0'-3'476'0,"0"-2"84"0,0-1 79 16,0-2-36-16,0 2-55 0,-5-2-27 15,5 3 7-15,0-4-5 0,0 3-27 16,0-2-41-16,-5 0-51 0,5 3-57 0,0-4-59 15,-5 1-36-15,5 3-8 0,0-1 7 16,-5 0 10-16,5 1 5 0,0 2-27 0,-5 3-239 16,5-2 0-16,0 2 0 0,-4 2 0 15,4 1 0-15,-6 0 0 0,6 5 0 16,-4 1 0-16,-1 1 0 0,5 4 0 0,0 2 0 16,-5 4 0-16,5 2 0 0,5 0 0 15,-5 3 0-15,5-3 0 0,-1 3 0 0,2 0 0 16,3-3 0-16,1-3 0 0,0 0 0 15,5-5 0-15,0 0 0 0,-1-6 0 0,1 0 0 16,0-4 0-16,4-2 0 0,-4-4 0 16,0-4 0-16,4-2 0 0,-4-4 0 0,0 2 0 15,-1-4 0-15,-4-3 0 0,0 3 0 16,0-2 0-16,-6 2 0 0,2-2 0 0,-2 2 0 16,-4 0 0-16,0 0 0 0,-4 1 0 0,4 1 0 15,-6 1 0-15,-3 0 0 0,4 3 0 16,0-1 0-16,0 4 0 0,0 0 0 15,0 2 0-15,1 3 0 0,4 0 0 0,0 5 0 16,0 1 0-16,0 2 0 0,0 1 0 16,4 4 0-16,1 1 0 0,0 3 0 0,0-1 0 15,5 3 0-15,-1 3 0 0,1 0 0 16,0 4 0-16,5-2 0 0,-5 4 0 0,4-3 0 16,-4 3 0-16,0-4 0 0,0 1 0 15,0 0 0-15,0 0 0 0,-1-4 0 16,-3 1 0-16,-2 1 0 0,1-4 0 0,0 1 0 15,-5-4 0-15,0-3 0 0,-5 1 0 16,0 0 0-16,1-6 0 0,-6 4 0 0,-1-7 0 16,-3 0 0-16,-1-1 0 0,0-4 0 15,1 0 0-15,-1-4 0 0,-5-1 0 0,6-3 0 16,-1-3 0-16,0 0 0 0,1-3 0 0,4-2 0 16,0-1-215-16,0 0-737 0,5-2-250 15,1 0-76-15,4-6 12 0,0 0 71 16,4-2 181-16,6-4 293 0</inkml:trace>
  <inkml:trace contextRef="#ctx0" brushRef="#br0" timeOffset="56582.494">20266 6326 21 0,'0'-11'878'16,"0"0"233"-16,0 3 160 0,0-1 140 15,0 1 113-15,0 3-403 0,0-1-316 0,0 3-756 16,5 0-49-16,-1 3 0 0,6 0 0 15,-5 0 0-15,5 6 0 0,-1 0 0 0,6 2 0 16,-5 3 0-16,5 2 0 0,-5 2 0 0,5 3 0 16,-6 2 0-16,6 2 0 0,0 3 0 15,-5 3 0-15,0 2 0 0,4-3 0 0,-4 7 0 16,-5-1 0-16,4 0 0 0,-3 0 0 16,-1 3 0-16,-1-3 0 0,-4 0 0 0,0 0 0 15,0-6 0-15,0 1 0 0,-4-3 0 16,4-3 0-16,-5-3 0 0,-1-2 0 0,-3-3-329 15,4-6-1173-15,0-2-13 0,0-6 82 16,0-3 123-16,0-6 232 0,1-1 379 0</inkml:trace>
  <inkml:trace contextRef="#ctx0" brushRef="#br0" timeOffset="56987.552">20737 6571 226 0,'0'6'517'0,"4"-1"88"16,-4-2 84-16,0 0 25 0,0 0-104 0,5 0-71 16,-5-3-7-16,0 2 3 0,0-2 0 0,0 3 0 15,0-3 11-15,0 3 5 0,0-3-8 16,0 0-29-16,0 0-514 0,0 0 0 15,-5 2 0-15,5-2 0 0,0 0 0 0,0 0 0 16,5 0 0-16,-5 0 0 0,5 0 0 16,0-2 0-16,0 2 0 0,5 0 0 0,0-3 0 15,-1 0 0-15,1 3 0 0,5-2 0 0,0 2 0 16,-1 0 0-16,1-3 0 0,0 3 0 16,0 0 0-16,-1 0 0 0,1 0 0 0,0 0 0 15,-1 0 0-15,-4 3 0 0,0-1 0 16,0-2 0-16,-5 3 0 0,-1 0 0 0,2-1 0 15,-6 1 0-15,0 0 0 0,0 0 0 16,0 0 0-16,-10-1-517 0,5 1-757 0,-5-3-93 16,5-3 17-16,-5-2 75 0,5-1 162 15,-5 1 286-15,6-3 389 0</inkml:trace>
  <inkml:trace contextRef="#ctx0" brushRef="#br0" timeOffset="58036.696">21344 6461 119 0,'-4'0'634'0,"4"-3"180"0,-5 3 162 15,5-2 112-15,-5 2-89 0,5-4-185 16,-5 2-168-16,0 0-134 0,5-4-124 15,-5 0-82-15,5-2-55 0,0 0-39 0,5 0-31 16,0-1-28-16,5-2-55 0,-5 3-98 16,4-3 0-16,6 5 0 0,-5 1 0 0,4 0 0 15,-3 5 0-15,3 0 0 0,-4 5 0 16,4 0 0-16,-4 6 0 0,-5 3 0 0,5 6 0 16,-10-2 0-16,5 8 0 0,-5-2 0 15,-5 1 0-15,0 0 0 0,0 3 0 16,-4-4 0-16,-1 1 0 0,-5 0 0 0,0 0 0 15,0-3 0-15,1-3 0 0,-6 0 0 16,1-5 0-16,4 0 0 0,1-6 0 0,-7 1 0 16,7-7 0-16,4 1 0 0,-4-6 0 15,4 1 0-15,-1-7 0 0,2 1 0 0,4-3 0 16,0 0 0-16,0-3 0 0,5 0 0 16,0 4 0-16,5-4 0 0,0 3 0 15,0 0 0-15,4 0 0 0,2 3 0 0,-1 2 0 16,-1 0 0-16,1 6 0 0,5 0 0 15,-1 3 0-15,1 0 0 0,0 3 0 0,0-2 0 16,4 5 0-16,0 0 0 0,2 1 0 16,-2 1 0-16,0-2 0 0,1-1 0 15,5 0 0-15,-5-2 0 0,4-1 0 0,1-2 0 16,-6-3 0-16,6 0-353 0,-6-5-542 16,0-1-271-16,2-2-90 0,-7-3 5 0,1-3 69 15,0-2 177-15,0-2 278 0</inkml:trace>
  <inkml:trace contextRef="#ctx0" brushRef="#br0" timeOffset="58525.456">21747 6497 611 0,'-5'-14'929'0,"0"0"168"0,0 3 123 16,0 1 69-16,-5 1-221 0,6 4-252 0,-2-1-197 15,-3 3-120-15,9 3-456 0,-6 3-43 16,2 3 0-16,4 5 0 0,-5 2 0 16,5 4 0-16,0 2 0 0,0 3 0 0,5 1 0 15,-1-2 0-15,2 4 0 0,3-3 0 16,-3-3 0-16,8 1 0 0,-4-4 0 0,0-2 0 15,4-5 0-15,1-1 0 0,0-6 0 0,4-2 0 16,-4-2 0-16,0-6 0 0,-1-1 0 16,1-1 0-16,0-4 0 0,-5-4 0 15,-1 5 0-15,1-6 0 0,-5 2 0 0,0 1 0 16,0-1 0-16,-5 0 0 0,0 1 0 16,0 0 0-16,-5 1 0 0,0 2 0 0,0 2 0 15,1-1 0-15,4 5 0 0,-6 1 0 16,6 3 0-16,-4 3 0 0,4 3 0 15,0 3 0-15,0 1 0 0,0 5 0 0,4 2 0 16,2 2 0-16,-6 3 0 0,9 3 0 0,-4 3 0 16,0 0 0-16,5 3 0 0,-1 2 0 15,1 3 0-15,1-2 0 0,3 2 0 0,-4-3 0 16,0 3 0-16,-1-2 0 0,1-4 0 16,0 1 0-16,-5-4 0 0,-1-2 0 15,2 1 0-15,-6-4 0 0,-6-2 0 0,2-1 0 16,-1-2 0-16,-10-3 0 0,5 0 0 15,-4 0 0-15,-6-3 0 0,5-2 0 16,-4 0 0-16,-6-4 0 0,6 0 0 0,-6-2 0 16,0-2 0-16,6 0 0 0,0-1 0 15,-2-3 0-15,7 0 0 0,0-2-266 16,4 0-398-16,5 0-222 0,0-4-230 0,0-1-77 16,5-1 5-16,5-3 94 0,0-2 190 15,4 0 272-15</inkml:trace>
  <inkml:trace contextRef="#ctx0" brushRef="#br0" timeOffset="58929.397">22316 6594 386 0,'-6'2'636'0,"2"4"144"0,-1-4 154 16,-1 1 49-16,2 0-127 0,-1 0-130 0,5 0-97 15,-5-1-88-15,0-2-102 0,5 0-79 16,-5 0-37-16,5 0-11 0,0-2-26 15,0-1-286-15,5 0 0 0,0 0 0 0,0 0 0 16,4 1 0-16,-3-4 0 0,9 4 0 16,-1-1 0-16,1 0 0 0,0 0 0 0,4 0 0 15,1 3 0-15,-1-3 0 0,6 3 0 16,-6 3 0-16,1-3 0 0,-5 3 0 0,4 0 0 16,-4 0 0-16,-5 0-133 0,-1 2-590 15,2 0-192-15,-7 1-211 0,2-3-69 0,-6 2 11 16,0 1 85-16,-6 2 189 0,2-2 266 15</inkml:trace>
  <inkml:trace contextRef="#ctx0" brushRef="#br0" timeOffset="59138.751">22443 6690 53 0,'-15'5'792'15,"0"4"223"-15,-4-4 146 0,4 1 114 0,0 0 22 16,1-4-271-16,-1 4-287 0,5-4-174 16,5 1-297-16,1 0-268 0,-2-3 0 0,6 3 0 15,0-3 0-15,6-3 0 0,3 3 0 16,-4-3 0-16,10 0 0 0,-6 3 0 0,6 0 0 15,0-2 0-15,0 2 0 0,-1 0 0 16,1 2 0-16,4-2 0 0,-4 0 0 0,5 0 0 16,-5 0 0-16,0 0 0 0,-1 0 0 0,6 0 0 15,-5 0-60-15,4 0-1269 0,-4 0-111 16,-1-5 23-16,1 2 87 0,0-5 155 0,-5 0 281 16,5-1 419-16</inkml:trace>
  <inkml:trace contextRef="#ctx0" brushRef="#br0" timeOffset="69714.826">22864 6552 581 0,'0'6'935'0,"0"-4"127"0,0 1 75 0,0 0 53 16,-4 0-300-16,4-1-326 0,0-2-206 16,0 3-104-16,0-3-54 0,4-3-39 0,-4 1-35 15,5-4-29-15,5 1-24 0,0-4-22 0,0-1-20 16,0-2-13-16,0-2-9 0,4 1-9 16,-4-4-9-16,0 3-6 0,0 1-5 15,-5-1-6-15,5 0 1 0,-10 3 3 0,4 3 8 16,-4-1 5-16,5 1 7 0,-10 3 10 0,5 2 9 15,0 0 13-15,-4 0 14 0,-2 3 15 16,6 3 16-16,-4-3 11 0,-1 6 10 0,5-1 9 16,-6 0-29-16,6 4-76 0,0-1 0 0,-4 3 0 15,4 0 0-15,0 3 0 0,4 0 0 16,-4 2 0-16,0 1 0 0,0-1 0 16,0 1 0-16,0 2 0 0,6-2 0 0,-6-1 0 15,0 4 0-15,5-4 0 0,-5-2 0 0,4 3 0 16,2-4 0-16,-6-2 0 0,4 1 0 15,1-2-583-15,0-4-435 0,0-3-206 0,0-3-52 16,0-6 25-16,0 1 105 0,5-3 215 0,-6-4 354 16</inkml:trace>
  <inkml:trace contextRef="#ctx0" brushRef="#br0" timeOffset="70079.314">23149 6533 641 0,'0'8'968'0,"-5"-2"124"15,5-1 75-15,0 1 60 0,0-4-313 0,0 1-335 16,0 0-194-16,5-6-106 0,5 0-61 0,-5-2-53 16,5-3-50-16,-1-4-39 0,6 2-16 15,-5-4-11-15,5 0-8 0,-5 0-5 0,4-3 0 16,-4 3-3-16,4-2-16 0,-4 2-9 16,-5 4-6-16,0-2-4 0,5 2-2 0,-10-2 1 15,4 7-1-15,-4-3 1 0,0 2 0 0,0 4 0 16,0-2 2-16,-4 4 5 0,4-2 14 15,-5 4 21-15,5 2 6 0,-5-2-45 0,5 4 0 16,-5 2 0-16,5 0 0 0,-5 1 0 16,5 1 0-16,0 4 0 0,-5 0 0 15,5 3 0-15,5-1 0 0,-5 3 0 0,0 1 0 16,5-1 0-16,0 1 0 0,-5-1 0 0,5 0 0 16,0 3 0-16,-1-3 0 0,2 1 0 15,-1-4 0-15,-1 1 0 0,2-3 0 0,-6-1 0 16,4 1 0-16,1-3-568 0,-5-3-673 15,0 1-110-15,0-6 6 0,0-1 68 0,-5-2 158 16,5-2 295-16,-4-4 387 0</inkml:trace>
  <inkml:trace contextRef="#ctx0" brushRef="#br0" timeOffset="72215.027">17873 7590 428 0,'-5'2'712'0,"0"-2"173"0,0 2 141 15,5-2 34-15,-5 4-193 0,0-4-172 16,1 0-147-16,4 0-147 0,-6 0-126 16,6 2-77-16,0-2-44 0,0 0-27 0,6-2-17 15,-2 2-7-15,6 0-1 0,-5 0-2 16,5 0-5-16,5 2-12 0,-6 1-12 0,1 0-12 15,5 3-11-15,0 2-8 0,-6 3-36 16,1 3-4-16,0 2 0 0,-1 0 0 0,-3 4 0 16,-2 2 0-16,1 0 0 0,-5 3 0 15,0-3 0-15,0 0 0 0,-5 0 0 0,5 0 0 16,-4-3 0-16,-2-5 0 0,2 0 0 16,-1-3 0-16,0-2 0 0,0-2 0 15,0-3 0-15,0-4 0 0,5 0 0 0,0-6 0 16,0 1 0-16,0-6 0 0,5-1 0 15,0 1 0-15,0-3 0 0,5 0-30 0,0 1-104 16,-1-3 8-16,6 1 10 0,-5-1 16 16,0-1 18-16,5 1 18 0,-6 2 15 0,6-2 15 15,-5 2 15-15,5-3 7 0,-5 3 6 16,-1 0 2-16,-4 1 4 0,5 2-2 0,-5 0 11 16,0 0 9-16,-5 2 25 0,4 4 24 15,-4-3 28-15,0 5 29 0,0-3 13 16,0 4 14-16,0-2-17 0,0 4-134 0,-4 0 0 15,4 4 0-15,-5-2 0 0,0 4 0 16,5 5 0-16,-5 0 0 0,0 0 0 0,0 5 0 16,0 1 0-16,1 5 0 0,4-3 0 0,0 6 0 15,0-3 0-15,0 0 0 0,4 3 0 16,1-2 0-16,0-2 0 0,5 1 0 16,0-2 0-16,0-1 0 0,4-3 0 0,-4 1 0 15,5-3 0-15,4-3 0 0,-4 0 0 16,5-3 0-16,-1 1 0 0,1-4 0 0,-6-2-542 15,7-1-627-15,-2-2-141 0,-4-2-16 16,4-1 52-16,0-2 136 0,2-1 264 16,-2-2 393-16</inkml:trace>
  <inkml:trace contextRef="#ctx0" brushRef="#br0" timeOffset="72679.815">18868 7815 260 0,'-5'4'495'0,"0"-2"118"0,1-2 122 15,-2 3 46-15,2-3-19 0,-1 0-50 16,0 3-44-16,0-3-60 0,0 0-65 0,0 0-80 16,0 0-75-16,1 0-33 0,4 0-5 15,-6-3-3-15,1 3-236 0,5 0-111 0,0 0 0 16,-4-3 0-16,4 3 0 0,0 0 0 15,4-2 0-15,1 2 0 0,1-4 0 0,3 4 0 16,1-2 0-16,0 2 0 0,5 0 0 0,-1-3 0 16,1 3 0-16,5 0 0 0,-1 0 0 15,1 0 0-15,-1 0 0 0,-4 3 0 0,5-3 0 16,-1 0 0-16,-4 2 0 0,5-2 0 16,-11 4 0-16,6-2-278 0,-5 1-557 0,0 0-225 15,-5 0-140-15,-1-1-22 0,-4 3 47 16,0-2 146-16,0 0 231 0,-4 3 300 0</inkml:trace>
  <inkml:trace contextRef="#ctx0" brushRef="#br0" timeOffset="72912.194">18972 7889 300 0,'-15'9'856'16,"5"0"185"-16,-5-1 132 0,0-2 111 16,5 1-114-16,1-1-262 0,-1-3-237 0,0 2-137 15,5-2-280-15,0 0-254 0,5-1 0 16,0-2 0-16,0 0 0 0,5 3 0 0,0-3 0 15,5 0 0-15,0-3 0 0,-5 3 0 0,9 0 0 16,-4 0 0-16,5 0 0 0,0 0 0 16,0 0 0-16,-1 0 0 0,0 0 0 0,6 0 0 15,-5 0 0-15,0-2 0 0,0-1 0 16,-6 0 0-16,6 3 0 0,-5-2 0 16,0 2-620-16,-1 0-762 0,-4 0-50 0,0 0 55 15,0-3 105-15,0 0 212 0,0 1 349 16</inkml:trace>
  <inkml:trace contextRef="#ctx0" brushRef="#br0" timeOffset="74350.481">19368 7868 391 0,'0'3'839'0,"0"-1"175"0,0 1 117 16,0 0 79-16,0 0-226 0,0 0-239 0,0-3-215 15,0 2-126-15,0-2-76 0,5 0-49 16,0-2-40-16,0-1-142 0,0-3-97 0,5-5 0 16,5 0 0-16,-5-3 0 0,4-2 0 0,-4-4 0 15,4 1 0-15,1-3 0 0,-5 3 0 16,0-3 0-16,0 3 0 0,0-1 0 16,-1 4-87-16,-4 2-26 0,-5 0 25 0,0 6 24 15,0-3 22-15,0 5 18 0,0 1 15 16,-5 2 11-16,0 0 12 0,1 3 16 0,-2 3 20 15,2 0 22-15,4 2 23 0,-5 3 23 16,0 1-72-16,5 2-46 0,0 2 0 0,0 1 0 16,0 0 0-16,0 3 0 0,0-1 0 15,5 4 0-15,-5-1 0 0,5 0 0 16,5 1 0-16,-6 1 0 0,1-1 0 0,5-1 0 16,-5 0 0-16,5 1 0 0,-6-1 0 15,7-3 0-15,-7-2 0 0,2 0 0 16,3 0 0-16,-4-6 0 0,0 0 0 0,0 1 0 15,0-6 0-15,0 2-346 0,-5-2-449 0,0-3-268 16,0 0-139-16,4-3-19 0,-4-2 42 16,0-1 133-16,0-2 241 0,6 0 335 0</inkml:trace>
  <inkml:trace contextRef="#ctx0" brushRef="#br0" timeOffset="75476.126">19937 7774 98 0,'0'3'621'16,"-5"-3"212"-16,5 0 183 0,-5 3 125 0,1-1-78 16,-2-2-148-16,2 0-148 0,4 3-141 15,-5-3-120-15,5 0-78 0,-6 3-251 16,6-3-177-16,0-3 0 0,6 3 0 0,-1-3 0 15,-1 3 0-15,2-2 0 0,3 2 0 16,1-3 0-16,0 3 0 0,5 0 0 0,-6 0 0 16,6 0 0-16,0 0 0 0,-5 0 0 15,4 3 0-15,1-3 0 0,-5 2 0 0,4-2 0 16,-4 3 0-16,5 0 0 0,-5-3 0 16,-5 3 0-16,5-3 0 0,-6 3 0 15,1-3 0-15,0 0 0 0,0 0 0 0,0 0 0 16,-5 0 0-16,5 0 0 0,-5 0 0 15,0-3 0-15,0 3-91 0,-5 0-744 0,0-3-280 16,5 3-129-16,-5 0-16 0,0 0 46 16,0-3 141-16,5 3 247 0,-4-5 356 15</inkml:trace>
  <inkml:trace contextRef="#ctx0" brushRef="#br0" timeOffset="76213.177">20442 7645 15 0,'0'-3'345'0,"-5"0"86"0,1 0 97 15,4 0 40-15,0 1 6 0,0-3 32 16,0 1 46-16,0-1 9 0,0 2-29 0,0-2-53 15,0-1-66-15,0-3-84 0,4 5-95 16,-4-5-61-16,5 4-31 0,0-4-17 0,0 1-14 16,5 3-18-16,-5-1-15 0,5 3-176 15,-5 0-2-15,4 3 0 0,1 0 0 0,0 3 0 16,-1 3 0-16,-3 2 0 0,3 0 0 16,-4 6 0-16,0-1 0 0,0 5 0 15,0-2 0-15,-5 3 0 0,0 3 0 0,0-2 0 16,0 2 0-16,-5 0 0 0,0-3 0 15,0 3 0-15,-5-2 0 0,6-1 0 0,-6 0 0 16,0-2 0-16,0-4 0 0,0 1 0 16,1-3 0-16,-1 0 0 0,0-5 0 15,0 0 0-15,-4-4 0 0,4-4 0 0,0-1 0 16,0 0 0-16,0-6 0 0,0 1 0 16,5 0 0-16,-5-3 0 0,6 0 0 15,4 3 0-15,-5-4 0 0,5 2 0 0,0 2 0 16,0-4 0-16,0 7 0 0,5-1 0 15,-5 1 0-15,4 2 0 0,2 0 0 0,-2 3 0 16,1 0 0-16,1 3 0 0,3 3 0 0,1-4 0 16,0 4 0-16,-1 2 0 0,6-3 0 15,-5 4 0-15,5 2 0 0,0-3 0 16,-1 3 0-16,1 0 0 0,0-3 0 0,-1 4 0 16,1-4 0-16,0 0 0 0,0 1 0 15,-1-4 0-15,1-3 0 0,0 2 0 0,0-2 0 16,-1-2 0-16,-4-2 0 0,4-2-763 15,-4-1-332-15,0 0-156 0,0-7-21 0,0 2 51 16,-1-4 145-16,1 0 238 0,-5-3 302 16</inkml:trace>
  <inkml:trace contextRef="#ctx0" brushRef="#br0" timeOffset="76730.871">20781 7647 188 0,'0'-5'903'15,"-6"2"224"-15,2 0 153 0,-1 0 134 16,0 1-8-16,0-1-335 0,5 3-309 15,-5 0-722-15,5 0-40 0,0 3 0 0,0 2 0 16,0 1 0-16,0 2 0 0,5 3 0 16,-5 0 0-16,0 6 0 0,5-3 0 0,-5 2 0 15,5 3 0-15,0-2 0 0,-1 0 0 0,2-1 0 16,-2-2 0-16,1-1 0 0,0-1 0 16,10-2 0-16,-10-1 0 0,10-4 0 15,-5-2 0-15,4 0 0 0,-4-6 0 0,4-2 0 16,1-4 0-16,-5-1 0 0,0-5 0 0,0 4 0 15,0-2 0-15,-6-4 0 0,1 3 0 16,0-2 0-16,0 2 0 0,-5 0 0 0,-5 1 0 16,5-1 0-16,-5 0 0 0,0 3 0 15,1 0 0-15,4 3 0 0,-6-1 0 0,2 4 0 16,-1 0 0-16,0-1 0 0,5 6 0 16,-5 0 0-16,5 2 0 0,-5 2 0 15,5 3 0-15,5 2 0 0,-5 2 0 0,5 0 0 16,0 2 0-16,0 4 0 0,-1 0 0 15,6 2 0-15,0 0 0 0,0 6 0 0,0-3 0 16,0 3 0-16,5 3 0 0,-6-1 0 0,1 1 0 16,0 0 0-16,-1-1 0 0,-3-2 0 0,3 3 0 15,-3-1 0-15,3-3 0 0,-4 4 0 16,-5-3 0-16,0-3 0 0,0 0 0 16,-5-2 0-16,0-1 0 0,-5-2 0 0,1-1 0 15,-1-3 0-15,-5-1 0 0,0-4 0 0,-4 0 0 16,4-2 0-16,-5-4 0 0,1-2 0 15,-1-2 0-15,-5-4 0 0,6-2-118 0,0 2-801 16,-1-2-265-16,0-2-83 0,1 1 7 16,4 0 62-16,0-1 151 0,5-1 266 15,0-1 365-15</inkml:trace>
  <inkml:trace contextRef="#ctx0" brushRef="#br0" timeOffset="78102.042">10121 9007 145 0,'-6'3'650'0,"2"-3"216"0,4 3 173 16,-5-3 120-16,-1 2-94 0,2 1-157 0,-1 2-142 15,0-1-148-15,0-2-109 0,0 1-66 16,0 0-420-16,0-3-23 0,5 2 0 0,0-2 0 16,0 0 0-16,0 0 0 0,5 0 0 15,0 0 0-15,5 0 0 0,4-2 0 0,1-1 0 16,0 3 0-16,5 0 0 0,4-3 0 0,-4 3 0 16,10 3 0-16,-6-3 0 0,5 3 0 15,-4-1 0-15,4 1 0 0,-5 3 0 16,1-3 0-16,-5 2-105 0,0 4-405 0,-5-4-66 15,-6 3-66-15,1-2-38 0,-10 2-6 16,5-3 29-16,-10 1 89 0,0-1 146 16,-5 1 187-16,-5 0 200 0,1-4 193 0,-1 4 184 15,-4-4 152-15,-6 4 83 0,5-3 19 16,-4 0-26-16,-6-1-58 0,5 1-85 16,1-3-82-16,0 0-41 0,0 3-21 0,3-3-20 15,2 0-31-15,9 0-219 0,1 2-13 16,-1-2 0-16,10 3 0 0,0 0 0 0,0 0 0 15,10 0 0-15,-1 2 0 0,1-3 0 16,9 2 0-16,2-1 0 0,-2-3 0 0,6 0 0 16,-1 0 0-16,5-3 0 0,1-3 0 15,-6 1 0-15,6-1 0 0,-6-2-83 0,1 0-360 16,-6-1-97-16,1-2-112 0,-6 0-101 16,1 0-74-16,-10 0-47 0,0 0-5 15,0 0 74-15,-5-3 154 0,0 3 217 0,-5 0 224 16,-5 0 223-16,1 3 212 0,-1-1 187 15,-5 1 144-15,0 0 101 0,-4 0 70 0,-6 3-3 16,1-4-42-16,-6 4-67 0,1-1-87 16,-6 3-107-16,1 0-104 0,5 3-55 15,-1 3-32-15,1 3-24 0,5 2-18 0,3 3-24 16,2 2-23-16,4 7-58 0,5 0-83 16,6 4 0-16,4 3 0 0,0 1 0 0,10 0 0 15,-1 0 0-15,6-1 0 0,10-2 0 16,-1-6 0-16,0 1 0 0,11-6 0 15,-1-3-91-15,0-9-335 0,6 1-271 0,-6-8-351 16,0-4-151-16,-4-4-36 0,-1-2 35 16,1-4 138-16,-6 2 264 0,0-5 375 0</inkml:trace>
  <inkml:trace contextRef="#ctx0" brushRef="#br0" timeOffset="78361.345">10503 8977 678 0,'-20'-9'991'16,"0"4"155"-16,6-3 119 0,-6 2 94 0,5 3-321 15,6-3-334-15,-1 2-192 0,0-2-120 16,5 3-286-16,5 0-106 0,0 1 0 0,5-1 0 16,5 0 0-16,-5 3 0 0,5 0 0 15,4 3 0-15,1 0 0 0,0 2 0 16,0 4 0-16,4-1 0 0,-4 0 0 0,0 5 0 16,4 1 0-16,-4 3 0 0,-1 0 0 15,-4 2 0-15,5 3 0 0,-10 0 0 16,0 3 0-16,0 0 0 0,-5 2 0 0,0 1 0 15,-5 0 0-15,0 2 0 0,0-5 0 16,-5 3 0-16,1-7-212 0,-1 1-1058 0,0-5-137 16,0-6-9-16,-4-5 76 0,4-9 157 15,5-3 325-15,-1-5 401 0</inkml:trace>
  <inkml:trace contextRef="#ctx0" brushRef="#br0" timeOffset="79155.017">11302 8881 53 0,'0'2'503'0,"0"-2"105"15,0 0 106-15,0-2 120 0,-5 2-44 0,5-4-89 16,-4 1-65-16,4 1-49 0,-6 2-61 0,6-5-74 15,-4 2-75-15,-6 0-63 0,5-3-33 16,-5 0-7-16,5 2-4 0,-5-2-7 0,-5 0-255 16,6 4-8-16,-6-4 0 0,1 6 0 15,-1-3 0-15,0 6 0 0,0 0 0 0,1 2 0 16,-1 7 0-16,5-2 0 0,1 7 0 16,3-1 0-16,1 1 0 0,1 2 0 15,8 3 0-15,1 0 0 0,1-3 0 0,3 4 0 16,6-1 0-16,-1-3 0 0,6 1 0 15,-6-1 0-15,7 3 0 0,-2-3 0 0,-4 0 0 16,4 4 0-16,-9-4 0 0,5 3 0 0,-5 0 0 16,-1 0 0-16,-3 0 0 0,-2 3 0 15,-4 0 0-15,0-3 0 0,-4 0 0 0,-2 0 0 16,-3 0 0-16,-1-5 0 0,0-1 0 16,0 1 0-16,-4-3 0 0,-6 0 0 15,5-6 0-15,0 2 0 0,0-4 0 0,6 0 0 16,-1-4 0-16,0 4 0 0,5-4 0 15,5-2 0-15,0 3 0 0,0-3 0 0,5 3 0 16,0 0 0-16,0 0 0 0,0 2 0 16,5 1 0-16,-6 2 0 0,7 0 0 0,-7 0 0 15,6 4 0-15,0 1 0 0,-5 4 0 16,5 0 0-16,-5 2 0 0,-1 0 0 16,6 3 0-16,-5 3 0 0,5-3 0 0,-10 3 0 15,5 2 0-15,0-2 0 0,-5 0 0 0,0 3 0 16,5-3 0-16,-5-1 0 0,0 1 0 15,5-3 0-15,-5 0 0 0,5-3 0 0,-5 1 0 16,0-1 0-16,0-2 0 0,5-3 0 16,-5 0 0-16,0-1 0 0,0 1 0 0,0-3 0 15,0 0 0-15,0-3 0 0,0 0 0 16,0 1 0-16,0-1 0 0,0 1 0 0,0-4 0 16,0 3 0-16,0-2 0 0,0-1 0 15,0 0 0-15,0-2 0 0,0 3 0 0,0-3 0 16,0 3 0-16,0-4 0 0,0 1 0 15,4 0 0-15,-4-3 0 0,0 2 0 0,0-2 0 16,6 0 0-16,-6-2 0 0,0 2 0 16,0-3 0-16,0 0 0 0,0 1 0 0,0-2 0 15,0 2 0-15,-6-1-158 0,6 0-343 16,0-3-161-16,-4 1-211 0,4 0-204 0,-5 2-72 16,5-5 10-16,0 2 105 0,0-2 195 15,0 0 263-15</inkml:trace>
  <inkml:trace contextRef="#ctx0" brushRef="#br0" timeOffset="81958.931">11601 8861 138 0,'0'0'612'0,"0"0"179"16,0-3 172-16,-4 3 118 0,4 0-117 15,-6-3-177-15,6 3-159 0,-5-2-150 0,5-2-150 16,0 0-101-16,0-2-64 0,0-2-39 15,5-1-24-15,-5 1-14 0,10-3-7 0,-5 0-1 16,0-3 4-16,5 3-1 0,0 0-3 16,0 3-10-16,4 0-10 0,-4 2-12 15,4 3-10-15,-3 0-7 0,3 6-5 0,-4 3-5 16,0-1-3-16,0 7-3 0,-1 1 0 0,-4 1-12 16,0 2-1-16,-5 4 0 0,0-1 0 15,0-2 0-15,-5 2 0 0,0 0 0 16,-4-2 0-16,4-1 0 0,0-2 0 0,-5-3 0 15,0 0 0-15,6-3 0 0,-2-2 0 16,2-3 0-16,-1-1 0 0,-1 2 0 0,6-4 0 16,0-4 0-16,6 2 0 0,-1-3 0 15,5 1 0-15,-6-1 0 0,11 2 0 16,-5-2 0-16,4 2 0 0,1 0 0 0,0 0 0 16,-1 3 0-16,1 3 0 0,-5 3 0 15,5-1 0-15,-5 0 0 0,-1 7 0 16,1-2 0-16,-10 4 0 0,5 3 0 0,-5-3 0 15,-5 3 0-15,5 2 0 0,-10-2 0 0,5-4 0 16,-5 3 0-16,-4-2 0 0,4 0 0 16,-4 0 0-16,-1-3 0 0,0-2 0 0,0-2 0 15,1-1 0-15,-1 0 0 0,0-6 0 16,1 2 0-16,-1-2 0 0,0-2 0 16,5 2 0-16,1-6 0 0,3 4 0 0,2-4 0 15,4 1 0-15,0-2 0 0,4 0 0 16,6 1 0-16,0-2-181 0,0 2-490 0,0 1-236 15,5-4-225-15,-1 4-71 0,1 0 7 16,4-1 87-16,1-2 192 0,0-1 287 0</inkml:trace>
  <inkml:trace contextRef="#ctx0" brushRef="#br0" timeOffset="82241.179">12092 8983 340 0,'0'2'920'15,"-6"-2"198"-15,6 2 155 0,-4 2 131 16,4-2-100-16,0-2-335 0,-5 3-261 0,5-3-553 16,0 3-155-16,0-3 0 0,5 2 0 15,-5-2 0-15,10 3 0 0,-5-3 0 16,-1 3 0-16,6-3 0 0,0 3 0 0,0-3 0 16,4 0 0-16,-4 0 0 0,5 0 0 0,-6 0 0 15,6 0 0-15,0 0 0 0,0 0 0 16,-5 0 0-16,4 0 0 0,-3 0 0 0,-2 0 0 15,-4 0 0-15,5 0 0 0,-5 0 0 16,0 0 0-16,-5 0-323 0,0 0-518 16,0 0-273-16,0 0-108 0,0 0-11 0,-5 0 52 15,0 0 144-15,5 0 249 0,0-3 357 16</inkml:trace>
  <inkml:trace contextRef="#ctx0" brushRef="#br0" timeOffset="82808.447">12636 8758 244 0,'-5'-8'727'15,"0"0"203"-15,-5-3 151 0,5 0 100 0,-5 0-145 16,1 0-208-16,-1 0-169 0,5 3-149 16,-5-4-100-16,1 8-51 0,-1-5-133 0,5 6-226 15,-5 1 0-15,0-2 0 0,5 4 0 16,-5 6 0-16,1 3 0 0,-1 1 0 15,0 4 0-15,5 8 0 0,-5 0 0 0,5 4 0 16,1 1 0-16,4 1 0 0,0 2 0 16,0 0 0-16,4 1 0 0,1-1 0 0,5-2 0 15,0-1 0-15,5-2 0 0,-6-3 0 0,6 0 0 16,0-5 0-16,5-3 0 0,-6-4 0 16,6-4 0-16,-5-1 0 0,-1-2 0 0,1-3 0 15,0 0 0-15,-6-5 0 0,1 2 0 16,0-6 0-16,-5 4 0 0,0-6 0 0,-5 3 0 15,0-3 0-15,0 0 0 0,-5-3 0 0,-5 3 0 16,5-3 0-16,-10 3 0 0,5 2 0 16,-4-1 0-16,-1 1 0 0,-4 4 0 15,-1-3 0-15,5 5 0 0,-4 0 0 0,4 3 0 16,1 3 0-16,-1 0 0 0,5 5 0 16,0-3 0-16,5 4 0 0,0-1 0 15,5 0-808-15,0-2-326 0,0-1-136 0,0-2-19 16,10 0 46-16,0-3 144 0,0-3 262 15,5-3 378-15</inkml:trace>
  <inkml:trace contextRef="#ctx0" brushRef="#br0" timeOffset="83001.988">12812 8831 248 0,'-5'2'389'0,"5"-2"41"16,-4 0 26-16,4 3-119 0,0-3-119 0,-5 0-100 16,5 3-94-16,0-3-100 0,0 0-103 15,0 0-110-15,0 0-86 0,0 0-28 16,0 0 15-16,-5 0 49 0</inkml:trace>
  <inkml:trace contextRef="#ctx0" brushRef="#br0" timeOffset="87860.356">12798 8764 380 0,'0'0'593'0,"-5"0"126"15,5 0 124-15,0 3 11 0,0-3-92 0,0 0-97 16,0 0-87-16,0 0-89 0,0 0-90 0,-5 0-80 16,5 3-60-16,0-3-36 0,0 0-12 15,0 0-2-15,0 0 8 0,0 3 9 16,0-1 10-16,0 1-227 0,0 2-9 0,0 4 0 16,0-1 0-16,0 3 0 0,0 3 0 15,5 0 0-15,-5 2 0 0,0 1 0 0,5-1 0 16,0 1 0-16,-5 2 0 0,4-5 0 15,6 3 0-15,-5-4 0 0,5 2 0 16,-1-5 0-16,2 1 0 0,-1-2 0 0,-1-4 0 16,1 0 0-16,0-1 0 0,-1-4 0 15,1-4 0-15,5-1 0 0,-5 0 0 0,0-4 0 16,-5-2 0-16,4 1 0 0,1-5 0 16,-5 2 0-16,0-2 0 0,0 2 0 0,-5 2 0 15,5-3 0-15,-5 3 0 0,0-3 0 16,0 6 0-16,-5-3 0 0,5 2 0 15,-5 1 0-15,0 0 0 0,0 3 0 0,5-1 0 16,-4 3 0-16,-2 1 0 0,6 2 0 16,-4 0 0-16,4 2 0 0,0 1 0 0,0 3 0 15,4 2 0-15,-4 3 0 0,6 0 0 16,-2 3 0-16,-4 0 0 0,10 0 0 16,-5 5 0-16,5-2 0 0,-5 2 0 0,5 3 0 15,-1-3 0-15,1 3 0 0,0 0 0 0,0 1 0 16,-6-1 0-16,6-3 0 0,-5 3 0 15,5 0 0-15,-5-1 0 0,0 2 0 16,0-4 0-16,-5 1 0 0,4-1 0 0,-4 0 0 16,0-2 0-16,0-1 0 0,-4 1 0 15,4-4 0-15,-5 4 0 0,0-6 0 0,0 3 0 16,-5-6 0-16,5 3 0 0,-5-5 0 16,1 2 0-16,4-2 0 0,-5-4 0 15,0 1 0-15,1 0 0 0,-1-6 0 0,0 3 0 16,0-3 0-16,5 1 0 0,-4-6 0 0,3-1 0 15,2 0 0-15,4-1 0 0,-5-4 0 16,5 0 0-16,0 0-563 0,0-2-401 0,0 2-221 16,5-2-64-16,-5-1 17 0,4 1 94 15,2-1 198-15,-2-3 290 0</inkml:trace>
  <inkml:trace contextRef="#ctx0" brushRef="#br0" timeOffset="88319.95">13322 8949 94 0,'0'3'506'0,"0"0"124"15,0 0 128-15,0-1 117 0,-5 1-40 16,5-1-79-16,0 1-77 0,0 1-63 0,0-2-65 16,-4-2-66-16,4 3-60 0,0-1-21 0,-6-2 3 15,6 4-237-15,0-4-170 0,0 2 0 16,0-2 0-16,0 2 0 0,6-2 0 16,-6 4 0-16,4-4 0 0,7 2 0 0,-7 1 0 15,6-3 0-15,0 0 0 0,4 3 0 0,1-3 0 16,0 0 0-16,-1-3 0 0,1 3 0 15,0 0 0-15,0-3 0 0,-1 3 0 0,1 0 0 16,0-2 0-16,-5 2 0 0,-1 0 0 16,1 0 0-16,-5 0 0 0,5 0 0 0,-5 0 0 15,-5 2 0-15,5-2 0 0,0 0 0 16,-5 0 0-16,0-2 0 0,0 2 0 0,0 0 0 16,0-4 0-16,0 4 0 0,-5-2 0 0,5 0 0 15,-5-4 0-15,0 3-724 0,-5-3-414 16,5 3-133-16,-5 1-15 0,6-3 47 15,-1 2 132-15,-1 0 248 0,2 0 373 0</inkml:trace>
  <inkml:trace contextRef="#ctx0" brushRef="#br0" timeOffset="89014.225">13881 8888 122 0,'-5'-2'565'0,"1"-3"152"0,4-4 166 16,-5 4 151-16,5-1-99 0,-5 0-136 0,5-2-114 15,0 0-105-15,0 0-122 0,5-1-111 16,0 1-55-16,-1 0-24 0,6-1-15 0,-5 4-13 15,10-1-227-15,-5 1-13 0,5-1 0 16,-6 4 0-16,6 2 0 0,-1 2 0 16,1 1 0-16,0 0 0 0,0 5 0 0,-1 0 0 15,-4 6 0-15,0 0 0 0,-5 2 0 16,5 1 0-16,-10 2 0 0,0 4 0 0,0-1 0 16,-5 0 0-16,0 2 0 0,0 1 0 15,-5-3 0-15,0 0 0 0,1 0 0 0,-6-3 0 16,5 1 0-16,-5-6 0 0,1 2 0 15,-1-4 0-15,0-4 0 0,1 0 0 0,-1-5 0 16,0 0 0-16,5-6 0 0,-4 0 0 16,-1-3 0-16,5-2 0 0,0 0 0 15,5 0 0-15,1 0 0 0,-2-4 0 0,6 4 0 16,0 0 0-16,6 0 0 0,-2 2 0 16,1 1 0-16,1 2 0 0,3 0 0 0,1 3 0 15,0 0 0-15,-1 3 0 0,6 0 0 16,0 2 0-16,4 1 0 0,-4-1 0 0,5 0 0 15,-1 4 0-15,1-4 0 0,0 1 0 16,4-4 0-16,1 4 0 0,-6-6 0 0,6 3 0 16,-6-6 0-16,6 1 0 0,-5-4 0 15,-1-2-426-15,1-1-658 0,-5-1-175 0,0-1-37 16,-1-6 43-16,1 0 122 0,0 0 221 16,-6-2 301-16</inkml:trace>
  <inkml:trace contextRef="#ctx0" brushRef="#br0" timeOffset="89515.955">14327 8900 450 0,'-4'-14'874'0,"4"2"198"0,-6 2 139 15,2 1 108-15,-1 1-204 0,0 2-231 0,0 1-208 16,0 0-134-16,1 2-494 0,4 0-48 16,-6 3 0-16,6 3 0 0,-4 0 0 0,4 5 0 15,0 2 0-15,0 2 0 0,0 1 0 16,4 4 0-16,-4-3 0 0,6 3 0 16,-2-1 0-16,6 1 0 0,0 0 0 0,0-4 0 15,-1-2 0-15,6 0 0 0,-5-3 0 0,5-2 0 16,-1 0 0-16,1-6 0 0,-5 0 0 15,5-4 0-15,0 2 0 0,-6-6 0 0,6-1 0 16,-5 1 0-16,0-3 0 0,-6-2 0 0,7 1 0 16,-7-2 0-16,1 0 0 0,-5 1 0 15,0-1 0-15,0 3 0 0,0-2 0 16,-5 4 0-16,1-2 0 0,-2 3 0 0,1 0 0 16,1 2 0-16,-2 0 0 0,2 4 0 15,-1-1 0-15,0 3 0 0,5 0 0 0,-5 5 0 16,5-2 0-16,0 6 0 0,0-1 0 15,5 3 0-15,0-1 0 0,0 4 0 16,-1 3 0-16,6-3 0 0,1 3 0 0,-2 2 0 16,1 0 0-16,5 3 0 0,-6 0 0 0,6 3 0 15,-1 0 0-15,-3-1 0 0,3 2 0 16,-4-2 0-16,0-1 0 0,-5 1 0 0,4-2 0 16,-3-2 0-16,-2 2 0 0,-4-3 0 0,0-2 0 15,0-1 0-15,-4 1 0 0,-2-7 0 16,2 5 0-16,-6-5 0 0,0 2 0 0,0-4 0 15,-4-3 0-15,-1 0 0 0,-5 1 0 16,6-3 0-16,-6-3 0 0,0-3 0 16,1-3 0-16,4-2 0 0,-4 0-153 0,9 0-509 15,-5-3-155-15,5 0-158 0,0 0-145 16,5-3-33-16,0 0 62 0,5 1 151 0,0-7 223 16,0 4 233-16</inkml:trace>
  <inkml:trace contextRef="#ctx0" brushRef="#br0" timeOffset="89888.064">15181 8891 87 0,'-5'3'735'0,"-5"-1"243"0,5 2 172 0,0 1 130 15,0-2-23-15,-5-3-204 0,6 2-252 16,4 1-192-16,-5-3-368 0,0 3-241 0,5-3 0 16,0 0 0-16,5 0 0 0,0 0 0 15,5-3 0-15,-1 0 0 0,6 1 0 16,0-1 0-16,-1 0 0 0,6 1 0 0,0-2 0 15,-1 2 0-15,6-1 0 0,-6 3 0 0,1-3 0 16,0 3 0-16,-5 0 0 0,4 3 0 16,-10-3 0-16,6 3 0 0,-9 3-551 0,-2-1-423 15,1 3-146-15,-5 1-86 0,-5-1 7 16,1 0 96-16,-7 0 182 0,1 4 243 16,1-5 253-16</inkml:trace>
  <inkml:trace contextRef="#ctx0" brushRef="#br0" timeOffset="90064.591">15348 8983 225 0,'-20'8'523'15,"5"0"244"-15,-5-3 211 0,6 1 150 16,-6-1-62-16,5-2-113 0,1 2-110 0,4-1-140 15,-5-2-136-15,10 1-129 0,1-3-438 16,-2 3 0-16,2-3 0 0,4 0 0 0,4 0 0 16,2 0 0-16,-2 0 0 0,6 0 0 15,0 0 0-15,0 0 0 0,4 0 0 16,-3 2 0-16,8-2 0 0,-4 0 0 0,-1 3 0 16,6-3 0-16,0 0 0 0,-5 0 0 15,4 0 0-15,-4-3 0 0,4 1-416 0,-4-1-1070 16,0 0-27-16,-1-5 72 0,-4 0 130 15,5-4 243-15,5 2 400 0</inkml:trace>
  <inkml:trace contextRef="#ctx0" brushRef="#br0" timeOffset="90568.624">15902 8891 75 0,'-6'3'483'0,"2"-1"114"0,-1 2 122 15,0-4 124-15,0 2-20 0,5 1-64 16,-5 0-63-16,5-3-54 0,-5 2-67 0,5-2-88 15,-5 0-94-15,5 3-56 0,0-3-20 16,0 0-8-16,0 0-173 0,5-3-136 0,-5 1 0 16,5-4 0-16,0 0 0 0,0-2 0 15,0 1 0-15,4-5 0 0,-3 1 0 0,-2-2 0 16,7-1 0-16,-7-3 0 0,1 3 0 16,0-3 0-16,0 4 0 0,-5-1 0 15,0 3 0-15,0 0 0 0,0 0 0 0,0 3 0 16,-5 2 0-16,0 1 0 0,5 2 0 15,-5 3 0-15,1 0 0 0,4 3 0 0,-6 2 0 16,1 4 0-16,5 1 0 0,0 4 0 16,0 0 0-16,0 0 0 0,0 5 0 15,0-2 0-15,5 5 0 0,-5-3 0 0,6 3 0 16,-2-3 0-16,1 3 0 0,5-2 0 16,0-4 0-16,-5 1 0 0,9-3 0 0,-4-4 0 15,0-1 0-15,0-4 0 0,0-2-1063 16,-1 0-260-16,1-6-45 0,0 0 47 15,0-7 110-15,0 2 221 0,-1-7 342 16</inkml:trace>
  <inkml:trace contextRef="#ctx0" brushRef="#br0" timeOffset="90874.86">16127 8886 65 0,'5'-3'771'0,"0"6"231"16,-5-3 160-16,5 2 120 0,0-2-5 16,-5 3-263-16,4-3-286 0,2-3-189 0,-1 1-188 15,5-1-351-15,-6-3 0 0,6-2 0 16,-5-3 0-16,5 0 0 0,-5-3 0 0,5 0 0 15,-6 1 0-15,1-1 0 0,0-3 0 16,0 3 0-16,0 1 0 0,-5-1 0 16,-5 0 0-16,5 0 0 0,-5 3 0 0,0 0 0 15,0 3 0-15,1-1 0 0,-2 5 0 16,2 1 0-16,-1 0 0 0,5 6 0 0,-5 2 0 16,5 0 0-16,-5 7 0 0,5-1 0 15,5 2 0-15,-5 4 0 0,5 2 0 0,0 0 0 16,-1 3 0-16,6 1 0 15,0-1 0-15,-5-1 0 0,4 2 0 0,2-1 0 16,-1-3 0-16,-1 0 0 0,1-2 0 0,0-3 0 16,-5 0 0-16,5-4-1185 0,-6 2-258 15,1-7-5-15,1 1 82 0,-6-3 147 0,0-3 282 16,0-3 439-16</inkml:trace>
  <inkml:trace contextRef="#ctx0" brushRef="#br0" timeOffset="91958.685">11738 9882 323 0,'-9'2'807'16,"-1"-2"181"-16,0 3 119 0,1-3 84 15,-1 3-184-15,5-3-248 0,-5 2-225 0,5-4-155 16,5 2-89-16,-5-3-59 0,10 0-37 15,0 1-27-15,-1-1-15 0,7 0-90 0,3 0-62 16,1 0 0-16,0 3 0 0,4 6 0 16,-4 0 0-16,4 2 0 0,1 6 0 15,-5 0 0-15,4 5 0 0,-8 3 0 0,3 2 0 16,-9 4 0-16,5-1 0 0,-10 1 0 16,5 0 0-16,-5-3 0 0,-5-1 0 0,5-4 0 15,-5-1 0-15,0-2 0 0,5-6 0 16,-5-1 0-16,0-4 0 0,5-6 0 15,-5 0 0-15,5-6 0 0,5-4 0 0,-5-1 0 16,5-3 0-16,0-3 0 0,5-2 0 16,-1-1 0-16,1 1-157 0,5 0-6 0,-5 0 31 15,5-1 30-15,-1 2 29 0,-4-2 24 16,5 1 19-16,-1 2 15 0,-3 0 15 0,-2 1 15 16,1-1 15-16,0 7 15 0,-5-4 24 15,-1 2 27-15,2 4 28 0,-6 0 31 16,0 2 28-16,0 1-179 0,-6 2-4 15,2 3 0-15,4 0 0 0,-5 3 0 0,-5 2 0 16,5 4 0-16,0 2 0 0,0 3 0 0,1 2 0 16,-2 3 0-16,6 1 0 0,-5-1 0 15,5 6 0-15,0-3 0 0,5 3 0 0,-5-3 0 16,10 3 0-16,-5-3 0 0,5 0 0 16,0-3 0-16,5 0 0 0,-1 1 0 0,1-6 0 15,5-1 0-15,-1 1 0 0,6-3 0 16,-6-6 0-16,6 1 0 0,-1-3-331 15,1 0-1034-15,-6-3-79 0,6 0 38 0,-6-3 101 16,6-3 188-16,-6-2 324 0,6-5 372 0</inkml:trace>
  <inkml:trace contextRef="#ctx0" brushRef="#br0" timeOffset="92273.848">12641 10072 253 0,'0'5'675'16,"-5"1"198"-16,0-1 173 0,0-2 112 15,0 3-138-15,-5-1-140 0,6-2-109 16,-2 0-112-16,2-1-87 0,-1 1-288 0,0 0-284 16,0-3 0-16,5 0 0 0,-5 0 0 15,5 0 0-15,0 0 0 0,0-3 0 0,5 3 0 16,0-3 0-16,5 1 0 0,0-1 0 0,4 3 0 15,1-3 0-15,4 1 0 0,-4 2 0 16,5-3 0-16,4 3 0 0,-4 0 0 16,0 0 0-16,-1 0 0 0,1 0 0 0,-6 3 0 15,6-1 0-15,-6 1 0 0,-3 0-471 16,3-1-833-16,-9 4-82 0,0 0 35 0,0-1 94 16,-5 3 180-16,0 0 272 0,0 4 333 15</inkml:trace>
  <inkml:trace contextRef="#ctx0" brushRef="#br0" timeOffset="92458.356">12832 10199 209 0,'-15'11'740'0,"1"-6"231"15,-6 3 156-15,0-2 117 0,1-1-93 16,-1-1-203-16,0-2-216 0,6 1-170 0,4 0-107 16,0-3-403-16,0 0-52 0,5 2 0 15,5-2 0-15,0 0 0 0,0 0 0 0,5 0 0 16,5 0 0-16,-5 0 0 0,5 3 0 16,0 0 0-16,-1-1 0 0,6 1 0 0,0 0 0 15,-1-3 0-15,1 3 0 0,0-3 0 16,0 0 0-16,4 0 0 0,-4-3 0 0,-1 0-323 15,1-2-1295-15,0 2 18 0,5-2 109 16,-1-3 162-16,1-1 278 0,5-2 467 16</inkml:trace>
  <inkml:trace contextRef="#ctx0" brushRef="#br0" timeOffset="92902.795">13328 10149 456 0,'-11'8'844'0,"7"-2"182"16,-2 2 124-16,2-2 62 0,-1-1-237 15,5-2-229-15,0-1-209 0,0-2-153 0,5-2-102 16,-1-4-63-16,2-5-48 0,3 0-44 15,1-3-65-15,0-2-62 0,0-1 0 0,0-5 0 16,0 3 0-16,-1 0 0 0,-4-3 0 16,5 3-14-16,-5 2-97 0,-5 0-21 15,5 3-5-15,-5 0 16 0,0 4 21 0,0-2 25 16,-5 5 25-16,5 1 29 0,-5 0 33 16,0 4 32-16,5 2 38 0,-5 0 40 0,5 5 42 15,0 1 37-15,-5 2-65 0,5 3-136 16,5 0 0-16,-5 3 0 0,5 2 0 15,0 4 0-15,0-1 0 0,0 1 0 0,5 1 0 16,-1 1 0-16,1 1 0 0,0-1 0 16,0-3 0-16,4 3 0 0,-4-3 0 0,0-2 0 15,4-1 0-15,-3-2 0 0,-1-3 0 16,-1 0-10-16,1-6-1235 0,-5 1-159 16,0-3-17-16,4-3 70 0,-3-3 138 0,-2-5 274 15,7 0 435-15</inkml:trace>
  <inkml:trace contextRef="#ctx0" brushRef="#br0" timeOffset="93154.743">13670 10066 683 0,'-5'3'1082'0,"5"-3"206"0,0 3 169 0,-4-1 131 16,4-2-261-16,0 3-561 0,0-3-766 15,0 0 0-15,0 0 0 0,4-3 0 0,1 1 0 16,5-1 0-16,-5 0 0 0,5 1 0 15,0 2 0-15,5-3 0 0,-6 3 0 16,1-3 0-16,5 3 0 0,0 0 0 0,-1 0 0 0,1 0 0 16,0 0 0-16,4 0 0 0,-4 0 0 15,5 3 0-15,-1-3 0 0,1 0 0 0,-5 3 0 16,-1-1-1088-16,1 1-515 0,0-3 61 16,-1 0 130-16,1-3 202 0,0-2 365 15,0-4 395-15</inkml:trace>
  <inkml:trace contextRef="#ctx0" brushRef="#br0" timeOffset="93709.42">14352 9912 11 0,'-10'-3'752'16,"6"3"228"-16,-2-3 158 0,-3 3 119 16,3-2 27-16,-3-1-283 0,9-2-286 0,-5-1-186 15,5 0-119-15,0-2-296 0,5 0-114 16,0 0 0-16,-1-1 0 0,6 1 0 16,1 2 0-16,3 1 0 0,-4 2 0 0,4 0 0 15,-4 3 0-15,5 3 0 0,0 2 0 16,-5 1 0-16,-1 5 0 0,1 0 0 0,0 3 0 15,-5 2 0-15,5 4 0 0,-5-1 0 16,-5 3 0-16,4 0 0 0,-4 0 0 0,0 0 0 16,-4 1 0-16,4-1 0 0,-10 0 0 15,5-3 0-15,-5 1 0 0,1-4 0 0,-1-2 0 16,-5-1 0-16,5-2 0 0,-5-5 0 0,0 0 0 16,1-6 0-16,-1 0 0 0,0-6 0 15,0 0 0-15,6-2 0 0,-6-3 0 16,5 0 0-16,6 0 0 0,-1 0 0 0,0 3 0 15,5-3 0-15,0 3 0 0,0-1 0 16,5 4 0-16,0-1 0 0,-1 0 0 0,2 4 0 16,3-1 0-16,1 3 0 0,-1 0 0 15,1 3 0-15,5-1 0 0,0 4 0 0,0 2 0 16,-1-2 0-16,6 2 0 0,0 0 0 16,-5-2 0-16,4 3 0 0,-4-5 0 0,4-1 0 15,1 0 0-15,-6-3 0 0,6 0 0 16,-5-3 0-16,5-2 0 0,-10 0-704 0,4-4-467 15,1-2-31-15,0 0-30 0,-6-3 46 16,6-2 157-16,-5-1 253 0,0-2 238 16</inkml:trace>
  <inkml:trace contextRef="#ctx0" brushRef="#br0" timeOffset="94187.142">14705 9920 273 0,'0'-14'841'16,"0"4"243"-16,-5 1 190 0,1 1 156 0,-2 2-76 16,2 3-207-16,4 3-359 0,-5 0-788 15,0 0 0-15,5 6 0 0,-5 0 0 16,5-1 0-16,0 6 0 0,5 3 0 0,-5-1 0 15,0 4 0-15,5 0 0 0,0 2 0 16,-1 0 0-16,6 0 0 0,-5 1 0 0,5-4 0 16,0-2 0-16,4 0 0 0,1-6 0 0,0 1 0 15,-1-4 0-15,1-5 0 0,0 0 0 0,-1-2 0 16,1-4 0-16,0-2 0 0,-5-4 0 16,5-1 0-16,-5-1 0 0,5-3 0 0,-6 1 0 15,-4-1 0-15,5-2 0 0,-5 2 0 16,0 1 0-16,-5 2 0 0,0-2 0 0,-5 5 0 15,0-3 0-15,0 3 0 0,0 2 0 16,0 1 0-16,0 2 0 0,1 4 0 0,-2-1 0 16,1 6 0-16,5-1 0 0,-4 2 0 15,4 4 0-15,4 0 0 0,-4 3 0 16,5 3 0-16,1 0 0 0,-2-1 0 0,6 6 0 16,-5-2 0-16,5 2 0 0,4 4 0 15,-4-1 0-15,5 2 0 0,-5-2 0 0,5 4 0 16,-6-1 0-16,6 2 0 0,-5-2 0 15,0-3 0-15,-1 2 0 0,-4-1 0 0,0-1 0 16,0 0 0-16,0-3 0 0,-5-2 0 16,0-1 0-16,-5 1 0 0,0-3 0 0,0-3 0 15,-5 2 0-15,0-4 0 0,1 2 0 0,-6-4 0 16,1-1 0-16,-1-3 0 0,0 0 0 16,-5-3 0-16,1 0 0 0,4-3 0 0,-5 0-279 15,6-3-418-15,-1 4-180 0,0-3-221 16,5-4-76-16,1 4 9 0,-1-6 80 0,5 3 179 15,0-3 260-15</inkml:trace>
  <inkml:trace contextRef="#ctx0" brushRef="#br0" timeOffset="94724.451">16387 9423 426 0,'-5'3'548'16,"-5"3"98"-16,0-3 114 0,1 0-17 15,-1 2-33-15,0-3-43 0,1 1-34 16,-2 0-38-16,1 0-46 0,1 0-53 0,4 0-54 16,-5-1-25-16,5-2-5 0,0 3-265 0,1-3-147 15,4 3 0-15,0-3 0 0,0 2 0 16,4-2 0-16,1 3 0 0,10-3 0 0,-1 0 0 16,7 0 0-16,-2-3 0 0,10 1 0 15,-4-1 0-15,-1-2 0 0,1 2 0 16,-1-3 0-16,1 3 0 0,-6-2 0 0,1 5 0 15,0 0-210-15,-6 0-585 0,-3 2-132 16,-7 4-124-16,1 0-91 0,0 2 6 16,-10-3 104-16,0 7 176 0,1-4 220 0</inkml:trace>
  <inkml:trace contextRef="#ctx0" brushRef="#br0" timeOffset="94916.938">16499 9534 53 0,'-14'5'654'0,"-6"1"260"16,1-3 182-16,0 2 132 0,-2 1-12 15,2-4-168-15,0 1-204 0,4 3-198 16,5-3-154-16,0-3-492 0,5 2 0 0,5 1 0 15,0-3 0-15,5 0 0 0,5 0 0 16,0 0 0-16,5 0 0 0,-1 0 0 16,6-3 0-16,-1 1 0 0,6-1 0 0,-6 0 0 15,6-3 0-15,-5 1 0 0,4 0 0 0,-4-4 0 16,-6 1 0-16,6 0-551 0,-5-4-303 16,-5 4-195-16,0-2-128 0,-6-2-18 15,1 1 65-15,-5 3 157 0,0-3 235 0,-5 2 273 16</inkml:trace>
  <inkml:trace contextRef="#ctx0" brushRef="#br0" timeOffset="95110.42">16583 9423 29 0,'-15'-2'530'0,"-4"2"208"0,-1 0 201 16,-4 0 145-16,-6 2-22 0,1 1-149 16,0 3-155-16,-1-3-147 0,1 2-156 15,-1 3-111-15,5-2-68 0,6 2-46 0,0 3-37 16,4 0-164-16,0 1-29 0,5 1 0 16,5 1 0-16,1 2 0 0,4 1 0 0,4 0 0 15,6 1 0-15,4 2 0 0,1-4 0 16,5 1 0-16,0-3 0 0,9 0 0 0,-4-4 0 15,9-4 0-15,-4-3 0 0,4-6-211 16,-5 1-467-16,1-6-295 0,-1-4-205 16,-4-2-58-16,-1 1 22 0,-4-7 115 0,-5 4 221 15,-1 0 319-15</inkml:trace>
  <inkml:trace contextRef="#ctx0" brushRef="#br0" timeOffset="95332.911">16627 9435 480 0,'-10'-9'908'0,"6"1"194"16,-6 3 145-16,0 2 109 0,5-2-209 0,-4 1-262 15,9 2-230-15,-6-1-244 0,6 3-411 16,0-3 0-16,6 3 0 0,3 3 0 16,1 0 0-16,0-1 0 0,-1 4 0 0,1 2 0 15,5 0 0-15,-6 4 0 0,6 1 0 0,-5 1 0 16,0 2 0-16,0 2 0 0,0 0 0 0,0 2 0 16,-6-1 0-16,6 1 0 0,-5-2 0 15,-5 5 0-15,0-1 0 0,0 0 0 16,0 0 0-16,-5 0 0 0,0-3 0 0,0 1-885 15,-5-4-559-15,1 1 2 0,-1-6 82 16,0-5 129-16,1-4 255 0,-1-2 357 0</inkml:trace>
  <inkml:trace contextRef="#ctx0" brushRef="#br0" timeOffset="100473.045">17446 8723 365 0,'5'-3'613'0,"0"1"115"16,0-1 120-16,-5-3 64 0,5 3-133 0,0-2-119 15,-5-1-90-15,0 1-73 0,0-1-83 16,0 1-95-16,0-1-61 0,0 0-31 0,-5 2-13 16,0 1-6-16,0 0-4 0,0 0 1 15,-5 0-35-15,0 3-170 0,1 3 0 0,-6 3 0 16,0-1 0-16,-5 6 0 0,1 3 0 15,0 2 0-15,-2 4 0 0,2-1 0 16,4 0 0-16,1 0 0 0,4 1 0 0,5 2 0 16,0-2 0-16,5-1 0 0,0 0 0 15,10 0 0-15,-5 1 0 0,10-2 0 0,-1 2 0 16,1 3 0-16,0-5 0 0,4 8 0 16,-4-4 0-16,0 3 0 0,-1 2 0 0,-4 0 0 15,5 1 0-15,-10-1 0 0,5 4 0 16,-5-4 0-16,-5 4 0 0,0-4 0 0,0 1 0 15,-5-3 0-15,0 0 0 0,0-3 0 16,-5-3 0-16,0 1 0 0,0-1 0 16,-4-6 0-16,4 1 0 0,-5-2 0 0,6-2 0 15,-6-4 0-15,5-1 0 0,5 1 0 0,0-3 0 16,0-1 0-16,0-2 0 0,5 0 0 16,0 0 0-16,5 0 0 0,0-2 0 15,0 2 0-15,0 2 0 0,-1 1 0 0,7 2 0 16,-1 1 0-16,-6 0 0 0,6 5 0 15,-5 0 0-15,5 0 0 0,-5 5 0 0,-1 1 0 16,2 2 0-16,-2 3 0 0,1 1 0 16,0 1 0-16,0-2 0 0,0 3 0 15,0 3 0-15,0-4 0 0,-5 1 0 0,5 3 0 16,0-3 0-16,-5 0 0 0,5-1 0 16,-5-1 0-16,4-1 0 0,-4 2 0 15,6-2 0-15,-6-3 0 0,4 4 0 0,-4-4 0 16,0-2 0-16,0-1 0 0,0 0 0 15,5-2 0-15,-5 0 0 0,0 0 0 0,0-3 0 16,0 0 0-16,0 0 0 0,0-2 0 16,0-2 0-16,0 2 0 0,0 0 0 15,0-4 0-15,0 0 0 0,0-2 0 0,0 2 0 16,0-2 0-16,0-3 0 0,0 3 0 16,0-3 0-16,0 0 0 0,0 0 0 0,0-3 0 15,5 3 0-15,-5-3 0 0,0 1 0 16,0 2 0-16,0-3 0 0,0 0-134 0,5 1-156 15,-5-4-44-15,0 4-114 0,0-7-197 16,0 3-291-16,-5-4-144 0,5-2-47 16,0-2 31-16,0 1 131 0,0-6 228 0</inkml:trace>
  <inkml:trace contextRef="#ctx0" brushRef="#br0" timeOffset="107680.081">17848 8695 71 0,'0'0'529'0,"0"-2"150"0,-4 2 165 16,4-3 154-16,-6 3-71 0,2-3-118 16,4 3-107-16,-5-3-101 0,5 3-116 0,-6 0-112 15,6-2-57-15,0 2-33 0,-4 0-21 16,4 0-21-16,0 0-170 0,0 0-71 15,0 0 0-15,0 0 0 0,4 0 0 0,-4 0 0 16,6 2 0-16,-1 1 0 0,5 0 0 16,-1 0 0-16,1-1 0 0,5 1 0 15,-5-3 0-15,5 3 0 0,-1 0 0 0,6-3 0 16,-6 0 0-16,6 0 0 0,-1 0 0 16,1-3 0-16,0 3 0 0,-1-3-705 0,1 0-502 15,0 1-116-15,-1-4 4 0,1 1 62 16,0-4 149-16,-1 1 292 0,0-3 383 0</inkml:trace>
  <inkml:trace contextRef="#ctx0" brushRef="#br0" timeOffset="108214.7">18485 8508 292 0,'6'-6'758'0,"-6"1"192"16,5-1 130-16,-5-2 85 0,4 0-184 15,-4-1-227-15,0 2-195 0,0-2-152 0,0-2-95 16,0 3-54-16,0 0-29 0,-4-1-24 16,-1 1-20-16,5 0-129 0,-6 2-56 15,-3-2 0-15,-1 2 0 0,0 0 0 0,1 4 0 16,-6-1 0-16,0 3 0 0,1 0 0 16,-7 5 0-16,7 1 0 0,0 3 0 0,-6 2 0 15,10 0 0-15,-4 0 0 0,3 2 0 16,7 1 0-16,-2 2 0 0,2-1 0 0,8-2 0 15,2 1 0-15,-2 0 0 0,11-3 0 16,-5 0 0-16,10 0 0 0,-6 0 0 16,6-3 0-16,-1 3 0 0,1-2 0 0,0 2 0 15,-1-3 0-15,-4 3 0 0,-1 0 0 16,1 0 0-16,-5 0 0 0,0 2 0 0,-5-1 0 16,5 2 0-16,-5-1 0 0,-5-1 0 15,0-2 0-15,0 2 0 0,-5-2 0 0,0-2 0 16,0 1 0-16,0-3 0 0,-5-1 0 15,0 0 0-15,-5-2 0 0,1 0 0 16,4-3 0-16,-4 0 0 0,-1-3 0 0,0 0 0 16,1 1 0-16,3-4 0 0,1 1 0 15,1-1 0-15,4-2 0 0,0 0 0 16,5 0 0-16,-5-4 0 0,5 2 0 0,5-4 0 16,0-3 0-16,0 0 0 0,4-2 0 15,1 0 0-15,5 0 0 0,-5-3 0 0,5 5 0 16,0-3 0-16,-6 4-301 0,6 0-412 15,-1 2-277-15,-3-3-175 0,3 4-49 0,-4 1 16 16,0 1 109-16,4 3 227 0,-4 0 334 16</inkml:trace>
  <inkml:trace contextRef="#ctx0" brushRef="#br0" timeOffset="109004.233">18692 8489 88 0,'0'-3'242'0,"0"3"16"16,0 0-36-16,0 0-68 0,0 0-83 15,0 0-74-15,0 0-75 0,0 0-93 0,0 0-51 16,0 0-21-16,0 0 10 0</inkml:trace>
  <inkml:trace contextRef="#ctx0" brushRef="#br0" timeOffset="110216.885">18706 8472 235 0,'-4'-3'454'0,"4"3"92"0,0-3 86 16,0 0-17-16,0 3-17 0,0-2-3 0,0 0 6 15,0 2-16-15,0-4-33 0,0 4-57 0,0-2-74 16,0-1-88-16,0 3-78 0,0-3-51 16,0 3-31-16,0 0-18 0,0 0-9 15,0 0-7-15,0 3-3 0,0 0 7 0,0 3 13 16,0 1-134-16,0 5-22 0,0 1 0 16,0 1 0-16,0 3 0 0,0 2 0 0,0 0 0 15,0 1 0-15,4 2 0 0,1-3 0 16,0 0 0-16,0 1 0 0,0-4 0 15,5-2 0-15,0 0 0 0,-1-3 0 0,1 0 0 16,5-3 0-16,-6-2 0 0,6-4 0 16,-5-2 0-16,5-2 0 0,-5-1 0 0,5-3 0 15,-6-2 0-15,1 0 0 0,0-3 0 16,-5 0 0-16,5 0 0 0,-5-1 0 16,-1 2 0-16,-4-1 0 0,6-1 0 0,-6 4 0 15,0-3 0-15,0 3 0 0,-6 0 0 16,2-1 0-16,4 1 0 0,-5 3 0 0,-1-4 0 15,2 7 0-15,4-4 0 0,-5 3 0 16,5 0 0-16,-5 3 0 0,5 0 0 0,0 6 0 16,0 0 0-16,0 1 0 0,0 2 0 15,0 5 0-15,5 0 0 0,0 2 0 0,-1 0 0 16,2 4 0-16,-1 2 0 0,5 0 0 16,-6 3 0-16,6-1 0 0,0 4 0 0,0 0 0 15,4 3 0-15,-3-4 0 0,-2 3 0 16,1-2 0-16,-1 2 0 0,-3-3 0 15,3 1 0-15,-4 0 0 0,0-3 0 0,0-3 0 16,0 0 0-16,-5 0 0 0,0-3 0 16,0-3 0-16,0 2 0 0,-5-2 0 0,0-5 0 15,-5 0 0-15,1 0 0 0,-1-3 0 16,0-2 0-16,-4 0 0 0,-1-4 0 16,0 0 0-16,-5-2 0 0,5 0 0 0,0-2 0 15,1 0 0-15,-1-4 0 0,6 0 0 16,-1 1 0-16,0-3 0 0,5-1 0 0,0 1-42 15,5-3-605-15,0 0-224 0,0-3-252 16,0 3-87-16,5-3-4 0,0-2 76 0,5-1 182 16,0-2 272-16</inkml:trace>
  <inkml:trace contextRef="#ctx0" brushRef="#br0" timeOffset="110519.588">19423 8657 207 0,'-6'0'803'0,"6"3"198"15,-4 0 143-15,4-3 111 0,0 2-79 16,-5-2-239-16,5 0-239 0,-5 0-138 16,5 0-150-16,0 2-410 0,0-2 0 0,0 0 0 15,5 0 0-15,-5 3 0 0,5-3 0 16,5 3 0-16,-6-3 0 0,6 0 0 0,0 3 0 15,0 0 0-15,4 0 0 0,1-3 0 16,0 2 0-16,0 1 0 0,-1 0 0 0,-4 0 0 16,4-1 0-16,1 1 0 0,-5 0 0 15,0 0 0-15,0 2-662 0,0 1-232 16,-6-3-217-16,2 2-91 0,-6 3 0 0,4 1 81 16,-8-1 173-16,4 0 252 0</inkml:trace>
  <inkml:trace contextRef="#ctx0" brushRef="#br0" timeOffset="110715.682">19554 8800 347 0,'-14'9'860'15,"-1"-7"198"-15,6 4 143 0,-6-1 120 16,0-2-138-16,5 3-238 0,5-4-238 16,-5 1-153-16,6-3-539 0,-2 3-15 0,6-3 0 15,0 0 0-15,0 0 0 0,6 0 0 16,-2 0 0-16,6 0 0 0,-5-3 0 0,5 3 0 16,0 3 0-16,0-3 0 0,0 2 0 15,4-2 0-15,1 4 0 0,-6-4 0 0,6 2 0 16,0-2 0-16,-5 0 0 0,5 0 0 15,-1 0-184-15,-3 0-1118 0,2 0-119 0,2-2 9 16,0-4 80-16,5 0 162 0,-1-2 309 16,6-3 403-16</inkml:trace>
  <inkml:trace contextRef="#ctx0" brushRef="#br0" timeOffset="111174.754">19902 8701 244 0,'0'3'732'0,"-4"-1"219"0,4 1 157 15,-5-3 117-15,0 3-132 0,0-3-168 16,5 0-157-16,-5 0-139 0,5 0-113 0,-5 0-516 15,5 0 0-15,0-3 0 0,0 0 0 16,0 3 0-16,5-5 0 0,0 2 0 16,0 0 0-16,5-2 0 0,0 2 0 0,-1 0 0 15,1 1 0-15,5-1 0 0,0 3 0 0,-1 0 0 16,1 0 0-16,0 0 0 0,0 0 0 16,-1 3 0-16,1-1 0 0,-5 4-1157 0,4-3-338 15,-4-1 21-15,5 1 91 0,-5-3 161 16,5 0 318-16,-6-3 424 0</inkml:trace>
  <inkml:trace contextRef="#ctx0" brushRef="#br0" timeOffset="111764.31">20389 8478 95 0,'0'-3'538'0,"0"-3"123"0,4 3 118 16,-4 0 123-16,0 1-68 0,0 0-117 0,0-4-100 16,-4 3-75-16,4 0-72 0,0-3-73 15,0 1-68-15,-6 2-37 0,1-3-17 0,1 2-11 16,-2-2-14-16,2 0-21 0,-6 1-229 15,0-1 0-15,5-15 0 0,-4 40 0 0,-6-22 0 16,5 6 0-16,0 2 0 0,0 1 0 16,-4 5 0-16,9 0 0 0,-5 3 0 15,5 0 0-15,0-1 0 0,0 4 0 0,5-1 0 16,5 1 0-16,0-1 0 0,0 0 0 16,10 1 0-16,-6-3 0 0,6-3 0 0,-1 3 0 15,1-3 0-15,0 0 0 0,0-3 0 16,5 3 0-16,-5 1 0 0,-6-2 0 0,6 1 0 15,-5 0 0-15,0 3 0 0,-1 0 0 16,-4 0 0-16,0-1 0 0,0 1 0 0,-5 0 0 16,5 0 0-16,-10-3 0 0,5 0 0 15,-5 0 0-15,0 0 0 0,0-2 0 0,-4-5 0 16,-1 5 0-16,0-6 0 0,-5 0 0 0,6 0 0 16,-6-3 0-16,5-3 0 0,-5 0 0 15,5-3 0-15,1 0 0 0,-1-4 0 0,5 2 0 16,-1-6 0-16,2 0 0 0,4 0 0 15,0-2 0-15,0-3 0 0,4-1 0 0,7-5 0 16,-7 3 0-16,6-5 0 0,0 2 0 16,0-3 0-16,0 1 0 0,0 1 0 0,-1 5 0 15,1-1-269-15,-5 2-627 0,0 4-264 16,-5 0-85-16,0 4 6 0,5 1 59 0,-5 6 152 16,-5-3 259-16</inkml:trace>
  <inkml:trace contextRef="#ctx0" brushRef="#br0" timeOffset="113124.609">17966 9793 479 0,'-5'-2'754'16,"0"-1"191"-16,0 0 123 0,0-3 14 16,5 4-190-16,-5-1-181 0,5 0-159 0,0-3-150 15,0 1-90-15,5 0-59 0,0-1-38 16,5 3-28-16,0-2-27 0,0 2-22 0,5 3-97 16,-1 0-41-16,1 3 0 0,4 5 0 15,-4 0 0-15,0 6 0 0,0 3 0 16,-5 2 0-16,-1 3 0 0,1 0 0 0,-5 3 0 15,0 3 0-15,-5-1 0 0,0 1 0 16,0-4 0-16,-5 4 0 0,0-5 0 0,5-2 0 16,-5-2 0-16,0-5 0 0,0 0 0 15,1-3 0-15,-2-5 0 0,6-3 0 16,-4-3 0-16,4-6 0 0,0-2 0 0,4-3-77 16,2-6-104-16,-2-2 33 0,1-4 33 15,5 1 29-15,0 1 22 0,5-7 11 0,-6 3 2 16,6-2 1-16,0-1 15 0,-5 1 8 15,4-1 9-15,1 3 13 0,-6 3 14 0,2 2 17 16,-7 4 13-16,6 2 32 0,-5 3 35 16,-5 3 28-16,5 2 26 0,-5 1 16 0,-5 5 2 15,5 0-167-15,-5 5-11 0,5 4 0 16,-4 2 0-16,-2 2 0 0,6 4 0 0,-4 2 0 16,4 3 0-16,-5 3 0 0,5 0 0 15,5 3 0-15,-1-1 0 0,2 1 0 16,-2-1 0-16,6-2 0 0,5 0 0 0,0-6 0 15,0 1 0-15,4-6 0 0,0-1 0 16,1-2 0-16,4-2 0 0,-4-6 0 0,5 2 0 16,-1-5-694-16,0 0-422 0,1-3-150 15,-5-2-24-15,4-1 45 0,1-2 132 16,-1-3 246-16,1 0 366 0</inkml:trace>
  <inkml:trace contextRef="#ctx0" brushRef="#br0" timeOffset="113352.001">18834 9937 233 0,'-5'0'385'0,"5"0"23"0,-5 2-8 0,5-2-161 16,0-2-210-16,0 2-213 0,0 0-120 16,0-3-61-16,0 0-12 0,0 0 33 0</inkml:trace>
  <inkml:trace contextRef="#ctx0" brushRef="#br0" timeOffset="113634.281">18834 9887 196 0,'0'0'826'0,"-5"3"209"0,0-1 154 16,5 2 128-16,-5-2-60 0,0 4-240 15,1-6-262-15,-2 2-156 0,6 1-599 16,-5-3 0-16,5 0 0 0,0 0 0 0,0 0 0 16,5 0 0-16,1-3 0 0,-2 1 0 15,1-1 0-15,5 0 0 0,0 3 0 16,5-2 0-16,-1-2 0 0,1 4 0 0,0-2 0 15,0 2 0-15,4 0 0 0,0 0 0 16,-4-3 0-16,5 3 0 0,-6-3 0 0,6 3 0 16,-5-2 0-16,0 2 0 0,-6 0-648 15,1 0-280-15,0 0-205 0,-5 0-75 16,0 2 8-16,-5 1 87 0,0 2 178 0,0-1 254 16</inkml:trace>
  <inkml:trace contextRef="#ctx0" brushRef="#br0" timeOffset="113864.7">18957 9961 10 0,'-15'9'658'0,"0"-1"240"16,1-3 165-16,-1 4 118 0,0-1-7 16,5-2-203-16,-5-1-207 0,11 0-183 15,-6-2-119-15,5 0-79 0,0 0-337 0,5 0-46 16,0-3 0-16,0 0 0 0,5-3 0 16,0 3 0-16,-1-3 0 0,6 0 0 0,0 0 0 15,5 1 0-15,0 2 0 0,0 0 0 16,-1 0 0-16,6 0 0 0,-1 0 0 15,1 0 0-15,0-3 0 0,-6 3 0 0,6 0 0 16,-6-2-376-16,1 2-878 0,0-3-117 16,0 0 6-16,-1-3 66 0,6 1 150 15,-6-6 283-15,11 0 407 0</inkml:trace>
  <inkml:trace contextRef="#ctx0" brushRef="#br0" timeOffset="114388.315">19408 9865 452 0,'-10'8'797'0,"5"-2"189"0,-5-1 128 0,0 1 55 16,5 0-201-16,1-1-206 0,-2-2-178 16,6-1-133-16,0 1-73 0,6-3-47 0,-2 0-132 15,6-5-199-15,0 2 0 0,0-6 0 16,5-1 0-16,4-4 0 0,-4-3 0 0,-1-2 0 15,6-1 0-15,-5-1 0 0,5-1 0 16,-6-1 0-16,-4 4 0 0,0 0 0 0,0-1 0 16,-5 4 0-16,-1 2 0 0,2 3 0 15,-6 0 0-15,-6 2 0 0,6 5 0 16,-4-2 0-16,-1 3 0 0,-1 3 0 0,2 3 0 16,-1-1 0-16,5 6 0 0,-5 1 0 15,0-1 0-15,5 6 0 0,0 0 0 16,0 2 0-16,0 4 0 0,0-1 0 0,5 0 0 15,0 4 0-15,0 1 0 0,-1-2 0 16,2 3 0-16,3-3 0 0,1 0 0 0,0 0 0 16,0-3 0-16,0-2 0 0,0-3 0 15,-1 0 0-15,1-6-1072 0,-5-3-296 16,5-2-36-16,-1-3 54 0,1-3 110 0,0-2 248 16,0-6 414-16</inkml:trace>
  <inkml:trace contextRef="#ctx0" brushRef="#br0" timeOffset="114611.191">19795 9785 368 0,'-5'3'1001'0,"5"0"212"0,-5-1 156 15,0 1 129-15,0 0-78 0,5-1-408 0,0-2-702 16,0 0-310-16,5-2 0 0,0-1 0 16,5 0 0-16,0-2 0 0,0 2 0 0,-1 0 0 15,6 3 0-15,0-3 0 0,-1 6 0 16,1-3 0-16,0 3 0 0,0-3 0 0,4 3 0 15,1 0 0-15,-1-1 0 0,6 1 0 16,-5 0 0-16,4-1 0 0,1-2-1225 0,4 4-350 16,-4-4 50-16,-1 0 131 0,5-4 206 15,-4-1 367-15,0-6 385 0</inkml:trace>
  <inkml:trace contextRef="#ctx0" brushRef="#br0" timeOffset="115120.341">20423 9647 536 0,'-10'0'919'16,"0"0"139"-16,5-3 96 0,-4 1 80 0,-2-4-261 15,7 0-304-15,-2-1-191 0,2-2-88 16,-1 0-56-16,0 1-35 0,5 0-152 0,0-3-147 16,0 0 0-16,0 3 0 0,0-3 0 15,0 5 0-15,5-2 0 0,-5 2 0 16,5 1 0-16,5 2 0 0,-1 0 0 0,1 3 0 15,0 0 0-15,5 3 0 0,0 0 0 16,-1 2 0-16,-4 1 0 0,4 2 0 0,-3 3 0 16,3 0 0-16,-4 3 0 0,0-1 0 15,-6 1 0-15,6 4 0 0,-5-2 0 0,0 3 0 16,-5 1 0-16,0-1 0 0,0 0 0 0,0 0 0 16,-5 1 0-16,0-1 0 0,1 0 0 15,-6-2 0-15,-5-1 0 0,5 1 0 0,-4-4 0 16,-1-1 0-16,0-4 0 0,1-2 0 0,-1-1 0 15,-5-5 0-15,5 0 0 0,0-3 0 16,1-2 0-16,4-1 0 0,0 1 0 0,6-3 0 16,-6 2 0-16,10-2 0 0,-5-1 0 15,5 4 0-15,5-3 0 0,-5 2 0 16,4 0 0-16,2 4 0 0,-2-1 0 0,6 1 0 16,-5 2 0-16,5 2 0 0,5 3 0 15,0 1 0-15,-6 0 0 0,11 2 0 0,-5 3 0 16,4 0 0-16,-4-3 0 0,4 3 0 15,1 0 0-15,0-3 0 0,-1-2 0 0,0 0 0 16,2-1 0-16,-2-5 0 0,0 0 0 16,2-3-101-16,-2 1-1037 0,0-10-167 0,-4 2-10 15,4-7 43-15,-4-2 91 16,0-1 212-16,0-5 323 0</inkml:trace>
  <inkml:trace contextRef="#ctx0" brushRef="#br0" timeOffset="115570.146">20800 9678 83 0,'0'-14'809'0,"-5"0"264"0,5 3 194 16,-5 2 161-16,-4 4 47 0,3-1-216 0,2 4-462 15,-1-1-797-15,0 3 0 0,5 3 0 16,-5-1 0-16,5 4 0 0,0 2 0 0,0 3 0 16,0 3 0-16,0 0 0 0,5 2 0 15,-5 1 0-15,10 2 0 0,-6 0 0 0,6-2 0 16,0 0 0-16,5-1 0 0,-5-4 0 0,4-2 0 16,1-1 0-16,5-4 0 0,-5-2 0 15,4-6 0-15,-4 0 0 0,4-2 0 0,1-4 0 16,-6-2 0-16,7-2 0 0,-7-1 0 15,1-3 0-15,-6 1 0 0,1-1 0 0,1 1 0 16,-7-1 0-16,-4 0 0 0,0 4 0 16,0-1 0-16,-4 0 0 0,-7 4 0 15,7 1 0-15,-6 0 0 0,5 4 0 0,0 2 0 16,0 3 0-16,0 3 0 0,5 2 0 0,0 1 0 16,0 2 0-16,5 3 0 0,0 3 0 15,5 0 0-15,-6 2 0 0,6 1 0 0,5 2 0 16,-5 1 0-16,5 2 0 0,0 0 0 0,-1 3 0 15,1 2 0-15,-1 1 0 0,1 2 0 16,0-2 0-16,-1-1 0 0,-4 4 0 0,0-4 0 16,0-2 0-16,-5 3 0 0,-5-4 0 15,0-1 0-15,0-1 0 0,-10 0 0 0,0-3 0 16,1-2 0-16,-6-1 0 0,-5-2 0 0,-4-1 0 16,4-4 0-16,-9 0 0 0,4-4 0 15,-9-2 0-15,5-3 0 0,-6 0-557 16,5 0-570-16,-4 0-137 0,5-3-12 0,-1 0 48 15,6 1 127-15,-1-4 218 0,6 3 309 16</inkml:trace>
  <inkml:trace contextRef="#ctx0" brushRef="#br0" timeOffset="116852.889">10180 10963 467 0,'-6'-3'690'15,"1"3"191"-15,1 0 157 0,-2 0-6 16,2 0-119-16,-1 3-114 0,-5-3-96 0,5 2-109 16,-5 2-85-16,6-2-35 0,-2 1-383 15,2-1-91-15,-1 2 0 0,5-2 0 16,0 1 0-16,5 0 0 0,-1 2 0 0,6 0 0 16,5-2 0-16,4 3 0 0,6-1 0 15,0-2 0-15,4 0 0 0,0-1 0 0,1-2 0 16,-1 0 0-16,0 0 0 0,1-2 0 15,-5 2 0-15,0 0-151 0,-6 0-389 0,-4 2-19 16,-6 2 2-16,1-2 28 0,-10 4 47 16,0-1 71-16,-5 1 99 0,-5 0 136 0,-4-1 160 15,-1 1 162-15,-5-1 136 0,1 1 88 16,-6-4 56-16,0 1 22 0,-4 0-15 16,5 0-46-16,-5-3-50 0,4 0-27 0,-5 0-11 15,11 0-13-15,0 2-277 0,4-2-9 0,5 3 0 16,0-1 0-16,5 4 0 0,5 2 0 15,0-2 0-15,5 2 0 0,5 3 0 16,4-2 0-16,6-1 0 0,0 0 0 0,4-2 0 16,5-3 0-16,-4-1 0 0,9-4 0 15,-4-1 0-15,-1-5 0 0,5-4 0 16,-4 1 0-16,-5-2 0 0,-1-1-158 0,-4 2-260 16,-1-1 1-16,-4 2 3 0,-5-3 20 15,-5 3 35-15,-5 0 46 0,-5 0 70 0,0 0 114 16,-5 5 137-16,0-2 125 0,-9 3 78 15,4 2 50-15,-10 0 22 0,1 3-10 0,-5 0-35 16,-1 0-33-16,1 3-17 0,-6-3-2 16,1 3-1-16,0 2 4 0,0-2 0 15,4 5-6-15,1-2-70 0,4 4-113 0,0-1 0 16,10 5 0-16,1-1 0 0,4 4 0 0,5 2 0 16,5 0 0-16,5 4 0 0,5-1 0 15,4 0 0-15,1 2 0 0,10-1 0 16,4-4 0-16,1-2 0 0,4-1 0 0,0-8 0 15,6 0 0-15,-6-4-11 0,1-8-682 16,-1 0-328-16,-5-5-200 0,1-2-51 0,-6-3 27 16,-4-3 112-16,-1 1 236 0,-4-6 350 15</inkml:trace>
  <inkml:trace contextRef="#ctx0" brushRef="#br0" timeOffset="117082.145">10532 10982 637 0,'-14'-13'1008'0,"3"-1"170"0,2 0 139 16,-1 3 110-16,0 2-281 0,5 4-351 15,5-1-203-15,0-2-501 0,0 5-91 0,5-2 0 16,5 2 0-16,0 3 0 0,-1 0 0 16,6 0 0-16,-5 6 0 0,10-1 0 15,-6 3 0-15,1 1 0 0,0 2 0 0,0 2 0 16,-1 4 0-16,1-1 0 0,0 4 0 0,-1 2 0 16,-3 0 0-16,-2 3 0 0,1-1 0 15,-5 4 0-15,0 2 0 0,0-2 0 16,-5 3 0-16,0-1 0 0,-5 0 0 0,0-3-959 15,0 1-398-15,-5-3-43 0,1-3 49 16,-2-8 101-16,7-3 230 0,-6-8 400 0</inkml:trace>
  <inkml:trace contextRef="#ctx0" brushRef="#br0" timeOffset="118140.771">11430 10907 38 0,'5'-8'661'0,"-5"-3"230"15,4 3 156-15,-8-5 106 0,4 1-32 16,0-1-209-16,-5-1-202 0,-1 2-173 16,2-1-107-16,-1-1-67 0,-5 3-49 0,5 3-300 15,-5-1-14-15,-4 4 0 0,4 2 0 16,-5 3 0-16,0 3 0 0,0 2 0 0,1 4 0 15,4 2 0-15,0 5 0 0,1 1 0 16,-1 2 0-16,5 3 0 0,5 1 0 0,0-2 0 16,5 7 0-16,5-3 0 0,-1-1 0 15,6 1 0-15,-5 0 0 0,5 0 0 16,4 0 0-16,-4 0 0 0,0-3 0 0,-1 2 0 16,1 2 0-16,0-1 0 0,-5-1 0 15,-1-2 0-15,-3 3 0 0,-2-3 0 0,-4 0 0 16,0 0 0-16,0-2 0 0,-4-1 0 15,-6-3 0-15,-1 1 0 0,2-1 0 0,-1-2 0 16,0 0 0-16,-5 0 0 0,1-4 0 16,4 2 0-16,-4-4 0 0,3 0 0 0,1-2 0 15,6 2 0-15,-1-5 0 0,5 3 0 16,-5-1 0-16,5 1 0 0,5-1 0 16,-5 3 0-16,5-2 0 0,-1 2 0 0,2 0 0 15,-2 4 0-15,7-2 0 0,-7 4 0 16,6 0 0-16,-5 0 0 0,5 2 0 0,-5 4 0 15,-5-1 0-15,4 3 0 0,-4-3 0 0,6 6 0 16,-6-3 0-16,-6 3 0 0,6 0 0 16,0 0 0-16,-4 0 0 0,4-1 0 0,-5-2 0 15,0 3 0-15,5-3 0 0,-5 0 0 16,0-3 0-16,0 1 0 0,5 2 0 0,-5-2 0 16,1-1 0-16,-2 0 0 0,1 1 0 15,1-4 0-15,-2 3 0 0,2-5 0 0,4 2 0 16,-5-1 0-16,0-4 0 0,5 0 0 15,-5-3 0-15,5-2 0 0,0-2 0 0,0 2 0 16,0 0 0-16,0-4 0 0,5 1 0 16,-5 0 0-16,5-3 0 0,0-3 0 0,-1 0 0 15,2-2-130-15,-2-6-717 0,1 0-307 16,5-3-113-16,-5-5-9 0,0-3 50 0,5-6 157 16,0-5 277-16,4-6 371 0</inkml:trace>
  <inkml:trace contextRef="#ctx0" brushRef="#br0" timeOffset="118812.911">11787 10935 20 0,'-4'-8'546'0,"4"0"178"16,0 5 186-16,0-3 151 0,0 3-40 0,-5 1-141 16,5-1-126-16,-5 3-113 0,5-3-131 15,0 3-100-15,-5 0-48 0,5 0-23 16,0 3-326-16,-5 0-13 0,5 5 0 0,0 0 0 16,-5 6 0-16,5 3 0 0,5 2 0 0,-5 3 0 15,0 3 0-15,5 0 0 0,0 3 0 16,0-1 0-16,0 3 0 0,5-2 0 0,-6-4 0 15,11 2 0-15,0-7 0 0,-1 0 0 0,1-6 0 16,10-1 0-16,-6-4 0 0,1-8 0 16,5-2 0-16,-6-7 0 0,6-4 0 15,-6-4 0-15,1-3 0 0,0-2 0 0,-6-2 0 16,1 1 0-16,0-1 0 0,-10-1 0 16,5 3 0-16,-6 0 0 0,-4 2 0 15,0 1 0-15,0 2 0 0,0 4 0 0,-4-1 0 16,-6 3 0-16,5 0 0 0,-5 3 0 15,5 2 0-15,-5 1 0 0,5 2 0 0,0 3 0 16,0 3 0-16,1 2 0 0,4 3 0 16,0 1 0-16,0 2 0 0,0 2 0 0,4 4 0 15,1-3 0-15,0 5 0 0,5-2 0 16,0 2 0-16,0 1 0 0,-1 1 0 0,6-1 0 16,-5 2 0-16,5 0 0 0,-1 3 0 0,1-1 0 15,-6-2 0-15,6 4 0 0,-5-1 0 16,0-1 0-16,0 1 0 0,0-3 0 0,-6 0 0 15,-4 0 0-15,6-3 0 0,-12 1 0 16,6-4 0-16,-4 0 0 0,-6-2 0 0,5 0 0 16,-10 0 0-16,5-5 0 0,-5 2 0 15,2-6 0-15,-2 1 0 0,0-1 0 0,-5-2 0 16,5-3 0-16,0-3 0 0,6-2 0 16,-1-1 0-16,0 1 0 0,5-6 0 0,1-1 0 15,-2 1-744-15,6-3-443 0,0 0-113 16,6 1-4-16,-2-3 54 0,1 2 151 15,5-3 267-15,0-2 389 0</inkml:trace>
  <inkml:trace contextRef="#ctx0" brushRef="#br0" timeOffset="119166.027">12572 11071 78 0,'0'0'571'0,"0"2"195"0,-5-2 195 16,5 0 139-16,0 0-72 0,0 0-128 0,-5 0-113 16,5 0-121-16,0 0-127 0,0 0-75 15,0 0-133-15,0-2-331 0,0 2 0 0,0 0 0 16,5-4 0-16,-5 4 0 0,5 0 0 15,0-2 0-15,5 2 0 0,0-3 0 0,0 3 0 16,4-2 0-16,1-2 0 0,4 2 0 0,-4-1 0 16,5 1 0-16,-6 2 0 0,6-3 0 15,0 3 0-15,-5 0 0 0,-1 0 0 0,1 0 0 16,0 3 0-16,-1-3 0 0,-4 5 0 16,0-3-879-16,-6 4-432 0,2-1-47 15,-1 4 45-15,-5-1 96 0,0-3 189 0,0 4 300 16</inkml:trace>
  <inkml:trace contextRef="#ctx0" brushRef="#br0" timeOffset="119363.499">12748 11164 308 0,'-14'9'908'0,"4"-4"210"0,0 0 157 15,-4 1 133-15,4-1-90 0,5-1-319 0,-5-2-278 16,5-2-585-16,5 2-136 0,0-4 0 16,0 2 0-16,5-2 0 0,5-2 0 0,-5 2 0 15,5-1 0-15,0 0 0 0,-6 3 0 0,11-3 0 16,-5 3 0-16,5 0 0 0,0 0 0 15,-6 0 0-15,6 0 0 0,-1 3 0 16,1-3 0-16,0 0 0 0,0 3 0 0,-1-3 0 16,1 3-1349-16,0-3-256 0,-1 0 84 15,1 0 143-15,5-6 226 0,-6 0 377 16</inkml:trace>
  <inkml:trace contextRef="#ctx0" brushRef="#br0" timeOffset="119844.86">13352 10905 26 0,'-10'0'548'0,"5"0"200"0,0 0 214 16,1 0 154-16,-2 2-31 0,1 1-117 15,5 0-117-15,-4 0-121 0,4 0-145 16,0-1-86-16,0 1-426 0,0 0-73 0,4 0 0 16,1 0 0-16,5-6 0 0,0 3 0 15,0-6 0-15,4 1 0 0,1-7 0 0,0 2 0 16,-1-2 0-16,-3-1 0 0,3-4 0 16,1 1 0-16,-6-1 0 0,1 3 0 0,-5-2 0 15,5 2 0-15,-10 3 0 0,0 0 0 16,0 0 0-16,0 3 0 0,-5 2 0 0,0 0 0 15,0 4 0-15,-5-1 0 0,1 3 0 16,-1 5 0-16,5-1 0 0,-5 4 0 0,6 3 0 16,-1 0 0-16,5 2 0 0,-6 4 0 15,6 0 0-15,6 2 0 0,-6 0 0 16,5 4 0-16,-1-2 0 0,6 1 0 0,0 3 0 16,0 0 0-16,0-3 0 0,-1 0 0 0,6 0 0 15,-5 1 0-15,0-5 0 0,5-1 0 16,-6 2 0-16,1-5 0 0,0 0 0 15,-5 0 0-15,-1 0 0 0,-4-3-1222 0,0-3-172 16,0 3 3-16,-4-6 74 0,-1 1 144 16,0-6 248-16,-5 2 345 0</inkml:trace>
  <inkml:trace contextRef="#ctx0" brushRef="#br0" timeOffset="120047.315">13445 11198 397 0,'-20'0'881'0,"1"2"201"0,-1-2 156 16,0 2 131-16,6 2-148 0,-1-4-231 15,0 2-233-15,10-2-501 0,-5 3-256 16,10-3 0-16,0 0 0 0,0 0 0 0,10-3 0 15,1 3 0-15,-2-2 0 0,6-2 0 0,5 4 0 16,-1-2 0-16,0 0 0 0,2 2 0 16,-2-4 0-16,5 4 0 0,1 0 0 15,0-2 0-15,-1 2 0 0,0 0 0 0,1-3 0 16,-5 0 0-16,4 0 0 0,0 3 0 0,1-3 0 16,-5 1 0-16,-1 2-1026 0,-4 2-444 15,-1-2 25-15,-3 3 75 0,-1 0 121 16,-6-3 264-16,-4 3 463 0</inkml:trace>
  <inkml:trace contextRef="#ctx0" brushRef="#br0" timeOffset="121029.491">11714 11942 376 0,'-5'-8'767'0,"10"3"200"16,-5-2 130-16,0 5 71 0,5-3-200 15,0 2-202-15,0-3-181 0,4 3-163 0,1-3-99 16,0 4-65-16,5 0-39 0,5-2-35 16,-6 2-93-16,6 2-91 0,-1 2 0 0,6 2 0 15,-6-2 0-15,1 6 0 0,0 1 0 16,-5 1 0-16,-1 7 0 0,1 0 0 0,-6 2 0 15,1 3 0-15,-5-3 0 0,-5 6 0 0,0-3 0 16,0 3 0-16,-5-2 0 0,1-1 0 16,-2-1 0-16,-3-1 0 0,4-4 0 0,-5-2 0 15,0-1 0-15,6-4 0 0,-6-4 0 16,5-1 0-16,5-4 0 0,0-6 0 0,5-2 0 16,0 0 0-16,0-7 0 0,4-1 0 15,6 0 0-15,-1-4-185 0,1 0-63 0,0-1 23 16,0-1 34-16,5 0 40 0,-6 0 42 15,1-1 37-15,0 4 30 0,-6 2 33 0,6 1 29 16,-5 2 33-16,-5 0 31 0,5 3 38 16,-6 1 36-16,-4 1 33 0,6 0 24 0,-6 5 19 15,0-2-79-15,0 3-155 0,-6 0 0 0,6 3 0 16,-4 0 0-16,-1 3 0 0,0 2 0 16,0 1 0-16,0 5 0 0,0 0 0 0,0 3 0 15,5 3 0-15,-4-1 0 0,4 4 0 16,0-1 0-16,0 0 0 0,0 3 0 0,4 0 0 15,1 0 0-15,0-3 0 0,0 0 0 0,5 1 0 16,-1 0 0-16,6-4 0 0,0-2 0 0,0 0 0 16,4-3 0-16,1-3 0 0,-1 0 0 15,6-5 0-15,-5 0 0 0,4-1 0 0,0-2 0 16,-3 0-172-16,3-2-1191 0,-5-1-84 16,1 0 27-16,4-3 92 0,1 1 172 0,4-6 325 15,1 0 389-15</inkml:trace>
  <inkml:trace contextRef="#ctx0" brushRef="#br0" timeOffset="121311.731">12930 12008 631 0,'-5'3'968'15,"5"-1"193"-15,-4 5 154 0,-2-5 87 0,1 1-216 16,1-3-238-16,4 2-368 0,-6 2-580 15,6-4 0-15,0 2 0 0,0-2 0 0,0 0 0 16,6 0 0-16,-2 0 0 0,1 0 0 16,5-2 0-16,0 2 0 0,0 0 0 0,4-4 0 15,1 2 0-15,0 2 0 0,-1-3 0 0,1 3 0 16,0 0 0-16,4 0 0 0,-4 0 0 0,0 0 0 16,5 0 0-16,-5 0 0 0,-1 3 0 0,1-1 0 15,0 4-311-15,-6 0-763 0,1-1-178 16,-5 3-25-16,0 1 33 0,0-4 82 15,-5 0 182-15,0 1 343 0</inkml:trace>
  <inkml:trace contextRef="#ctx0" brushRef="#br0" timeOffset="121515.189">13107 12099 29 0,'-20'8'907'0,"0"1"246"0,5-1 155 0,-4 1 126 16,4 1 106-16,0-4-431 0,6 2-398 16,4-3-711-16,0-1 0 0,5-2 0 15,0-2 0-15,5 0 0 0,0-2 0 0,0 2 0 0,5-4 0 16,-5 4 0-16,4-2 0 0,1 2 0 0,5 0 0 15,-5 0 0-15,-1 2 0 0,6-2 0 16,-1 0 0-16,1 0 0 0,-5 0 0 0,5 0 0 16,0-2 0-16,-1 2 0 0,1-3 0 15,0 3 0-15,0-3 0 0,-5 3-265 0,-1 0-1229 16,1-2-33-16,-1 2 74 0,2-6 124 0,-1 3 243 16,4-2 380-16</inkml:trace>
  <inkml:trace contextRef="#ctx0" brushRef="#br0" timeOffset="132448.183">13489 12061 591 0,'0'-3'871'15,"-5"3"176"-15,5-3 122 0,-5 3 13 16,5-3-206-16,-5 3-199 0,5-3-188 0,-5 1-122 15,5-1-69-15,0 0-274 0,0 1-124 0,0-2 0 16,0 0 0-16,0 0 0 0,5 2 0 16,-5-1 0-16,5 1 0 0,0-2 0 0,0 4 0 15,0 0 0-15,4-3 0 0,2 3 0 16,-7 3 0-16,11-3 0 0,-5 0 0 0,0 4 0 16,5-2 0-16,-6-2 0 0,6 3 0 0,0-3 0 15,-1 2 0-15,1 2 0 0,0-4 0 16,4 2 0-16,-4-2-847 0,0 2-680 0,-1 2 21 0,1-4 97 15,0 0 152-15,-1-6 272 0,1 0 457 16</inkml:trace>
  <inkml:trace contextRef="#ctx0" brushRef="#br0" timeOffset="132832.387">13989 11925 417 0,'-5'9'928'0,"5"-1"169"16,0 0 112-16,0 0 86 0,0-2-182 0,0 0-336 15,5-4-255-15,0 1-132 0,0-3-79 16,0 0-179-16,0-3-132 0,5 1 0 0,-1-4 0 16,1 0 0-16,0-2 0 0,-5 0 0 15,5-3 0-15,-1 0 0 0,2-3 0 0,-2 1 0 16,-4-1 0-16,5 2 0 0,-5-1 0 0,0-1 0 16,-1 3 0-16,-4 0 0 0,6-1 0 15,-6 4 0-15,0-2 0 0,-6 1 0 16,6 4 0-16,-4-3 0 0,-1 2 0 0,0 0 0 15,0 4 0-15,5-1 0 0,-5 3 0 16,0 3 0-16,5-1 0 0,-5 4 0 0,5 0 0 16,0 4 0-16,5 2 0 0,-5 2 0 0,5-1 0 15,0 3 0-15,0 4 0 0,0-4 0 16,4 4 0-16,-3 2 0 0,3-2 0 0,1 1 0 16,0-1 0-16,-5 2 0 0,5-3 0 0,-5 1 0 15,5-4 0-15,-6 0 0 0,6 1 0 16,-5-3 0-16,0-1 0 0,0-1-129 0,0-1-1133 15,-5-3-138-15,0 0 7 0,0 0 76 16,0-2 159-16,-5 0 264 0,0-4 376 0</inkml:trace>
  <inkml:trace contextRef="#ctx0" brushRef="#br0" timeOffset="133069.619">14083 12190 440 0,'-15'3'892'0,"0"2"181"0,5-2 141 0,-5 0 116 15,6 3-198-15,-1-3-238 0,5-3-219 16,0 2-134-16,0 0-541 0,0-2 0 0,5 4 0 15,0-1 0-15,5-1 0 0,0 1 0 0,0-3 0 16,0 2 0-16,0 2 0 0,5-2 0 0,0 1 0 16,4 0 0-16,-4-3 0 0,4 2 0 15,1-2 0-15,5 0 0 0,0-2 0 0,-1-1 0 16,0 0 0-16,2-3 0 0,3 4 0 0,-4-3 0 16,-1-2 0-16,6 3 0 0,-6-2 0 0,5 0 0 15,-3 3 0-15,-2 1 0 0,0-1-182 16,1 3-1297-16,0 3-24 0,-5-1 74 0,4-2 127 15,1 0 204-15,-5 0 317 0,4-5 365 16</inkml:trace>
  <inkml:trace contextRef="#ctx0" brushRef="#br0" timeOffset="133454.457">14931 12041 45 0,'0'6'987'0,"-5"2"314"16,0-5 239-16,-5 2 241 0,6-2 214 0,-7 2-1453 15,1-1-542-15,6 1 0 0,-1-2 0 0,0-1 0 16,0-2 0-16,5 3 0 0,0-3 0 16,5-3 0-16,-5 3 0 0,5-2 0 0,0-1 0 15,-1 0 0-15,2 1 0 0,3-2 0 0,-3-1 0 16,-2 2 0-16,1 1 0 0,0-4-72 15,0 3-1551-15,0-2 7 0,0 2 101 0,0 0 148 16,-5-3 272-16,4 2 452 0</inkml:trace>
  <inkml:trace contextRef="#ctx0" brushRef="#br0" timeOffset="134044.267">15789 11446 167 0,'-20'-26'688'0,"-5"-1"175"0,1 2 148 16,0-2 99-16,4 2-90 0,-5 0-245 0,11 3-152 16,-6 0-114-16,6 3-88 0,4 2-48 15,-1 4-35-15,7 4-45 0,-1 0-293 0,5 7 0 16,9 2 0-16,-3 8 0 0,9 6 0 15,4 8 0-15,0 6 0 0,6 11 0 0,0 5 0 16,4 5 0-16,6 4 0 0,-6 5 0 16,5-1 0-16,0-2 0 0,1-2 0 0,-1 0 0 15,-4-7 0-15,4-1 0 0,-5-2 0 0,1-4 0 16,-1-3 0-16,1-6 0 0,-6-5 0 0,0-6 0 16,1-5 0-16,-5-2 0 0,4-10 0 15,-9-4 0-15,0-7 0 0,0-5 0 0,-6-5 0 16,-4-6 0-16,-5-6 0 0,0-2 0 0,0-5 0 15,-5-1 0-15,0-5 0 0,-5 0 0 16,1 0 0-16,-1-3 0 0,0 6 0 0,0 2 0 16,0 6 0-16,6 2 0 0,-1 10 0 15,0 1 0-15,0 7 0 0,5 1 0 0,0 7 0 16,5 5 0-16,-5 8 0 0,5 1 0 16,0 7 0-16,-1 1-933 0,6 2-362 0,-5 3-65 15,10 0 34-15,0 3 92 0,4-3 208 16,1 0 329-16</inkml:trace>
  <inkml:trace contextRef="#ctx0" brushRef="#br0" timeOffset="134311.571">16603 11774 550 0,'0'2'986'0,"0"1"159"0,-5-3 116 16,0-3 103-16,-5 1-227 0,6-1-371 16,-7 0-233-16,-3-2-125 0,4-1-367 15,0 1-41-15,-4-1 0 0,-1 3 0 0,-5 1 0 16,5 2 0-16,-4 0 0 0,4 5 0 0,0 3 0 15,0 6 0-15,1 0 0 0,4 2 0 16,0 1 0-16,6 5 0 0,4-2 0 0,0-1 0 0,4 2 0 16,1-1 0-16,5-1 0 0,5-2 0 15,0 0 0-15,-1-7 0 0,6 4 0 0,-1-5 0 16,1-4 0-16,0-5 0 0,-1 0 0 16,6-5 0-16,-6-4 0 0,1-1 0 0,-5-4 0 15,0-3-690-15,-1 0-260 0,-4-2-166 0,0-3-80 16,-5 0 15-16,-1 0 97 0,-4 0 175 0,-4-3 239 15</inkml:trace>
  <inkml:trace contextRef="#ctx0" brushRef="#br0" timeOffset="134486.103">16613 11655 369 0,'-10'-25'781'0,"5"3"228"0,-5 6 171 0,1-1 112 15,3 1-130-15,1 5-164 0,1 0-178 16,4 0-240-16,0 2-580 0,0 1 0 16,4 2 0-16,1 4 0 0,1-1 0 0,3 0 0 15,1 3 0-15,0 3 0 0,-1 2 0 16,1 1 0-16,0 2 0 0,0 3 0 0,0 3 0 15,-1 0 0-15,-3 2 0 0,3 4 0 0,-4 2 0 16,0 0 0-16,0 3 0 0,-5-1-1060 16,-5-1-440-16,5 1 24 0,0-2 106 0,-5-5 143 15,5-3 285-15,-5-3 434 0</inkml:trace>
  <inkml:trace contextRef="#ctx0" brushRef="#br0" timeOffset="135058.914">16637 11804 374 0,'-10'0'963'0,"6"0"219"0,-2 2 166 16,2-2 152-16,-1 3-81 0,0 0-334 15,0-3-765-15,5 3-320 0,0 0 0 0,0 0 0 16,0 2 0-16,5 3 0 0,0 1 0 0,0-1 0 16,-5 6 0-16,4 0 0 0,2 0 0 0,-2 2 0 15,6 0 0-15,-5-2 0 0,4 3 0 16,2-3 0-16,3-4 0 0,-4 2 0 0,5-1 0 16,0-6 0-16,-6-2 0 0,6-1 0 15,0-4 0-15,-1-1 0 0,1-5 0 0,0 0 0 16,-5-6 0-16,5 0 0 0,-11-2 0 0,6-3 0 15,-5-4 0-15,5 4 0 0,-10-3 0 16,5 0 0-16,-5 2 0 0,-5 3 0 0,5 1 0 16,-10 0 0-16,5 2 0 0,1 3 0 15,-6 0 0-15,5 3 0 0,-5 5 0 0,5 3 0 16,0 3 0-16,5 2 0 0,-5 3 0 0,5 3 0 16,5 3 0-16,0 3 0 0,0 2 0 15,5-2 0-15,-1 2 0 0,1 0 0 0,5 1 0 16,-6-4 0-16,6 1 0 0,0-4 0 15,-1 1 0-15,1-3 0 0,0-3 0 0,-5-2 0 16,5-3 0-16,-5-3 0 0,-1 0 0 0,1-6 0 16,0 1 0-16,-5-1 0 0,0-5 0 15,0 3 0-15,-5-6 0 0,0 3 0 0,-5-2 0 16,0-1 0-16,0-3 0 0,0 3 0 16,0 0 0-16,1 3 0 0,-7 3 0 0,11-1 0 15,-4 5 0-15,-2 4 0 0,6 0 0 16,0 2 0-16,0 3 0 0,6 7 0 0,-6-2 0 15,4 2 0-15,7 4 0 0,-2 1 0 0,1 2 0 16,5 1 0-16,-1 1 0 0,1 4 0 16,0-2 0-16,-5 1 0 0,4 3 0 0,-4-1 0 15,0-2 0-15,-1 2 0 0,-3-2 0 0,-2 3 0 16,1-4 0-16,-5 2 0 0,-5 0 0 16,1-4 0-16,-2-1 0 0,-3-1 0 0,-1-2-37 15,-5 2-787-15,-4-3-192 0,-6-2-176 0,1 0-36 16,-5-3 40-16,-1 0 123 0,-5-3 212 15,-4-2 264-15</inkml:trace>
  <inkml:trace contextRef="#ctx0" brushRef="#br0" timeOffset="135188.085">16691 12414 192 0,'-34'0'779'16,"4"0"224"-16,6 0 149 0,0 0 117 0,-1 0-65 15,10 0-261-15,-4 0-279 0,9 0-199 16,5 0-135-16,-1-6-140 0,2 3-190 0,4-2 0 16,4-3 0-16,2 2 0 0,-1-2 0 15,5 0-246-15,-6-1-293 0,6 1-417 0,0-3-235 16,4 0-77-16,-4 0 13 0,5-1 98 15,0 2 227-15,0-7 406 0</inkml:trace>
  <inkml:trace contextRef="#ctx0" brushRef="#br0" timeOffset="135691.255">17637 11630 58 0,'-4'-2'555'0,"-2"-2"139"0,2-1 143 16,4 0 156-16,-5-1-39 0,0 0-150 0,5-2-125 16,-5 0-87-16,0 0-84 0,0 0-103 15,0 2-61-15,-5-2-26 0,6 2-10 16,-7 4-166-16,2-1-142 0,-1 6 0 0,-5-1 0 15,5 7 0-15,1 2 0 0,-6 3 0 16,5 7 0-16,6 2 0 0,-7 4 0 0,7 3 0 16,4 0 0-16,0 4 0 0,0 2 0 15,10 0 0-15,-1-3 0 0,6 2 0 0,0-2 0 16,4-2 0-16,6-4 0 0,0 1 0 16,4-9 0-16,5-2 0 0,-4-3 0 0,4-6 0 15,-5-3 0-15,1-5-434 0,-6-5-612 0,6-3-203 16,-11-3-47-16,6-5 32 0,-6-2 113 15,-4-1 229-15,0-3 314 0</inkml:trace>
  <inkml:trace contextRef="#ctx0" brushRef="#br0" timeOffset="136120.145">17892 11776 644 0,'-10'-8'1003'0,"-4"3"165"0,4-4 131 0,0 4 109 16,0-1-284-16,1 4-322 0,9-4-209 0,-6 1-443 15,6-4-150-15,0 3 0 0,6-1 0 16,-6 1 0-16,9 1 0 0,-3-1 0 15,3 3 0-15,1 0 0 0,0 3 0 0,-1 3 0 16,1 0 0-16,1 3 0 0,-2 2 0 0,1 2 0 16,-1 5 0-16,1-2 0 0,-5 7 0 15,0-4 0-15,0 3 0 0,-5 1 0 0,5-1 0 16,-5 1 0-16,0-4 0 0,0 0 0 16,0-2 0-16,0-2 0 0,0-5 0 0,0 2 0 15,0-6 0-15,0-1-109 0,5-4-161 0,-5-3 38 16,5-2 43-16,-1-3 40 0,2-1 34 15,-2-3 27-15,1-3 24 0,5 1 18 16,0-1 17-16,-5-2 18 0,5-1 27 0,-1 4 32 16,-3-3 36-16,-2 2 49 0,6 3 56 15,-10 1 53-15,5 2 44 0,-5 2 18 0,5 3-304 16,-5 1 0-16,0 0 0 0,-5 5 0 16,5 0 0-16,0 2 0 0,-5 4 0 0,5 2 0 15,-5 4 0-15,5 1 0 0,0 1 0 16,0 2 0-16,0 1 0 0,5 2 0 0,0-3 0 15,0 1 0-15,5 0 0 0,0-3 0 0,-1-1 0 16,6 1 0-16,0-6 0 0,-1 0 0 0,6 1 0 16,-5-6-549-16,-1 3-838 0,6-6-53 15,-5 0 50-15,5-3 106 0,-6-3 221 0,6 1 338 16</inkml:trace>
  <inkml:trace contextRef="#ctx0" brushRef="#br0" timeOffset="136330.582">18407 11843 611 0,'-4'0'989'16,"4"0"170"-16,0 0 128 0,-6 0 100 0,6 0-268 16,0 0-311-16,0 0-199 0,6 0-387 15,-6 0-222-15,4 0 0 0,1 2 0 0,0 4 0 16,0 0 0-16,0 2 0 0,0 3 0 0,-5 0 0 16,5-1 0-16,-1 8 0 0,2-4 0 0,-6-1 0 15,4 1 0-15,1 0 0 0,0-4 0 16,-5 2 0-16,5-4 0 0,-5 0-534 0,-5-3-898 15,5-5-39-15,0 0 67 0,-5-7 117 16,5-7 231-16,0-3 364 0</inkml:trace>
  <inkml:trace contextRef="#ctx0" brushRef="#br0" timeOffset="136481.18">18392 11724 355 0,'-4'-16'920'16,"-6"1"187"-16,5 2 128 0,0-1 98 15,0 3-158-15,5 3-359 0,0 0-297 0,0 2-179 16,0 1-122-16,0 1-102 0,5 4-92 15,0 0-91-15,0 4-99 0,-1 1-165 16,2 1-279-16,-6-1-390 0,4 3-177 0,1-2-53 16,5-1 24-16,0-2 125 0,0 0 256 15,4-3 388-15</inkml:trace>
  <inkml:trace contextRef="#ctx0" brushRef="#br0" timeOffset="136968.498">18613 11619 373 0,'0'3'951'0,"0"-3"194"0,-5 2 152 15,0 2 142-15,1-4-96 0,4 2-365 0,0-2-313 16,0 3-665-16,0 3 0 0,0-1 0 16,0 3 0-16,0 3 0 0,0 1 0 0,0 4 0 15,4 1 0-15,-4 2 0 0,5 0 0 0,0 1 0 16,0-4 0-16,0 0 0 0,5 1 0 0,0-6 0 16,-1 0 0-16,6-3 0 0,-5-2 0 15,5-3 0-15,-1-3 0 0,1-3 0 16,0-5 0-16,0-1 0 0,-5-2 0 0,4 0 0 15,-4-3 0-15,0-2 0 0,-1 2 0 0,-3-2 0 16,-2-1 0-16,1 1 0 0,-5-1 0 16,5 3 0-16,-10 1 0 0,5 1 0 0,-5 1 0 15,1 3 0-15,-2 3 0 0,1-1 0 16,1 3 0-16,-2 3 0 0,2 3 0 0,4 3 0 16,0-1 0-16,0 3 0 0,0 3 0 15,4 1 0-15,2 1 0 0,-2 4 0 0,7-1 0 16,-2 4 0-16,1-1 0 0,5 3 0 15,-5 0 0-15,4 0 0 0,1 3 0 0,0 0 0 16,0 2 0-16,-1 1 0 0,-4-1 0 0,4-1 0 16,-4 1 0-16,1-3 0 0,-2-1 0 0,-4-1 0 15,0 0 0-15,0-2 0 0,-5-2 0 16,0-1 0-16,-5-3 0 0,0 0 0 0,-5-1 0 16,0-1 0-16,-5-1 0 0,1-3 0 0,-1-2 0 15,-4-1 0-15,4-2 0 0,-5-3 0 0,6-3 0 16,-6-2 0-16,5-1 0 0,6-6 0 15,-2 2 0-15,1-4-673 0,1 0-613 16,4-5-75-16,0-3 30 0,0-3 86 0,5-5 181 16,5-4 270-16,0-4 370 0</inkml:trace>
  <inkml:trace contextRef="#ctx0" brushRef="#br0" timeOffset="137244.687">19000 11465 860 0,'0'-6'1134'0,"-4"1"167"15,4-1 143-15,-5 1 124 0,5 2-357 16,0-2-538-16,0-1-673 0,5 3 0 0,-1-3 0 16,2 4 0-16,3 2 0 0,1 0 0 15,0 2 0-15,-1 4 0 0,1 3 0 16,5-1 0-16,0 3 0 0,0 3 0 0,-1 2 0 16,1 1 0-16,0 2 0 0,4 3 0 0,-4 0 0 15,0 3 0-15,-1 0 0 0,1 2 0 16,-5 4 0-16,-1-1 0 0,-3 0 0 0,-1 4 0 15,-1 2 0-15,-4-1 0 0,0 1 0 0,0 0 0 16,-4-1 0-16,4-1 0 0,0-4 0 16,0-5 0-16,-5-3-1130 0,5 0-530 0,0-8 80 15,-6-3 152-15,6-2 253 0,6-7 385 16,-6-4 370-16</inkml:trace>
  <inkml:trace contextRef="#ctx0" brushRef="#br0" timeOffset="137567.822">19668 11680 172 0,'-6'0'742'0,"-3"0"235"16,3 0 187-16,-3 3 147 0,5-3-64 15,-7 2-148-15,7 1-204 0,-2-3-311 0,6 3-584 16,-4-3 0-16,8 2 0 0,-4-2 0 16,10 0 0-16,1 0 0 0,-2-2 0 0,6 2 0 15,-1-3 0-15,6 0 0 0,0 3 0 16,-1 0 0-16,1 0 0 0,0 0 0 0,4 3 0 16,-10-3 0-16,7 3 0 0,-7 3 0 0,0-1 0 15,-4 1 0-15,0 1-492 0,-10 2-544 16,0-1-180-16,0 3-35 0,-5 0 31 15,-4-2 112-15,-1 2 187 0,-5 0 266 0</inkml:trace>
  <inkml:trace contextRef="#ctx0" brushRef="#br0" timeOffset="137731.39">19771 11829 165 0,'-25'8'643'0,"10"0"264"0,-4 1 187 0,-1-1 146 15,5 0-48-15,0-2-152 0,6-3-179 0,-1 2-186 16,5-2-301-16,1-3-374 0,-2 0 0 16,6-3 0-16,6 0 0 0,-2 1 0 0,1-4 0 15,5 3 0-15,-1-2 0 0,1 2 0 0,5 0 0 16,0 1 0-16,4-1 0 0,-4 3 0 15,5-3 0-15,-5 3 0 0,4 0 0 0,0-3 0 16,2 3-197-16,-7 0-1211 0,6-3-79 16,-6 3 45-16,1-5 106 0,0-1 211 0,4-2 345 15,-4-3 365-15</inkml:trace>
  <inkml:trace contextRef="#ctx0" brushRef="#br0" timeOffset="139433.233">20222 11420 13 0,'0'-2'565'15,"5"-1"173"-15,-5 0 151 0,4 1 136 0,-4 2-38 16,0-3-164-16,0 3-170 0,0 0-134 16,0 0-112-16,0 0-94 0,0 0-45 0,0 0-17 15,0 0-5-15,0 0-2 0,-4 3-1 16,4-1-236-16,-5 1-7 0,-1 2 0 0,2 1 0 16,-1 5 0-16,-5 0 0 0,5 6 0 15,0-1 0-15,-4 4 0 0,3 5 0 0,2-1 0 16,-1 7 0-16,0-4 0 0,5 6 0 15,-5 1 0-15,5-1 0 0,5 2 0 16,-5-2 0-16,5 3 0 0,4 3 0 0,-3-3 0 0,8-3 0 16,-4 3 0-16,4-3 0 0,1-2 0 0,0-2 0 15,0-1 0-15,4-3 0 0,-4-1 0 16,5-4 0-16,-5-4 0 0,4 1 0 0,-4-3 0 16,4-6 0-16,-4 1 0 0,0-4 0 15,-1-3 0-15,-4 2-913 0,0-8-380 0,-5 2-58 16,5-3 30-16,-5-7 91 0,-1-1 195 15,-4-1 324-15</inkml:trace>
  <inkml:trace contextRef="#ctx0" brushRef="#br0" timeOffset="139833.183">20530 11809 33 0,'5'0'845'0,"-5"3"232"15,0 0 144-15,0-3 106 0,0 3 59 16,0-3-360-16,0 3-322 0,5-3-193 0,-5 0-450 16,5 0-61-16,0 0 0 0,0-3 0 0,0-3 0 15,-1 0 0-15,7-2 0 0,-7 0 0 16,2-3 0-16,3 0 0 0,-4-3 0 16,0 1 0-16,0-4 0 0,0 4 0 0,-5-5 0 15,5 2 0-15,-5 0 0 0,0-1 0 16,0 3 0-16,-5 1 0 0,5-2 0 0,-5 5 0 15,0 2 0-15,0-1 0 0,5 4 0 16,-5 2 0-16,0 0 0 0,5 3 0 16,0 3 0-16,-4 2 0 0,4 4 0 0,0-1 0 15,4 3 0-15,-4 3 0 0,5 2 0 16,0 1 0-16,0 2 0 0,5 0 0 0,-5 1 0 16,-1 2 0-16,6 0 0 0,1 3 0 0,-2-3 0 15,1 3 0-15,0-3 0 0,-1 0 0 16,6-3 0-16,-5 0 0 0,-1 0-131 15,1-2-922-15,1-3-227 0,-7-3-61 0,6-3 30 16,0-5 102-16,-5 0 218 0,4-6 361 0</inkml:trace>
  <inkml:trace contextRef="#ctx0" brushRef="#br0" timeOffset="140077.572">20937 11857 664 0,'0'0'1034'0,"-4"-3"170"0,4 3 123 0,0 0 104 16,0-3-281-16,0 3-345 0,0-3-229 0,0 3-576 16,4-3 0-16,1 3 0 0,0 0 0 15,0 3 0-15,0 0 0 0,0 3 0 0,0-1 0 16,-1 3 0-16,2 1 0 0,-1 1 0 0,-1 2 0 16,2 2 0-16,-2-4 0 0,1 4 0 15,-5 0 0-15,5 3 0 0,-5-7 0 0,5 4 0 16,-5 0 0-16,0-2-766 0,0-5-474 0,0 1-100 15,0-2 12-15,0-6 72 0,0-6 180 16,0-2 301-16</inkml:trace>
  <inkml:trace contextRef="#ctx0" brushRef="#br0" timeOffset="140260.082">20962 11708 712 0,'-5'-15'1038'15,"0"2"149"-15,5-1 106 0,-5 3 88 0,0 3-323 16,5 2-362-16,0 1-218 0,0-1-134 15,0 4-340-15,0-2-4 0,0 2 0 16,0-1 0-16,0 3 0 0,5 0 0 0,-5 0 0 16,0 0 0-16,5 3 0 0,-5-1-496 15,0 2-364-15,0 1-289 0,5-2-106 0,-5 0-7 16,5-1 64-16,0 1 189 0,-1 0 339 16</inkml:trace>
  <inkml:trace contextRef="#ctx0" brushRef="#br0" timeOffset="140544.941">21226 11735 179 0,'-4'0'784'0,"4"0"229"15,-5 3 163-15,0-3 132 0,0 0-56 0,0 0-201 16,0 0-227-16,0 0-220 0,5 0-604 15,-4 0 0-15,4 3 0 0,0-3 0 0,0 0 0 16,4 0 0-16,1 0 0 0,0 0 0 16,0 0 0-16,5 0 0 0,-1 0 0 0,2 0 0 15,3 0 0-15,1 0 0 0,0 0 0 0,-5 0 0 16,5 0 0-16,-1-3 0 0,1 3 0 0,-1 0 0 16,-4 0 0-16,0 0-1205 0,5 0-261 15,-6 3 20-15,6-3 86 0,0 2 160 0,-1-2 274 16,1 0 431-16</inkml:trace>
  <inkml:trace contextRef="#ctx0" brushRef="#br0" timeOffset="140966.593">21648 11732 347 0,'-4'0'882'0,"-1"-2"184"0,-1 2 132 0,2 0 102 16,-1-3-159-16,5 3-272 0,-5 0-264 15,5 0-142-15,0 0-143 0,0 0-320 0,5 0 0 16,0 0 0-16,-5-3 0 0,4 3 0 16,2-3 0-16,3-3 0 0,-3 2 0 0,-2-2 0 15,6-6 0-15,-5 4 0 0,5-5 0 16,-5-1 0-16,5 0 0 0,-6 0 0 0,1 1 0 16,1-2 0-16,-2 2 0 0,1-1 0 15,-5 3 0-15,0 0 0 0,0 0 0 0,0 3 0 16,-5 2 0-16,1-2 0 0,4 5 0 15,-6 0 0-15,6 3 0 0,-5 0 0 16,5 3 0-16,-4 3 0 0,4 2 0 0,0 3 0 16,0 0 0-16,0 0 0 0,0 6 0 15,4-4 0-15,1 7 0 0,-5-4 0 0,6 6 0 16,3-2 0-16,-4 1 0 0,5 1 0 0,-5 1 0 16,4-1 0-16,1 0 0 0,-5-2 0 15,5-1 0-15,-1-3 0 0,-3 1 0 0,-2-4 0 16,7-1 0-16,-7-2 0 0,1-4 0 0,0 0 0 15,0-1 0-15,-5-5-319 0,0 0-1133 16,5-3-37-16,-5-3 67 0,0-4 112 0,0-4 223 16,0-2 347-16</inkml:trace>
  <inkml:trace contextRef="#ctx0" brushRef="#br0" timeOffset="141312.699">21968 11412 285 0,'-6'-5'849'0,"-3"-1"196"0,3 3 143 15,2-2 117-15,-6 2-108 0,5-3-235 16,0 4-231-16,-5-3-118 0,6 2-597 16,4 0-16-16,-6 3 0 0,2-3 0 0,4 3 0 15,0 0 0-15,0 0 0 0,0 0 0 16,4 3 0-16,2 0 0 0,-2 3 0 0,6 2 0 15,5 0 0-15,0 3 0 0,0 2 0 0,-1 4 0 16,6 0 0-16,-6 2 0 0,6 3 0 16,-6 0 0-16,6 3 0 0,-5 0 0 0,-1 2 0 15,-4 1 0-15,0 0 0 0,0 2 0 0,-5-2 0 16,5 2 0-16,-10 3 0 0,0 0 0 16,0 0 0-16,-5 3 0 0,-5 0 0 0,0-1 0 15,0 7 0-15,-9-3 0 0,4-1 0 0,-5 4-1666 16,1-7-93-16,-1-1 166 0,0-4 201 15,1-8 337-15,4-3 495 0</inkml:trace>
  <inkml:trace contextRef="#ctx0" brushRef="#br0" timeOffset="-175006.159">7252 9051 97 0,'0'0'500'0,"0"0"98"0,0 0 74 15,5-2 72-15,-5 2-119 0,5-3-78 16,-5-3-40-16,4 1-34 0,1-3-30 0,1-4-40 15,3 1-53-15,1-2-67 0,0-1-69 16,5-3-46-16,-1-3-27 0,6 2-13 0,-1-4-11 16,1-1-11-16,4-1-11 0,1-1-12 15,-5 0-10-15,9 0 9 0,-4 1 15 0,4-4 12 16,1 0 11-16,4-3 9 0,0 1 8 16,1-2-6-16,4-2-112 0,0-4-19 15,10-1 0-15,-5-2 0 0,10-3 0 16,0-6 0-16,0-2 0 0,5-4 0 0,5 1 0 15,-5-3 0-15,-1 3 0 0,-4 3 0 16,0-3 0-16,0 2 0 0,0 3 0 0,-5 4 0 16,0-1 0-16,-5 3 0 0,0 2 0 0,0 1 0 15,-4 2 0-15,-6 3 0 0,0 0 0 16,1 3 0-16,-6 0 0 0,1 6 0 0,-1-1 0 16,-5 3 0-16,1 1 0 0,-6 1 0 15,1 1 0-15,0 0 0 0,-1 2 0 16,1 2 0-16,-6 1 0 0,1 1 0 0,0-1 0 15,0 3 0-15,-5-3 0 0,0 6 0 16,4 1 0-16,-9-1 0 0,4 2 0 0,-3 1 0 16,-1 3 0-16,-1 2 0 0,2-3 0 15,-2 3 0-15,-4 0 0 0,5 1 0 0,-5 2 0 16,5-3 0-16,-5 0 0 0,0 3 0 16,5-2 0-16,-5 2 0 0,0-3 0 15,5 0 0-15,-5 3 0 0,0-3 0 0,5 3 0 16,-5 0 0-16,0 0 0 0,0-3 0 15,0 3-49-15,0 0-186 0,-5 0-28 16,5 3-63-16,0-3-117 0,-5 0-161 0,5 3-190 16,-5-3-205-16,0 0-75 0,5 0 25 15,-5-3 115-15,5 3 179 0,0-3 224 0</inkml:trace>
  <inkml:trace contextRef="#ctx0" brushRef="#br0" timeOffset="-174249.659">9086 7024 355 0,'0'2'517'0,"-5"-2"90"16,0 3 84-16,5 0-41 0,-5 0-76 16,5-3-37-16,-5 3-13 0,5-3-21 0,0 2-39 15,-5-2-51-15,5 3-67 0,0-3-77 16,0 0-75-16,0 0-46 0,0 0-25 0,5 3-9 16,-5-3-1-16,5 0 6 0,5 3 2 15,-5 0-4-15,5-3-10 0,-1 0-8 16,6 2-12-16,0-2-13 0,-5 0-12 0,4-2-12 15,1 2-11-15,0-3-11 0,0 3-8 16,-6-3-7-16,6 0-5 0,-1 0-2 0,-4 1-2 16,1-4-3-16,-2 3 0 0,1 0 0 15,-5 3-2-15,5-2 0 0,-10-1-1 0,4 3 0 16,2 0 4-16,-6 0-1 0,0 0 2 16,0 3 2-16,0-1 2 0,0 4-2 15,-6 0-3-15,2-1 0 0,4 4-2 0,-5-1-1 16,0 3-3-16,0-1 0 0,0 2-4 15,0 2-1-15,0 2-16 0,1 0-32 0,-2 4-41 16,-3 2-50-16,3 0-66 0,-3 0-107 16,-1 3-153-16,5 0-200 0,-5-6-250 0,0 3-139 15,6-2-33-15,-7-4 56 0,7 1 141 16,-6-6 216-16</inkml:trace>
  <inkml:trace contextRef="#ctx0" brushRef="#br0" timeOffset="-171497.503">7242 8858 5 0,'0'0'395'16,"0"3"76"-16,5-3 69 0,-5 0 63 0,0 0-86 16,0-3-48-16,5 0-20 0,-5 3 2 15,0-2-1-15,0 2-10 0,0 0-29 0,0 0-47 16,0-4-57-16,0 4-59 0,0 0-52 15,0 0-43-15,0 0-25 0,0 0-15 0,0 0-4 16,0 4 2-16,0-4-1 0,0 0-4 16,0 2-13-16,0 1-12 0,-5 6-15 15,5-2-16-15,0 7-14 0,-5 0-5 0,5 3-2 16,-5 2-1-16,0 1 4 0,5-4 3 16,-4 3 11-16,4 1 4 0,-6-4 1 0,2 1 0 15,4 0-2-15,-5-4-5 0,5-2-13 0,-5 0-8 16,5 0-7-16,0-6-4 0,-5 4-4 15,5-4-3-15,0-2-1 0,0 0-4 16,0 0 0-16,0-3 0 0,0 3-1 0,0-3 1 16,0 0 0-16,0 0 0 0,5-3 1 15,-5 3 0-15,0-3-9 0,5 0-5 16,0 0-2-16,-1 1 2 0,2-1 2 0,-2 0 3 16,6-3 12-16,0 4 9 0,-5-4 4 15,4 1 2-15,6-4-1 0,-5 4-1 0,0-4-4 16,4 5-2-16,-4-5-2 0,5 1 0 15,0 2 0-15,-5-2-3 0,-1 2-14 16,6 1-31-16,-5 2-56 0,0 1-70 0,-1-2-115 16,1 4-202-16,-5 0-276 0,1 4-278 15,-2-4-111-15,1 2-17 0,0 1 67 0,-5 0 178 16,0-1 275-16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3:45:01.9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1937 286 0,'-4'3'492'0,"4"-3"90"0,-6 0 84 16,2 0-23-16,4-3-63 0,0 3-34 15,-5 0-11-15,5 0-23 0,0-2-27 0,-5 2-29 16,5-3-32-16,-5 3-26 0,5-3-22 0,-5 1 1 15,5 2 2-15,-4-4 2 0,4 2-308 16,-6-1-73-16,6 1 0 0,0 2 0 0,0-4 0 16,0 4 0-16,6-3 0 0,-2 3 0 15,6 0 0-15,0 0 0 0,0 3 0 16,-1-3 0-16,1 6 0 0,5-3 0 0,-5 3 0 16,-1 2 0-16,1 0 0 0,0 0 0 0,-5 3 0 15,0 3 0-15,-5-3 0 0,0 3 0 16,-5 3 0-16,0-4 0 0,0 1 0 0,-4-3 0 15,3 0 0-15,-3 0 0 0,4-3 0 0,0-2 0 16,-5 0 0-16,5-1 0 0,5-2 0 16,-4 0 0-16,4-3 0 0,0 0 0 0,0 0 0 15,4-3 0-15,-4 0 0 0,5 0 0 16,0 1 0-16,5-2 0 0,-5 2 0 0,4 2 0 16,1-3 0-16,5 3 0 0,-5 0 0 15,5 3 0-15,-6-3 0 0,6 2 0 16,0-2 0-16,-1 0 0 0,-4 0 0 0,1 4-140 15,3-4-441-15,-4 0-222 0,-6 0-263 0,6 0-110 16,-5 0-18-16,0-4 58 0,0 2 155 16,5-1 257-16</inkml:trace>
  <inkml:trace contextRef="#ctx0" brushRef="#br0" timeOffset="531.403">10317 1844 128 0,'-6'-9'678'0,"2"4"224"15,-6 0 146-15,5-1 100 0,-5 1-93 0,1 2-209 16,-2 0-198-16,1-3-188 0,6 3-118 15,-1 3-79-15,-5-2-56 0,5 2-44 16,1 0-32-16,-2 2-19 0,2-2-52 0,-1 6-60 16,0-3 0-16,0 3 0 0,0-1 0 0,-5 1 0 15,6 1 0-15,-7 5 0 0,1-2 0 16,6 2 0-16,-6 2 0 0,5 2 0 0,0 0 0 16,0 4 0-16,0-1 0 0,5 3 0 15,5 0 0-15,0 3 0 0,0-3 0 0,5 3 0 16,-1-3 0-16,6-2 0 0,5 2 0 0,-5-4 0 15,4-1 0-15,1 0 0 0,5-3 0 16,-6-3 0-16,6 0 0 0,-6-3 0 0,11-2 0 16,-11-3 0-16,6-3 0 0,0 0 0 0,-1-6 0 15,-5-2 0-15,1-1 0 0,0-2 0 16,-1 0 0-16,-4-3 0 0,-1 0 0 16,-4-2 0-16,0 0 0 0,-5 2 0 0,0-3 0 15,-5 1 0-15,0-4 0 0,-5 4 0 16,0-1 0-16,-5 1 0 0,0-4 0 0,-4 4 0 15,-6-4 0-15,6 4 0 0,-11 0 0 16,5-2 0-16,1 2 0 0,-6 3 0 0,10 1-247 16,-4 1-347-16,0 6-234 0,-2-1-260 0,2 1-101 15,4 5-8-15,5-3 61 0,-4 0 186 16,4 3 280-16</inkml:trace>
  <inkml:trace contextRef="#ctx0" brushRef="#br0" timeOffset="2744.131">10159 1129 426 0,'0'0'598'0,"-4"0"126"0,-1 3 132 0,5-3 2 15,-5 2-93-15,5 2-95 0,-5-2-92 16,5 1-89-16,0 0-97 0,0 2-97 0,-5-2-58 15,5 0-34-15,5 2-20 0,-5-2-19 16,0-1-16-16,5-2-12 0,-5 4-13 0,5-4-14 16,0 0-12-16,-1-4-13 0,2 2-28 15,-2-3-56-15,1-1 0 0,1-2 0 0,3 0 0 16,-4-1 0-16,0 1 0 0,0-3 0 16,0 3 0-16,0-4 0 0,-1 4 0 0,-4 0 0 15,0 3 0-15,0-1 0 0,0 1 0 0,0 2 0 16,0 0 0-16,0 0 0 0,0 3 0 15,0 0 0-15,-4 0-1 0,4 3 0 0,-5 0 3 16,5 0-2-16,0 2 0 0,0-2 0 16,0 5 0-16,0-2 0 0,0 2 0 0,0 3 0 15,5-3 0-15,-1 3 0 0,-4 3 0 16,6 0 0-16,-2 0 0 0,-4-1 0 0,5 1 0 16,0 2 0-16,0-1 0 0,-5 1 0 0,5-5 0 15,-5 3 0-15,4 0 0 0,-4-7 0 16,6 5-88-16,-6-6-393 0,0-1-244 0,0-2-296 15,-6-1-147-15,6-4-35 0,-4-4 33 16,4-2 125-16,-5 0 256 0,0-3 334 0</inkml:trace>
  <inkml:trace contextRef="#ctx0" brushRef="#br0" timeOffset="3233.5">10155 917 73 0,'-5'0'520'0,"0"-3"155"16,0 0 181-16,0 0 148 0,0 3-87 15,0-2-108-15,-5 2-108 0,6 0-108 0,-7 0-138 16,7 0-108-16,-6 0-59 0,5 5-33 15,-5-2-23-15,1 3-19 0,-1 2-17 0,5 3-139 16,-5 0-57-16,5 3 0 0,1 5 0 16,-2 0 0-16,6 0 0 0,-4 4 0 15,4 2 0-15,4 2 0 0,2-2 0 0,3 3 0 16,1-1 0-16,-1-2 0 0,6-1 0 0,0 2 0 16,5-4 0-16,-1-1 0 0,1-3 0 15,4-2 0-15,1-5 0 0,-5-3 0 0,4 0 0 16,0-5 0-16,-4-6 0 0,5 1 0 0,-6-4 0 15,1-5 0-15,-5-3 0 0,4 0 0 16,-9-5 0-16,5 0 0 0,-6-3 0 0,-3-1 0 16,-2-1 0-16,1 2 0 0,-5-3 0 15,0 0 0-15,-5 3 0 0,-5 0 0 0,1-3 0 16,-1 3 0-16,-5 0 0 0,-4 0 0 16,-1-3 0-16,0 6 0 0,-4-3 0 0,4 5 0 15,-5 0 0-15,6 7 0 0,-5-2-281 0,4 7-245 16,-4 3-284-16,4 2-276 0,0 5-105 15,1 0-14-15,4 1 58 0,0 3 170 16,5-1 304-16</inkml:trace>
  <inkml:trace contextRef="#ctx0" brushRef="#br1" timeOffset="-138447.351">24302 8268 636 0,'0'0'976'0,"0"0"196"0,-6 0 150 0,6 0 83 15,-4-3-165-15,4 3-232 0,-5-3-576 0,5-2-432 16,0 2 0-16,-6 0 0 0,6 1 0 15,0-2 0-15,0 2 0 0,0 2 0 0,0-2 0 16,0 2 0-16,0-4 0 0,6 4 0 16,-6 0 0-16,0 0 0 0,0-2 0 0,5 2 0 15,-5 0 0-15,0 2-785 0,0-2-593 16,-5-2-30-16,5-1 61 0,0 0 122 0,0-3 210 16,0-1 312-16</inkml:trace>
  <inkml:trace contextRef="#ctx0" brushRef="#br0" timeOffset="-58496.066">14009 7281 657 0,'-5'4'1066'0,"5"0"200"16,0-2 169-16,-5 1 118 0,5 0-277 16,-5-1-398-16,5-2-818 0,0 3-60 0,0-3 0 15,5 0 0-15,-5 0 0 0,5-3 0 16,-5 3 0-16,5-2 0 0,-5 2-646 0,0 0-233 15,5-3-217-15,-5 0-98 0,0 1 0 16,5-4 82-16,-5 1 166 0,0-1 239 0,0 1 291 16</inkml:trace>
  <inkml:trace contextRef="#ctx0" brushRef="#br0" timeOffset="79795.374">14700 843 223 0,'-4'-4'610'0,"-2"4"163"15,-3-2 156-15,4-4 102 0,0 4-184 16,0-4-145-16,0 0-126 0,0-2-126 0,0 0-118 16,5 0-65-16,-5-1-34 0,10-1-21 15,-5 1-20-15,5 1-24 0,-5 3-21 0,10-1-20 16,-5 3-13-16,10 3-14 0,-5 3-7 15,9 5-28-15,-4 6-65 0,9 2 0 0,1 3 0 16,-1 4 0-16,0 4 0 0,6 1 0 16,-1-1 0-16,1 4 0 0,4-3 0 0,1-4 0 15,-6-2 0-15,5-2 0 0,-4-4 0 0,-1-5 0 16,1-2 0-16,-6-6 0 0,1-6 0 16,-1-3 0-16,-4-5 0 0,-6-3 0 0,1-5 0 15,-5-3 0-15,0-3 0 0,-5 0 0 16,0-2 0-16,-5-1 0 0,0 3 0 0,-5-3 0 15,5 6 0-15,-5 3 0 0,5 5 0 16,0 1 0-16,-5 2 0 0,5 8-169 0,5 0-59 16,-5 6-73-16,5 5-111 0,0 6-157 15,-1 0-185-15,6 5-219 0,0 0-102 0,5 1-7 16,0 1 90-16,0 1 183 0,4 1 217 0</inkml:trace>
  <inkml:trace contextRef="#ctx0" brushRef="#br0" timeOffset="80038.246">15632 1016 470 0,'5'-8'886'0,"-5"-3"158"16,0-1 103-16,-5-1 76 0,0-1-254 0,0 3-285 16,-5-3-226-16,1 3-139 0,-1 0-91 15,-5 3-67-15,6-1-51 0,-6 5-37 16,5-2-28-16,-5 6-20 0,0 0-14 0,1 6-7 16,-1 2-5-16,0 2 0 0,5 7 4 15,-5 0 9-15,6-1 8 0,-1 7 10 0,5-5 8 16,0 4-1-16,0-2-2 0,5-1-5 0,5-3-7 15,0 2-7-15,5-5-15 0,0-5-35 16,0 1-49-16,4-6-63 0,6-3-76 16,-5-3-146-16,4-3-194 0,-4-2-216 0,-1-3-234 15,1-3-94-15,0-2-8 0,0-1 100 0,-5 1 179 16,-1-4 235-16</inkml:trace>
  <inkml:trace contextRef="#ctx0" brushRef="#br0" timeOffset="80209.335">15607 779 232 0,'-4'-22'693'15,"-2"5"207"-15,2 3 129 0,-1 4 91 0,5-2-164 16,0 4-189-16,0-3-177 0,0 3-169 0,0 2-105 16,0-2-77-16,5 2-55 0,-1 1-49 15,2 0-42-15,-2 2-36 0,1 0-21 0,5 6-17 16,0 0-42-16,5 7-66 0,-6 4-81 16,1 3-174-16,-5 5-273 0,5 3-357 0,-5 2-155 15,0-2-41-15,0 3 25 0,-1 0 142 0,2-4 257 16</inkml:trace>
  <inkml:trace contextRef="#ctx0" brushRef="#br0" timeOffset="80795.381">15700 930 333 0,'-9'-8'889'16,"-1"0"186"-16,0 0 140 0,5 0 108 0,-5 2-116 16,1 0-347-16,3 4-262 0,2-1-172 15,4 0-161-15,-5 3-265 0,5 3 0 0,0 2 0 16,0 1 0-16,0 2 0 0,0 6 0 15,5-3 0-15,-5 6 0 0,4-3 0 0,2 2 0 16,-2-3 0-16,7 1 0 0,-7 0 0 16,6-3 0-16,0 1 0 0,0-7 0 0,0 3 0 15,-1-8 0-15,6 0 0 0,-1 0 0 0,-3-5 0 16,3-3 0-16,1-1-50 0,0-2-32 16,-6-3 12-16,1 3 15 0,0-2 15 0,0-1 13 15,-5 0 5-15,0 3 9 0,-1 0 8 16,2 0 3-16,-6 2 3 0,0 1 4 0,-6 2 10 15,2 2 12-15,4 0 3 0,-5 2 2 16,5 2 1-16,-5 6-2 0,0-2-7 0,5 8-6 16,-5 2 4-16,5 2 2 0,0 1 2 15,5-1 1-15,-5 3 2 0,5-2-7 0,0-1-22 16,4-1 0-16,1-4 0 0,5 0 0 16,-5-3 0-16,5-5 0 0,0 0-16 0,-6-6-45 15,11 0-24-15,-11-5-25 0,6-1-17 0,0-2-2 16,-5 0 8-16,0-3 16 0,-1 0 20 15,1 3 24-15,-5-2 21 0,-5 2 18 0,5 0 9 16,-5 0 9-16,0-1 4 0,-5 4 3 16,5 0 8-16,-5 2 4 0,5 1 1 0,0 2-2 15,0 1 3-15,0 2 11 0,0 2 10 16,5 1 18-16,-5 2 24 0,5 4 33 0,0 2 29 16,4 3 22-16,-3 2 15 0,-2 4-76 0,1 1-103 15,1 4 0-15,3 3 0 0,1-4 0 16,0 4 0-16,-5 2 0 0,5-2 0 15,-6-3 0-15,1 3 0 0,0-3 0 0,0-1 0 16,-5 1 0-16,-5-2 0 0,0 1-62 16,0-2-230-16,-9 0-40 0,-1-3-81 0,0 1-139 15,-4-1-166-15,-1-5-210 0,-4 0-117 0,-6-3-17 16,5 0 71-16,-4-3 156 0,-1-6 202 16</inkml:trace>
  <inkml:trace contextRef="#ctx0" brushRef="#br0" timeOffset="80950.346">15603 1424 151 0,'-30'-13'799'0,"1"5"195"15,4-4 137-15,6 4 111 0,-6 0-39 0,10 2-293 16,0 1-270-16,6-1-170 0,4 1-122 16,0-1-103-16,10 1-187 0,0-1-58 0,4 3 0 15,1 1 0-15,10 2 0 0,0 0-83 16,-1 0-377-16,6 0-417 0,-1 0-293 0,1 0-110 16,4-3-2-16,1 0 70 0,-1-2 207 15,5-3 400-15</inkml:trace>
  <inkml:trace contextRef="#ctx0" brushRef="#br0" timeOffset="81977.101">16642 967 435 0,'-5'2'721'0,"-5"4"201"0,6-3 144 0,-2 2 13 16,2-3-120-16,-1 1-129 0,0 0-139 0,0 0-149 16,5-3-108-16,0 0-83 0,0 0-190 15,0-3-161-15,5 0 0 0,0-4 0 0,4-5 0 16,6-1 0-16,0-4 0 0,0-2 0 15,4-3 0-15,1-1 0 0,-1-1 0 0,1-1 0 16,-5 2 0-16,-1-1 0 0,1 5 0 16,-5 2-199-16,-10 0-14 0,5 3 30 15,-5 6 36-15,-5-3 34 0,-5 6 31 0,1-3 23 0,-6 5 28 16,0 0 18-16,-5 0 18 0,1 3 25 16,-1 0 25-16,0 0 20 0,1 3 14 0,-1 0 17 15,6 2 19-15,4 3 17 0,0 4 18 0,0 2 23 16,0 2-113-16,10 0-70 0,-5 7 0 15,5-1 0-15,5 5 0 0,1 1 0 16,-2 2 0-16,6 3 0 0,0-2 0 0,0-4 0 16,4 1 0-16,-4-4 0 0,4-1 0 0,1-7 0 15,0 0 0-15,0-2 0 0,-1-5 0 0,1-4 0 16,0-2 0-16,0-3 0 0,-5-3 0 16,4-5 0-16,-4 0 0 0,0-6 0 0,0 3 0 15,0-3 0-15,-1-2 0 0,1 2 0 16,-5 0 0-16,5 0 0 0,-5 4 0 0,5 1 0 15,-6 4 0-15,6-1 0 0,0 6 0 16,-5 0 0-16,4 6 0 0,2 2 0 16,-1 0 0-16,-1 3 0 0,1 3 0 0,0-1 0 15,5 2 0-15,-6 1 0 0,1-2 0 0,5 0 0 16,-5-4 0-16,5-1 0 0,-6-1-118 16,6 0-406-16,-5-5-114 0,5 0-122 0,-6-3-113 15,1-3-118-15,0-3-60 0,-1-2 51 0,1-2 135 16,-5-2 177-16,5 2 217 0,-5-2 331 15,0 1 324-15,-5 0 255 0,5 0 233 0,-5 3 222 16,0-3 122-16,0 2-36 0,-5 4-99 16,5-4-109-16,0 5-136 0,0 1-159 0,-5 0-113 15,5 0-70-15,0 3-35 0,0 0-22 16,5 6-223-16,-5-1-14 0,5 6 0 0,-5 6 0 16,4 2 0-16,-4 3 0 0,6 2 0 0,-1 4 0 15,-1 0 0-15,2 2 0 0,-6 1 0 16,9-4 0-16,-4-2 0 0,0 0 0 15,0-6 0-15,0 0 0 0,0-5 0 0,5-3 0 16,-6 0 0-16,-4-5 0 0,5-6 0 16,1 0 0-16,-6-6 0 0,0-2 0 0,4-6 0 15,-8 0 0-15,4-2 0 0,-6-3 0 0,1-3 0 16,1 0 0-16,-6-6 0 0,5-2 0 16,-5-1 0-16,0-2 0 0,1 2 0 0,3-1 0 15,2 1 0-15,4 3 0 0,0 4 0 16,4 2 0-16,2 3 0 0,3 2 0 0,1 4 0 15,5 4 0-15,-5 3 0 0,5 6 0 0,-1 0 0 16,-4 6 0-16,4 3 0 0,-4 4 0 16,0 4 0-16,-5-1 0 0,4 6 0 0,-3 1 0 15,-6 1 0-15,0-2 0 0,0 3 0 16,-6-1 0-16,2-1 0 0,-1-1 0 0,0-3 0 16,-5-2-11-16,0-7-272 0,6 2-70 15,-6-4-153-15,0-6-198 0,0-2-230 0,0-2-149 16,1-6-43-16,3-4 35 0,2-1 156 15,4-3 225-15,0-4 277 0</inkml:trace>
  <inkml:trace contextRef="#ctx0" brushRef="#br0" timeOffset="82334.223">17392 712 126 0,'0'-10'770'0,"5"1"223"0,0 4 143 15,-5-1 114-15,5 1-47 0,0 2-216 0,-5 0-251 16,5 6-158-16,0 3-166 0,-5 2-412 0,5 6 0 15,5 0 0-15,-6 5 0 0,1 0 0 16,5 1 0-16,0 1 0 0,-5 4 0 0,5-2 0 16,-1 1 0-16,1 1 0 0,0 0 0 15,-5 0 0-15,4-3 0 0,-3-1 0 0,-2-1 0 16,-4-1 0-16,0-5 0 0,0-3 0 0,-4 0-126 16,-2-5-93-16,2 0 45 0,-1-6 44 15,-5-3 39-15,-5-3 31 0,6-2 14 0,-1-3 16 16,-5-3 27-16,0-3 34 0,5 3 36 15,1-2 38-15,-1 2 47 0,5-2 37 0,0 5 16 16,5-3-75-16,0 3-130 0,5 0 0 16,0-1 0-16,5 4 0 0,-1 0 0 15,6 2 0-15,0 1 0 0,5 3 0 0,-5-1 0 16,4 3 0-16,0 0 0 0,1 3 0 0,0-1-158 16,-1 1-664-16,6 2-300 0,-6-2-140 0,6 3-3 15,5-4 73-15,-2 4 163 0,2-4 221 16,-1 2 338-16</inkml:trace>
  <inkml:trace contextRef="#ctx0" brushRef="#br0" timeOffset="82815.099">18093 906 387 0,'-4'-6'633'0,"-6"0"183"0,5-2 171 15,0 0 17-15,0-3-100 0,-5 3-111 0,0-3-107 16,0 0-137-16,1 0-130 0,-6 0-75 16,1-1-48-16,-1 7-42 0,0 0-135 15,0 2-119-15,1 3 0 0,-1 3 0 0,0 2 0 16,0 4 0-16,1 1 0 0,-1 4 0 0,10 6 0 16,-5-1 0-16,6 3 0 0,4 3 0 15,4 0 0-15,1 2 0 0,5-2 0 0,5 0 0 16,4 0 0-16,1-3 0 0,4-6 0 0,1 1 0 15,5-6 0-15,-1-3 0 0,5-2 0 16,-4-6 0-16,-1 0 0 0,1-6 0 0,-6 0 0 16,0 1 0-16,1-3 0 0,-5-3 0 15,-6-1 0-15,1 2 0 0,-5-4 0 0,-5 3 0 16,-1-3 0-16,-4 0 0 0,-4 0 0 0,-1 0 0 16,-5 1 0-16,0-1 0 0,-5 3 0 15,-4 0 0-15,-1 0 0 0,6 3 0 0,-6 2 0 16,5 3 0-16,1 1 0 0,4 4 0 15,-5 4 0-15,10 5 0 0,0 0 0 0,0 3 0 16,5 3 0-16,0 1 0 0,5 2 0 16,0-1 0-16,5 4 0 0,0-7 0 0,5 1 0 15,4-3 0-15,-4-4 0 0,4-4-181 16,1-4-643-16,-5-2-317 0,4-5-124 0,1-6-3 16,-6-3 57-16,7-2 155 0,-7-3 261 15,1-4 365-15</inkml:trace>
  <inkml:trace contextRef="#ctx0" brushRef="#br0" timeOffset="82966.694">18363 856 254 0,'-9'-25'796'0,"-1"1"203"0,0 4 154 16,0 1 126-16,5 3-99 0,-4-1-200 0,3 6-217 16,1-3-150-16,-5 6-439 0,6-1-174 15,4 1 0-15,-5 3 0 0,0 2 0 0,0 6 0 16,0 7 0-16,5 4 0 0,-5 8 0 0,5 4 0 16,0 1 0-16,0 1-909 0,0 2-444 0,0-2-91 15,5-3 37-15,0-4 114 0,0-2 258 16,5-4 465-16</inkml:trace>
  <inkml:trace contextRef="#ctx0" brushRef="#br0" timeOffset="83404.523">18696 908 284 0,'-14'-5'600'0,"4"0"152"0,0-1 176 15,6-2 81-15,-2 2-118 0,1 0-103 16,1-1-73-16,4 1-71 0,0 0-98 0,0 1-74 16,0 2-47-16,4 1-288 0,-4 2-137 15,5 0 0-15,-5 5 0 0,6 3 0 0,-2 3 0 16,1 3 0-16,0 3 0 0,0 2 0 16,0 0 0-16,0 6 0 0,0-3 0 0,-1 3 0 0,2-3 0 15,-2-3 0-15,6 1 0 0,-5-4 0 16,0-2 0-16,0-6 0 0,0 0 0 0,5-2 0 15,-5-6 0-15,-5-6 0 0,4-2 0 16,2-3 0-16,-2-5 0 0,-4-1 0 0,0-5 0 16,0 2 0-16,0-4 0 0,0 2 0 15,5-3 0-15,-5 3 0 0,5 2 0 16,-5 2 0-16,5 0 0 0,4 5 0 0,1 5 0 16,1 2 0-16,-2 4 0 0,-4 4 0 0,10 6 0 15,-6 1 0-15,1 4 0 0,0 4 0 0,0 2 0 16,0 6 0-16,0 0 0 0,-1 2 0 15,1 1 0-15,0 0 0 0,0 0 0 16,0-6 0-16,4-1 0 0,1-4-563 0,-5 0-318 16,4-6-115-16,-4 0-90 0,5-6-50 0,0-2 60 15,-5-3 148-15,5-3 191 0,-1 0 199 16</inkml:trace>
  <inkml:trace contextRef="#ctx0" brushRef="#br0" timeOffset="83663.479">19118 1118 120 0,'5'-11'573'0,"-5"0"191"15,0 3 193-15,0-4 119 0,0 8-81 16,-5-2-139-16,0 0-149 0,1 4-145 15,-2 2-153-15,2 0-99 0,-1 2-55 0,0 4-30 16,0 2-21-16,0 0-26 0,0 6-178 16,0 0 0-16,1 3 0 0,4-1 0 0,4-2 0 15,-4 2 0-15,5-2 0 0,5-3 0 16,0 0 0-16,-1-5 0 0,6-1 0 0,-5 0 0 16,5-5 0-16,0 0 0 0,-1-5 0 0,-4 0 0 15,5-1 0-15,-6-2 0 0,-4 0 0 16,0 0 0-16,0-4 0 0,-5 4 0 0,-5 0 0 15,5 0 0-15,-10-1 0 0,6 1 0 0,-11 3 0 16,5-4 0-16,-5 3-64 0,-4 1-365 16,-1 0-209-16,6 2-252 0,-6 0-215 15,0 1-78-15,5 2 7 0,5-4 99 0,1 8 213 16,4-4 286-16</inkml:trace>
  <inkml:trace contextRef="#ctx0" brushRef="#br0" timeOffset="84812.903">19957 892 270 0,'-5'-2'410'0,"0"-2"62"15,0-1 61-15,0-1-50 0,0 1-36 0,0 0 14 16,1-4 64-16,-2 1 40 0,2-3-5 16,-7 3-32-16,-3-4-57 0,-1 2-78 15,-4 1-110-15,-1 1-91 0,1-1-54 0,-6 4-36 16,0 3-26-16,6 4-21 0,-6 1-1 0,1 5 8 16,4 6 16-16,5 0 24 0,-4 8 29 15,10 0 28-15,-2 5 19 0,7 1 17 0,4 5 3 16,0-2-128-16,4 2-70 0,11-6 0 15,0-2 0-15,0-6 0 0,9-5 0 0,5-6 0 16,1-5 0-16,-1-8 0 0,6-7 0 16,-1-4 0-16,-5-3 0 0,1-6-92 0,-1-3-318 15,-9 1-113-15,-1-3-118 0,-4-1-89 16,-5 1-47-16,-5-1-2 0,0 1 56 0,-5 5 123 16,0 3 169-16,-5 0 174 0,-5 0 159 0,5 0 134 15,-4 2 130-15,-2-2 132 0,1 3 146 16,1 0 115-16,-1 2 56 0,0 1 2 0,1-1-50 15,3 7-72-15,2-2-101 0,-1 1-87 0,-1 6-48 16,2-1-8-16,4 6 20 0,0 0 18 16,0 6 11-16,0 5-107 0,4 2-193 0,2 12 0 15,3 3 0-15,1 5 0 0,0 3 0 0,5 5 0 16,0 1 0-16,0-1 0 0,-1-2 0 16,6-4 0-16,4 1 0 0,-4-5 0 0,4-6 0 15,-4-4 0-15,4-1 0 0,-4-9 0 16,4-3 0-16,-4-2 0 0,-5-9 0 0,0-2-238 15,-6-4-50-15,1-5 43 0,-5 0 50 16,0-4 50-16,-5-2 45 0,0-2 36 0,-5 0 36 16,0 3 35-16,1-1 35 0,-2 4 34 15,2 2 23-15,-1 3 23 0,-1 5 24 0,2 4 19 16,-1 4 12-16,0 4 10 0,5 2 18 0,0 6-128 16,0-1-77-16,0 7 0 0,5-1 0 15,0 0 0-15,5 1 0 0,-1 2 0 0,1-6 0 16,0 1 0-16,5-3 0 0,-1-3 0 15,1 0 0-15,5-5 0 0,-5-4 0 0,4 1 0 16,-4-6 0-16,-1 1 0 0,1-4 0 0,0 1 0 16,0-7 0-16,-5 4 0 0,-1-3 0 15,-4-3 0-15,0 1 0 0,0 2 0 16,-5-3 0-16,0 0 0 0,-5 0 0 0,0 3 0 16,0 0 0-16,-4 0-16 0,3 3 1 0,2 2 4 15,-1 3 1-15,0 3 8 0,0 6 17 16,5-1 20-16,-5 7-31 0,5 1-4 0,0 1 0 15,5 0 0-15,0 3 0 0,0-1 0 16,0-3 0-16,5 4 0 0,4-6 0 16,1 0 0-16,0-2 0 0,4-1 0 0,-4-5 0 15,4-3 0-15,1 0 0 0,0-6 0 0,-5 1 0 16,4-4 0-16,-9 1 0 0,5-3 0 16,-11 0 0-16,1 0 0 0,1 0-19 0,-6 0-73 15,-6 0 29-15,1 3 26 0,1-4 15 0,-6 2 9 16,5-2 10-16,-5 4 7 0,0 2 4 15,5 2 6-15,1 4 16 0,4 0 22 0,-6 4 21 16,6 2-5-16,6 5-68 0,-6 0 0 16,4 6 0-16,6 0 0 0,-5 2 0 0,10 3 0 15,-5 0 0-15,5 3 0 0,4 0 0 16,-4 2 0-16,4 1 0 0,-4 2 0 0,4 1 0 16,-4 2 0-16,0 0 0 0,-1-4 0 0,-4 5 0 15,0-4 0-15,-5 1 0 0,-5-3 0 16,0-4 0-16,-5-2 0 0,-5-3 0 15,-4 1 0-15,-1-6 0 0,-4-1 0 0,-6-2 0 16,1-2 0-16,-6-4 0 0,-5-2 0 0,-3-3 0 16,-2-3-180-16,6-2-171 0,-6-4-11 15,2-2-21-15,3-2-39 0,5 1-65 0,6-1-89 16,0-1-128-16,9 0-162 0,5 0-55 16,5-2 27-16,5 0 95 0,5-2 138 0,9 0 176 15</inkml:trace>
  <inkml:trace contextRef="#ctx0" brushRef="#br0" timeOffset="85266.107">21055 870 40 0,'-4'-8'542'16,"-2"2"175"-16,6-2 189 0,0 3 144 0,0 1-53 16,0 2-122-16,0 2-104 0,6 2-96 0,-6 2-126 15,4 4-89-15,1 3-50 0,0 2-211 16,0 2-199-16,0 3 0 0,0 2 0 16,0 2 0-16,-1 0 0 0,2-3 0 0,-2 1 0 15,6-1 0-15,-5-2 0 0,5-4 0 0,-1-1 0 16,-4-4 0-16,5-6 0 0,0 1 0 15,-5-3 0-15,0-5 0 0,5-3 0 0,-6-6 0 16,2-3-97-16,-6 0-9 0,4-5 33 16,1 1 26-16,0-2 18 0,-5-2 10 0,5 3 5 15,0 1 3-15,0-2 3 0,0 7 1 16,-1 2-2-16,2 3 3 0,-1 2 1 0,5 7 3 16,-6 2 1-16,1 5 5 0,0 1 3 15,0 5 0-15,0 0 2 0,0 6-1 0,4-4 1 16,-3 3-2-16,-2 1-27 0,7 0-53 0,-7-3-68 15,6 2-122-15,-5-5-172 0,5 1-218 16,-5-2-204-16,4-4-182 0,1 2-56 0,-5-5 52 16,5-3 135-16,0 0 201 0,-6 0 219 15</inkml:trace>
  <inkml:trace contextRef="#ctx0" brushRef="#br0" timeOffset="85958.436">21393 936 266 0,'-9'-3'781'0,"9"-2"199"0,-6 2 131 16,2 0 86-16,-1 3-165 0,5-2-235 0,0-1-212 15,5 0-145-15,-1-3-84 0,6 1-48 0,1 0-28 16,3-3-222-16,1-1-58 0,0-5 0 16,4 3 0-16,1-6 0 0,-6 4 0 15,6-6 0-15,0 2 0 0,-1-2 0 0,-4 2 0 16,-5 1 0-16,-1 2 0 0,-3 0 0 0,3 3-81 16,-9 0-219-16,0 0 19 0,0 0 42 0,0 2 45 15,-5 1 42-15,-5 0 42 0,1 0 33 16,-1 0 28-16,0-1 19 0,-4 1 12 0,-6-3 13 15,5 3 15-15,0-1 16 0,-4 1 14 16,4 0 13-16,5 2 12 0,-5 1 24 0,6 2 27 16,-6 3 38-16,10 0 48 0,-4 3 51 0,3 5 51 15,-3 6-80-15,3 2-224 0,6 9 0 16,-4 3 0-16,8 2 0 0,-4 6 0 0,6 0 0 16,3 2 0-16,1-2 0 0,0 0 0 0,5-2 0 15,0-2 0-15,-1-4 0 0,6-3 0 0,-1-3 0 16,1-6 0-16,-5 1 0 0,5-6 0 15,-6-5 0-15,1-1 0 0,0-5 0 0,-1-5 0 16,-4-4 0-16,0-2 0 0,-6-3 0 16,2-2 0-16,-1-3 0 0,-5-1 0 0,4 1 0 15,-4 2 0-15,0 1 0 0,6 0 0 0,-6 4 0 16,4 4 0-16,1 0 0 0,0 5 0 16,5 3 0-16,-5 3 0 0,4 2 0 0,-3 3 0 15,9 1 0-15,-6 1 0 0,1-1 0 0,5 2 0 16,-1 0 0-16,1 0 0 0,0-2 0 15,0-1 0-15,-1-3 0 0,1-2 0 0,0 0 0 16,4 0 0-16,-4-3 0 0,0-3 0 16,-1-3 0-16,-4 4 0 0,0-4 0 15,0-2 0-15,0-1 0 0,-6 1 0 0,-4 0 0 16,5-3 0-16,-10 3 0 0,5 0 0 16,-4-1 0-16,-6 0 0 0,0 2 0 0,0 1 0 15,-4-2 0-15,4 2 0 0,-5 0 0 0,0 4 0 16,5 2 0-16,1 0 0 0,-6 6 0 0,10-1 0 15,-5 3 0-15,0 1 0 0,6 1 0 16,-2 5 0-16,1 1 0 0,5 0 0 0,0 4 0 16,0-1 0-16,5 1 0 0,5-4 0 15,-5 0 0-15,10-2 0 0,-5-3 0 0,4-2 0 16,1-4 0-16,-5-2 0 0,5-3-367 16,0-6-347-16,-1 1-240 0,-4-3-193 0,4-7-49 15,-4 2 25-15,5-4 119 0,-5-2 201 16,4 0 285-16</inkml:trace>
  <inkml:trace contextRef="#ctx0" brushRef="#br0" timeOffset="86164.77">21992 702 692 0,'-10'-6'999'15,"5"-2"152"-15,-4 2 127 0,3 1 100 16,-3-1-322-16,3 1-313 0,2 0-190 0,4-1-212 16,0 0-341-16,0 1 0 0,0-4 0 0,4 4 0 15,2 0 0-15,-2 1 0 0,7 2 0 0,-2-1 0 16,-4 3 0-16,5 3 0 0,4 3 0 15,-4 4 0-15,5 4 0 0,-10 5 0 0,5 3 0 16,-6 4 0-16,1-2 0 0,-5 4 0 16,0-1 0-16,0 1-645 0,0-3-527 0,-5-3-143 15,5 0-1-15,-4-6 64 0,4 1 159 0,0-3 253 16,-6-6 359-16</inkml:trace>
  <inkml:trace contextRef="#ctx0" brushRef="#br0" timeOffset="86670.43">22031 908 180 0,'-5'-5'885'0,"0"-4"232"0,0 7 170 15,0-4 148-15,0 4-9 0,1-1-332 16,-2 3-327-16,2 0-767 0,4 3 0 0,-5 3 0 16,5-2 0-16,0 5 0 0,5 2 0 15,-1 0 0-15,2 0 0 0,3 0 0 0,1 0 0 16,5-2 0-16,-1-1 0 0,6 0 0 16,0-3 0-16,-1-2 0 0,1 0 0 0,0-3 0 15,4-6 0-15,1 1 0 0,-1-3 0 0,1-3 0 16,-6-3 0-16,1 0 0 0,0-2 0 15,-6 2 0-15,1-2 0 0,-5-2 0 0,-1 2 0 16,-9-1 0-16,6-2 0 0,-12 2-52 16,2-2-11-16,-1 3 31 0,-5-4 27 0,0 7 23 15,1 2 21-15,3 3 16 0,2-4-15 16,-7 4-40-16,7 2 0 0,-1 6 0 0,0 0 0 16,0 6 0-16,5 2 0 0,0 4 0 0,0 1 0 15,0 6 0-15,0 4 0 0,5-1 0 16,0 2 0-16,-5 4 0 0,9-3 0 0,-3 3 0 15,-1-4 0-15,-1 1 0 0,2-3 0 16,-2-3 0-16,6-2 0 0,-10-3 0 0,5-3 0 16,0-3 0-16,-5-5 0 0,5-3 0 15,-5 0 0-15,0-5 0 0,-5-4 0 0,5-2 0 16,-5-3 0-16,0 0 0 0,5-5 0 16,-5 3 0-16,0-4 0 0,1 4 0 0,4-1 0 15,-6 3 0-15,6 3 0 0,0 1 0 0,0 1 0 16,0 4 0-16,6-1 0 0,-2 4 0 15,1 2 0-15,5 0 0 0,0 2 0 0,-1 1 0 16,6 0 0-16,5-1 0 0,0-2 0 16,4 3 0-16,0-6 0 0,1 3-96 0,-5-2-649 15,-1-1-255-15,1 0-193 0,0-3-47 0,-6 1 37 16,-4-3 118-16,5 2 210 0,-10-5 302 16</inkml:trace>
  <inkml:trace contextRef="#ctx0" brushRef="#br0" timeOffset="86835.987">22521 619 612 0,'-19'-22'967'0,"4"0"160"0,0 0 120 16,0-1 100-16,1 4-253 0,-1 0-287 0,5 0-184 16,1 2-256-16,-1 4-367 0,0 1 0 0,0 4 0 15,6 2 0-15,-2 4 0 0,1 4 0 0,1 7 0 16,4-1 0-16,0 3 0 0,0 3 0 16,0 5 0-16,4 3 0 0,7 6-724 0,-7 0-577 15,6-1-93-15,5 1 32 0,-1-4 95 16,1 2 202-16,-1-5 340 0</inkml:trace>
  <inkml:trace contextRef="#ctx0" brushRef="#br0" timeOffset="87028.02">22816 1005 509 0,'0'6'1031'0,"0"-1"171"0,-5-2 94 0,0-1 75 16,5 1-211-16,-5-3-440 0,0 0-299 15,5-3-167-15,0-2-114 0,0 0-124 0,5-1-122 16,0-2-124-16,0-1-182 0,0-1-236 16,-5 1-278-16,4 1-190 0,-4-3-50 0,6 3 34 0,-6-4 131 15,0 2 215-15,4 1 286 0</inkml:trace>
  <inkml:trace contextRef="#ctx0" brushRef="#br0" timeOffset="87147.702">22830 867 323 0,'-4'-5'882'0,"4"-1"236"0,-6 1 178 0,-3-1 147 15,4 4-93-15,-5-4-270 0,5 3-381 16,-5 0-699-16,5 1 0 0,0-1 0 0,1 0 0 15,-2 0 0-15,6 3 0 0,0 0 0 0,0 0 0 16,6 0 0-16,-6 0-787 0,0 0-485 0,4 3-101 16,-4 0 16-16,5 0 86 0,-5-3 203 15,0 2 350-15</inkml:trace>
  <inkml:trace contextRef="#ctx0" brushRef="#br0" timeOffset="88109.369">16303 1882 441 0,'-4'-2'586'0,"-6"-4"142"0,0 3 151 16,0-5-15-16,0 2-83 0,1-2-82 0,-1 0-81 16,0-3-92-16,0 0-104 0,0 0-83 0,6 0-39 15,-1 0-21-15,0 0-15 0,5-3-17 16,0 3-29-16,5 0-218 0,0 0 0 0,5 0 0 16,-1 2 0-16,6 4 0 0,0 2 0 15,4 6 0-15,-4 0 0 0,5 8 0 0,-5 3 0 16,-1 5 0-16,-4 3 0 0,0 5 0 0,0 4 0 15,-6 2 0-15,6 0 0 0,-10 0 0 16,5 3 0-16,-5-6 0 0,0 1 0 0,0-7 0 16,-5-4 0-16,5-4 0 0,0-8 0 15,0-2 0-15,0-6 0 0,5-8-244 0,-5-6-40 16,0-6 16-16,5-2 40 0,-5-2 45 16,5-1 47-16,0-3 40 0,5 4 36 0,-5-2 30 15,5 2 20-15,-1 2 17 0,1 0 15 16,-5 0 17-16,5 5 20 0,-6 1 19 0,1 2 25 15,0 3 23-15,0 3 25 0,-5 2 21 16,5 0 4-16,-5 4-8 0,0 2-14 0,0 0-12 16,-5 5-15-16,5 4-112 0,-5-1-15 0,5 6 0 15,0 2 0-15,0 1 0 16,0 5 0-16,0 0 0 0,10 0 0 0,-5 3 0 16,10-3 0-16,0 2 0 0,-1-4 0 0,1-1 0 15,4-5 0-15,6-3 0 0,-5-2-427 0,4-5-238 16,-4-4-254-16,4-2-200 0,-4 0-62 0,4-7 8 15,6 1 89-15,-6 0 214 0,-4-4 297 16</inkml:trace>
  <inkml:trace contextRef="#ctx0" brushRef="#br0" timeOffset="88326.275">16927 1937 350 0,'-6'3'863'0,"6"0"193"0,-4-1 140 0,4 1 106 16,-5-3-162-16,5 3-236 0,0-3-221 15,5 3-138-15,-1 0-393 0,2-1-152 16,-2 4 0-16,1 0 0 0,0 2 0 0,5 3 0 16,0 0 0-16,-6 3 0 0,6 2 0 15,-5 1 0-15,1-3 0 0,-2-1 0 0,6 1 0 16,-10-3 0-16,5 0-636 0,-5-5-399 16,0-1-191-16,0-5-44 0,0-5 38 0,0-3 106 15,0-7 222-15,0-1 327 0</inkml:trace>
  <inkml:trace contextRef="#ctx0" brushRef="#br0" timeOffset="88465.901">16961 1825 143 0,'-5'-17'849'0,"-5"2"228"16,5 2 166-16,-5 2 128 0,6-3-20 15,-2 3-350-15,2 3-318 0,-1 0-212 0,5 3-469 16,0-1-2-16,5 0 0 0,-1 6 0 16,2 0 0-16,3 3-53 0,1 0-485 15,0 5-303-15,-1 0-290 0,1 3-103 0,5 0-3 16,0-3 71-16,0 4 180 0,-1-7 296 0</inkml:trace>
  <inkml:trace contextRef="#ctx0" brushRef="#br0" timeOffset="88937.012">17265 1728 154 0,'-5'-3'908'0,"0"1"245"0,-5-2 200 16,0 2 158-16,1-1 49 0,-1 0-390 0,0 3-788 15,0 0-382-15,5 0 0 0,0 6 0 0,1 2 0 16,4 3 0-16,0 0 0 0,0 5 0 15,4 1 0-15,6 0 0 0,0 2 0 0,0-3 0 16,4 1 0-16,6-3 0 0,-5-3 0 16,5-3 0-16,-1-2 0 0,5-4 0 0,-4-4 0 15,0-6 0-15,-1-1 0 0,1-5 0 16,0 1 0-16,-6-4 0 0,1-2 0 0,-5 0 0 16,-1-1 0-16,-3 4 0 0,-1-4 0 0,-1 4-45 15,-4 2-26-15,0 3 26 0,-4 0 19 16,4 0 11-16,-5 5 7 0,-5 1 6 15,5-1 2-15,0 3 5 0,0 3 14 0,5 3 20 16,-5 3 28-16,5 2 15 0,0 3-82 0,0 0 0 16,5 3 0-16,0 2 0 0,5 4 0 15,0-1 0-15,-1 3 0 0,6 6 0 0,4-1 0 16,1 1 0-16,0 2 0 0,5 0 0 16,-6 1 0-16,6-1 0 0,-6 1 0 0,1-4 0 15,0 1 0-15,-1-4 0 0,-4 2 0 0,0-1 0 16,-6-4 0-16,-4 2 0 0,-5-4 0 0,0 0 0 15,-5 0 0-15,0-5 0 0,-5 0 0 0,-5 0 0 16,1-6 0-16,-6 0 0 0,1-2 0 16,-6-3 0-16,6-3 0 0,-6-3 0 15,-5-3 0-15,6-2 0 0,0-6 0 0,0 3-203 16,3-6-711-16,2 3-268 0,4-2-88 0,5 0 13 16,6-3 68-16,-1-1 156 0,10-2 278 15</inkml:trace>
  <inkml:trace contextRef="#ctx0" brushRef="#br0" timeOffset="89230.457">17726 1581 590 0,'-6'-10'940'0,"6"-2"194"0,-4 4 153 0,-1 0 87 16,5 0-187-16,-5-1-232 0,5 4-231 0,5-1-724 15,-5 4 0-15,5-1 0 0,5 3 0 0,-1 3 0 16,1 2 0-16,0 3 0 0,5 3 0 16,0 6 0-16,-1 0 0 0,1 5 0 0,0 0 0 15,0 3 0-15,-1 2 0 0,-4 4 0 0,0-1 0 16,0 0 0-16,-6 1 0 0,1 1 0 16,-5 1 0-16,0-2 0 0,-5 2 0 0,1-3 0 15,-11 1 0-15,0-1 0 0,-5 0-1024 16,1-2-347-16,-6-3-23 0,-4 0 64 0,-1-6 113 15,1-6 239-15,-5-1 347 0</inkml:trace>
  <inkml:trace contextRef="#ctx0" brushRef="#br0" timeOffset="89666.54">16098 1662 296 0,'-10'-9'585'0,"0"-2"145"16,5 3 152-16,-5 0 63 0,1-3-125 0,3 3-107 16,2-1-92-16,-6 4-90 0,5-3-91 15,0 2-73-15,0 3-39 0,5 0-29 0,-5 1-26 16,1 4-28-16,-1 4-129 0,0 2-116 16,-5 6 0-16,5 5 0 0,0 3 0 0,-5 8 0 15,5 4 0-15,1 4 0 0,-2 7 0 0,6 1 0 16,0 4 0-16,0 2 0 0,10 1 0 15,0 2 0-15,5-2 0 0,5-4 0 0,4-2 0 16,5-5 0-16,6-4 0 0,4-2 0 16,5-9 0-16,0 1 0 0,5-9-545 0,1-2-554 15,-2-6-171-15,7-3-42 0,-7-5 43 0,6 0 109 16,0-6 262-16,0-2 380 0</inkml:trace>
  <inkml:trace contextRef="#ctx0" brushRef="#br0" timeOffset="90150.272">18310 1573 36 0,'0'-5'506'0,"-6"2"126"16,1 3 112-16,1 0 91 0,-2 0-90 15,2 3-152-15,-1 0-141 0,-5-1-135 0,5 4-165 16,0 0-191-16,0-4-219 0,5 4-210 16,-4-4-239-16,4-2-110 0,4 3-7 0,-4-3 65 15,5 0 134-15,0 0 164 0</inkml:trace>
  <inkml:trace contextRef="#ctx0" brushRef="#br0" timeOffset="90576.815">18329 1786 150 0,'-10'0'795'0,"5"0"211"0,-5 3 165 15,1-3 139-15,-1 0-26 0,5 0-208 0,-5 0-235 16,5 2-283-16,0-2-558 0,0 0 0 15,1 0 0-15,4 0 0 0,0 2 0 0,4-2 0 16,6 4 0-16,-5-4 0 0,10 0 0 0,-1 2 0 16,1-2 0-16,5-2 0 0,4 2 0 15,-4 0 0-15,5-4 0 0,-6 4 0 0,6 0 0 16,-6 0 0-16,0 4 0 0,-4-2-643 16,0-2-516-16,0 3-137 0,-5 3-4 0,-6 0 60 15,2 1 158-15,-6 2 249 0,0-1 315 0</inkml:trace>
  <inkml:trace contextRef="#ctx0" brushRef="#br0" timeOffset="90755.19">18466 1902 150 0,'-25'7'685'0,"6"0"221"0,0-2 158 0,-6 1 115 0,5-4-82 16,1 1-159-16,-1-3-171 0,0 0-144 15,10 0-104-15,1 0-256 0,-1 0-263 16,5-3 0-16,5 3 0 0,5-2 0 0,0-4 0 16,5 3 0-16,4 1 0 0,1-2 0 0,0 1 0 15,10 1 0-15,-6 2 0 0,5-2 0 16,1 2 0-16,4 0 0 0,-4 0 0 15,-1 0-425-15,1 0-897 0,0 0-104 0,-1-3 29 16,5 0 92-16,1 0 190 0,4-3 333 0,1 1 366 16</inkml:trace>
  <inkml:trace contextRef="#ctx0" brushRef="#br0" timeOffset="91077.32">19216 1601 448 0,'-14'-8'880'16,"-1"-4"166"-16,0-1 116 0,1 2 86 0,-1-3-227 16,0 1-252-16,0-2-200 0,1 2-105 0,4 1-54 15,-5 2-236-15,6 1-174 0,-2 1 0 16,1 5 0-16,1 1 0 0,-1 2 0 0,-5 5 0 16,5 6 0-16,-4 3 0 0,0 5 0 0,3 4 0 15,-3 4 0-15,4 3 0 0,0 6 0 16,10 0 0-16,-5 0 0 0,5 2 0 0,5 1 0 15,0-3 0-15,5 0 0 0,5 0 0 16,4-7 0-16,-4-1 0 0,9 0 0 0,1-6 0 16,0 0 0-16,-1-5 0 0,5-1 0 0,-4-2 0 15,4-3 0-15,1-3 0 0,-6 1 0 16,-4-7 0-16,4 4 0 0,-4-4 0 16,-5-2 0-16,0 0-932 0,-6 0-466 0,1-2-24 15,0-4 69-15,-5 1 121 0,-1-6 243 0,-4-1 364 16</inkml:trace>
  <inkml:trace contextRef="#ctx0" brushRef="#br0" timeOffset="93353.259">19358 1565 90 0,'-9'3'577'0,"-1"-3"185"0,0 3 187 15,1-3 128-15,-2 0-76 0,1 2-149 0,1-2-120 16,-1 0-120-16,5 3-125 0,-5-3-84 16,6 0-59-16,4 0-53 0,-6 0-277 0,6 0-14 15,0 0 0-15,6 0 0 0,-2 0 0 16,6 0 0-16,0 0 0 0,0 0 0 0,4 0 0 16,6 0 0-16,0 0 0 0,-1 0 0 15,6-3-76-15,-5 3-717 0,4-2-353 0,-4-1-143 16,4 3-23-16,1-6 55 0,-1 3 149 0,-4-2 321 15,5 0 369-15</inkml:trace>
  <inkml:trace contextRef="#ctx0" brushRef="#br0" timeOffset="93818.958">19721 1458 43 0,'-9'0'805'0,"-1"0"204"0,-5-3 138 16,5 3 105-16,1-3 25 0,3 0-361 0,-3 0-315 15,3 1-183-15,6-1-126 0,-4 0-94 16,8-2-66-16,-4 2-44 0,11 0-75 0,-7-2-13 16,6 5 0-16,0-3 0 0,0 3 0 0,4 3 0 15,-4-1 0-15,5 1 0 16,-5 3 0-16,0 2 0 0,0 3 0 0,-6 0 0 16,2 3 0-16,-2-1 0 0,-4 4 0 0,-4 0 0 15,4 2 0-15,-6-3 0 0,-3 1 0 0,4-4 0 16,-5 2 0-16,0-4-31 0,0 0-53 15,1-5 8-15,3-1 11 0,-3 0 11 0,4-5 13 16,5 0 10-16,-5 0 8 0,5 0 7 16,5-2 3-16,-5-1 7 0,5 0 2 0,4 1 4 15,1-2 2-15,1 2 3 0,3 2 1 16,-4 0 4-16,4 2 4 0,-4 2 2 0,5 4 5 16,-5 0 4-16,5 0 8 0,-10 3 8 0,5 3 11 15,-6 0 11-15,-4-1 7 0,0 2 7 16,0 1-68-16,-4-2-9 0,-6-1 0 15,-1 1 0-15,2-3 0 0,-1 3 0 0,-5-5 0 16,1-2 0-16,-1 2 0 0,-4-7 0 0,4 1 0 16,0-3 0-16,-5 0 0 0,11-5 0 15,-6-4 0-15,5 2 0 0,1-5-88 0,3-1-299 16,6-1-178-16,0 0-237 0,6 0-261 0,-2-2-99 16,5 2-6-16,6-3 80 0,0 1 166 15,5-1 260-15</inkml:trace>
  <inkml:trace contextRef="#ctx0" brushRef="#br0" timeOffset="94345.805">19878 1535 433 0,'10'-5'899'0,"-5"-1"186"16,-5 0 139-16,5 3 118 0,-1-2-188 0,-4-1-261 15,0 4-226-15,6-2-173 0,-6 2-494 16,5 0 0-16,-1 2 0 0,2 4 0 0,-2 2 0 16,1 3 0-16,0 2 0 0,0 5 0 0,0 1 0 15,0 2 0-15,0 3 0 0,-1 0 0 16,2 0 0-16,-2 3 0 0,1-6 0 0,1 1 0 15,-6-1 0-15,4-5 0 0,1 0 0 0,0-4 0 16,-5-1 0-16,5-6 0 0,-5-1 0 16,5-4 0-16,-5-1 0 0,5-6 0 0,-5-1 0 15,0-7 0-15,5 4 0 0,-5-7 0 16,4 1 0-16,2-3 0 0,-6 2 0 16,4-2 0-16,1 0 0 0,0 5 0 0,0 1 0 15,0 2 0-15,0 3 0 0,0 3 0 0,0 6 0 16,5-2 0-16,-6 8 0 0,1 1 0 0,0 3 0 15,0 6 0-15,-5 0 0 0,5 2 0 16,0 1 0-16,0 2 0 0,-1 0 0 0,-4-2 0 16,6 0 0-16,-2-4 0 0,1 1 0 15,0-3 0-15,-5-2 0 0,5-1 0 0,0-6 0 16,0-2 0-16,0 0 0 0,0-5 0 0,0-4 0 16,0-2 0-16,-1 1 0 0,2-4 0 15,-2 0 0-15,-4 3 0 0,5-3 0 0,0 3 0 16,0 0 0-16,0 3 0 0,5 0 0 15,-6 5 0-15,7 0 0 0,-1 3 0 0,-6 3 0 16,6 5 0-16,0 0 0 0,0 4 0 0,-6 1 0 16,6 4 0-16,-5-1 0 0,0 4 0 15,5-1 0-15,-6-3 0 0,2 4 0 16,-1-4 0-16,5-2 0 0,-6 0 0 0,1-3 0 16,0-3 0-16,5-3-147 0,-5 1-564 15,4-3-118-15,1-6-215 0,5 1-102 0,-5-4 5 16,5 1 104-16,4-4 117 0,1 1 175 15,0-3 304-15</inkml:trace>
  <inkml:trace contextRef="#ctx0" brushRef="#br0" timeOffset="94573.244">20604 1678 145 0,'-10'-2'820'0,"1"-2"224"16,-1 2 166-16,-5-4 146 0,10 4-14 15,-5-1-260-15,5-3-272 0,-5 3-428 16,10 1-382-16,0-4 0 0,0 4 0 0,10-4 0 15,-5 4 0-15,10-2 0 0,-5 2 0 0,5-1 0 16,4 0 0-16,0 3 0 0,2 0 0 0,-7 0 0 16,6 0 0-16,-1 0 0 0,0 0 0 15,2 0 0-15,3 0 0 0,-4 0 0 0,-6 0 0 16,1 0-705-16,-5 0-478 0,0 0-116 16,-6 0 9-16,2 3 65 0,-6-3 146 0,-6 0 262 15,2 0 319-15</inkml:trace>
  <inkml:trace contextRef="#ctx0" brushRef="#br0" timeOffset="94747.306">20766 1607 217 0,'-20'-9'661'0,"5"4"228"0,0-3 172 16,-4 2 117-16,4 0-103 0,1 1-124 0,4-1-120 16,-4 3-139-16,8 1-98 0,-3-1-552 15,3 3-42-15,2 0 0 0,4 3 0 0,0 2 0 16,0 4 0-16,4 1 0 0,-4 2 0 0,6 4 0 16,-2 1 0-16,1 2 0 0,1 0 0 0,3 3 0 15,-4-2 0-15,0 2 0 0,5-3 0 16,-5-3 0-16,5 1 0 0,-6 0 0 0,1-3-236 15,0 0-1275-15,0-4-26 0,0-4 77 16,-1-3 137-16,2-3 233 0,3-3 386 0</inkml:trace>
  <inkml:trace contextRef="#ctx0" brushRef="#br0" timeOffset="95297.133">21217 1435 608 0,'-5'0'978'0,"0"-2"146"16,-5-1 104-16,1 0 75 0,3-2-294 16,-3 2-368-16,-1-3-226 0,5 0-137 0,-5 2-99 15,0 0-67-15,1-1-37 0,-1 5-12 16,0 0 8-16,0 3 20 0,0-1-75 0,1 4-16 16,-6 5 0-16,5 0 0 0,0 0 0 0,1 6 0 15,-1-4 0-15,5 4 0 0,0 0 0 16,0-1 0-16,5 1 0 0,5-1 0 15,0-2 0-15,4-3 0 0,1-2 0 0,5-1 0 16,0-6 0-16,4 1 0 0,1-6 0 0,0 1 0 16,-5-4 0-16,4-2 0 0,-4 0 0 15,-1-4 0-15,1 2 0 0,-5-2 0 0,-1-1 0 16,-3 2 0-16,-1-4 0 0,-1 5 0 16,-4-1 0-16,0 2 0 0,0-1 0 15,-4 1 0-15,-1-2 0 0,-1 3 0 0,2 2 0 16,-1-2 0-16,0 3 0 0,5 1 0 0,-5 0 0 15,5 4 0-15,0-4 0 0,0 8 0 0,0-2 0 16,5 4 0-16,-5-1 0 0,5 3 0 16,0 3 0-16,-1 3 0 0,2 0 0 0,3 0 0 15,-3 5 0-15,-2-2 0 0,1 2 0 16,0 0 0-16,0 3 0 0,0 0 0 0,0-2 0 16,-5-1 0-16,5 0 0 0,-5 0 0 0,-5 1 0 15,5-4 0-15,-5 1 0 0,0-3 0 0,0 0 0 16,0-4 0-16,-4-1 0 0,-1-1 0 15,-5 1 0-15,5-5 0 0,-5 2 0 0,-4-6 0 16,-1 3 0-16,6-3 0 0,-11-3 0 0,1 1 0 16,4-2-296-16,-10 0-368 15,6-2-147-15,-1 0-184 0,-4-2-124 0,4 5-17 16,1-2 64-16,-1 5 153 0,1 0 213 0,-1 0 264 16</inkml:trace>
  <inkml:trace contextRef="#ctx0" brushRef="#br0" timeOffset="95945.528">19589 1995 347 0,'-5'0'490'15,"-4"-2"88"-15,3 2 87 0,2 0-52 16,-7-3-49-16,7 3-17 0,-1-3-1 0,-5 3-22 15,5 0-38-15,0-3-45 0,-4 3-51 16,3-3-60-16,2 3-50 0,-1 0-19 0,0 0-3 16,0 0 0-16,5 0-5 0,0 0 3 15,0 0-152-15,0 0-104 0,10 0 0 0,-5 0 0 16,9 0 0-16,6 0 0 0,0-2 0 0,4-1 0 16,1 0 0-16,9-3 0 0,0 1 0 0,5 0 0 15,6-1 0-15,-1 0 0 0,0 1 0 16,9 0 0-16,-3-1 0 0,-1 0 0 0,5 4 0 15,0-1 0-15,-5 3 0 0,5 3 0 0,0-3 0 16,0 6 0-16,0-4 0 0,5 4 0 0,-1-1 0 16,1 3 0-16,-5-2 0 0,5-1 0 15,-10 1 0-15,5 2 0 0,-5-5 0 16,-5 2 0-16,-4-2 0 0,-2 0 0 0,-4 0 0 0,1-3 0 16,-11 0 0-16,1-3 0 0,-5-3 0 15,0 4 0-15,-6-6 0 0,-4 2 0 0,0-2 0 16,-1 2 0-16,-3-2 0 0,-2 2 0 0,1 4 0 15,0-1 0-15,-5 0 0 0,0 1 0 16,5-2 0-16,-5 4 0 0,-5 4 0 0,5-2 0 16,0 1 0-16,-5 2 0 0,0 1 0 0,1-1 0 15,-2 1 0-15,1-1 0 0,-4 3-227 16,-1-2-365-16,0 0-106 0,1-1-126 0,-6 4-121 16,-5-4-113-16,0 4-7 0,1-1 98 0,-1-3 161 15,-4 6 201-15</inkml:trace>
  <inkml:trace contextRef="#ctx0" brushRef="#br0" timeOffset="96474.173">20526 2202 93 0,'-10'3'560'0,"0"0"152"0,0 0 168 0,5-3 144 15,0 0-83-15,1 2-146 0,-1-4-124 16,-1 2-106-16,2-3-121 0,4 0-97 0,0 0-42 15,0-2-9-15,0-1 1 0,0 0-36 0,4-2-261 16,-4 0 0-16,6 0 0 0,-1 0 0 16,-1 0 0-16,6-1 0 0,-5 4 0 15,5-4 0-15,-1 4 0 0,6 1 0 0,-5 2 0 16,5 4 0-16,0 2 0 0,-1-1 0 0,1 4 0 16,0 5 0-16,-1-2 0 0,-3 7 0 15,-2 0 0-15,1 2 0 0,-5 1 0 0,-5 2 0 16,0 2 0-16,0-1 0 0,-5 1 0 15,0 1 0-15,-5 0 0 0,0 0 0 0,1-3 0 16,-6-3 0-16,0 4 0 0,1-7 0 0,-1 0 0 16,0-2 0-16,0-5 0 0,1 1 0 15,-1-4 0-15,-5-3 0 0,6 0 0 0,-1-6 0 16,0-3 0-16,-5-2 0 0,6-3 0 16,4-3 0-16,-4 0 0 0,3 0 0 0,7-2 0 15,-2-1 0-15,6 1 0 0,6-1 0 16,-2 1 0-16,1 2 0 0,5 3 0 0,0-3 0 0,5 5 0 15,-6 5 0-15,6 1 0 0,0 6 0 16,-1-1 0-16,6 6 0 0,-5 0 0 16,5 4 0-16,-6 1 0 0,6 1 0 0,-1 0 0 15,1 0 0-15,0 0 0 0,-1-3 0 0,1-3 0 16,4 1 0-16,-4-7 0 0,4-2 0 0,-4 0 0 16,0-6 0-16,4 1 0 0,-4-3 0 15,0-3-283-15,-6 3-1095 0,1-4-78 0,0 4 42 16,0-3 109-16,-1-3 186 0,1 4 320 15,0-8 375-15</inkml:trace>
  <inkml:trace contextRef="#ctx0" brushRef="#br0" timeOffset="97514.288">21624 1857 481 0,'-5'-3'910'0,"0"1"163"16,0-4 120-16,5 4 92 0,-5-4-233 16,5 3-269-16,-5 0-214 0,5-2-123 15,0 5-81-15,5-2-331 0,-5 2-34 0,5 0 0 16,0 2 0-16,0 3 0 0,0 1 0 0,4 2 0 16,-3 3 0-16,3 0 0 0,-3 3 0 15,-2 3 0-15,1 0 0 0,0-1 0 16,-5 3 0-16,0 1 0 0,0-1 0 0,0-2-168 15,-5-2-215-15,0 2-72 0,1-3-114 0,-2-3-156 16,2-5-220-16,-7-1-116 0,7-5-13 16,-1-5 76-16,5-3 150 0,-5-4 203 0</inkml:trace>
  <inkml:trace contextRef="#ctx0" brushRef="#br0" timeOffset="97672.875">21644 1780 630 0,'0'-17'1003'0,"-5"1"160"0,-1 2 135 16,-3 0 112-16,-1 1-262 0,0 2-348 0,1 0-210 15,3 3-441-15,-3 2-149 0,4 0 0 16,0 4 0-16,0-1 0 0,5 0 0 0,0 3 0 16,5 0 0-16,0 3 0 0,0 0-496 15,0 2-662-15,-1 4-172 0,6-4-28 0,0 0 58 16,-5 1 138-16,10-3 292 0,-5 0 408 16</inkml:trace>
  <inkml:trace contextRef="#ctx0" brushRef="#br0" timeOffset="98286.393">22164 1537 158 0,'-6'0'286'15,"6"0"16"-15,-4 0-21 0,-1 0-110 16,5 0-90-16,0 0-52 0,-5 0-19 0,5-2 11 15,0 2 45-15,-5-3 74 0,5 3 88 0,-5 0 98 16,5-2 103-16,-5 2 110 0,5 0 85 16,-5-4 21-16,5 4-18 0,-5-2-49 15,0-1-67-15,0 3-97 0,1-3-98 0,-2 0-57 16,2 3-34-16,4-2-25 0,-5-1-28 0,5 3-24 16,0-3-14-16,0 3-10 0,5-3-4 15,-1 3-93-15,6-2-27 0,0-2 0 0,0 4 0 16,0-2 0-16,5 2 0 0,-1-2 0 0,6 2 0 15,-6 0 0-15,6 0 0 0,0-4 0 16,-5 4 0-16,-1 4 0 0,1-4-312 16,0 2-270-16,0-2-257 0,-6 2-258 0,-4 2-95 15,5 1-1-15,-5-2 75 0,-5 2 191 16,0-2 271-16</inkml:trace>
  <inkml:trace contextRef="#ctx0" brushRef="#br0" timeOffset="98756.665">22207 1521 63 0,'-9'-3'665'0,"-6"0"212"16,5 1 150-16,-5-1 104 0,6 0-49 0,-1 3-240 16,5-3-205-16,0 1-173 0,-5-2-112 15,10 4-67-15,-5-2-34 0,0 2-26 0,5 2-18 16,0-2-124-16,-4 4-83 0,4 1 0 16,0 3 0-16,4 3 0 0,-4 0 0 0,0 6 0 15,0-3 0-15,0 5 0 0,5-2 0 16,-5-1 0-16,0 1 0 0,5-4 0 0,-5 1 0 15,5 0 0-15,-5-6 0 0,5 4 0 16,0-7 0-16,-5-2 0 0,5 2 0 0,-5-5 0 16,5 0 0-16,0-5 0 0,-5 2 0 15,5-2 0-15,-1-4 0 0,2 1 0 0,3 3 0 16,-4-4 0-16,0 1 0 0,5-1 0 16,-1 4 0-16,1 2 0 0,5-2 0 0,-5 5 0 15,4 0 0-15,-4 5 0 0,5 1 0 16,0-1 0-16,0 6 0 0,-1 1 0 0,-4 1 0 15,5 4 0-15,-6 0 0 0,1 1 0 0,1-1 0 16,-7 2 0-16,1 1 0 0,-5-1 0 0,0-3 0 16,0 4 0-16,-5-4 0 0,1-2 0 15,-2 3 0-15,1-7 0 0,-5 2 0 0,1-4 0 16,-6 0 0-16,1-2 0 0,-1-1 0 16,5-5 0-16,-5 0 0 0,-4-3 0 15,4-2 0-15,0-3 0 0,0-1 0 0,1-2 0 16,4 1 0-16,0-2-88 0,0 2-204 0,6 1-76 15,4-2-139-15,0 3-209 0,0 0-235 16,4-1-135-16,6 4-37 0,-5 0 55 0,10-4 151 16,-6 4 236-16</inkml:trace>
  <inkml:trace contextRef="#ctx0" brushRef="#br0" timeOffset="99310.77">22482 1617 695 0,'0'-8'964'0,"0"3"145"15,0-1 103-15,-5 1 48 0,5 1-293 0,-5 0-304 16,5 0-183-16,0 2-102 0,5 2-65 16,0 0-163-16,-5 2-150 0,10 4 0 0,-5 0 0 15,0 5 0-15,5 0 0 0,-6 6 0 0,6-1 0 16,-5 3 0-16,5 3 0 0,-5 0 0 16,-1 0 0-16,2 0 0 0,-1 0 0 0,-1-2 0 15,2-3 0-15,-2-1 0 0,1-2 0 16,0-4 0-16,-5-1 0 0,5-4 0 0,-5 1 0 15,5-6 0-15,0-3 0 0,-5 0 0 0,5-5 0 16,-1-3 0-16,2-3 0 0,-6 0 0 0,4-2 0 16,-4-3 0-16,5-1 0 0,-5 1 0 0,5 0 0 15,0 2 0-15,-5-2 0 0,5 5 0 16,-1-2 0-16,2 4 0 0,-1 2 0 0,5 2 0 16,-6 2 0-16,1 6 0 0,0 0 0 15,0 2 0-15,5 4 0 0,-5 2 0 0,-1 3 0 16,2 3 0-16,-2-3 0 0,1 6 0 0,1-4 0 15,-2 4 0-15,1-3 0 0,-5 0 0 16,5-1 0-16,0 1 0 0,-5-5 0 0,5 1 0 16,-5-4 0-16,5 0 0 0,-5-1 0 0,0-5 0 15,5 0 0-15,-5-5 0 0,4-1 0 0,-4-6 0 16,6 2 0-16,-2-1 0 0,1-3-83 0,0 0-100 16,5 1 25-16,-5-1 28 0,5 3 32 15,0 0 28-15,0 2 22 0,-1 1 19 0,1 2 17 16,-5 4 27-16,-1 2 27 0,2 2 28 15,-2 4 31-15,1 2 30 0,0 1 19 0,-5 2 4 16,5 0-10-16,-5 3-140 0,5-4-4 0,0 4 0 16,-5 0 0-16,5-3 0 0,0 2 0 0,0-4 0 15,4 3-96-15,-3-5-261 0,3-1-189 0,1-1-241 16,-5-2-271-16,5 0-103 16,0-3-10-16,-5 0 74 0,5-3 165 0,-1 0 250 15</inkml:trace>
  <inkml:trace contextRef="#ctx0" brushRef="#br0" timeOffset="99581.048">23311 1670 373 0,'-10'0'844'16,"0"0"175"-16,0 0 108 0,5 0 89 15,-4 0-185-15,-1 0-232 0,5-3-197 0,0 3-114 16,0 0-62-16,0 0-160 0,5 0-266 0,0-3 0 15,0 3 0-15,5 0 0 0,0-2 0 16,5-1 0-16,0 3 0 0,-1-3 0 0,1 3 0 16,5-3 0-16,0 3 0 0,-1-3 0 0,1 3 0 15,4 0 0-15,-4 0 0 0,0 0 0 0,0-2 0 16,-1 2 0-16,1 0 0 0,-5 0-624 16,0 0-706-16,0 2-74 0,-5-2 40 0,4 0 99 15,-4-2 199-15,5-1 313 0</inkml:trace>
  <inkml:trace contextRef="#ctx0" brushRef="#br0" timeOffset="100335.13">23767 1468 268 0,'-5'-2'774'0,"0"-4"196"0,0 1 128 15,0-1 92-15,0 1-153 0,0-1-235 0,1 3-207 16,-2-2-153-16,6 2-90 0,-4-2-53 0,4 2-31 16,0-3-172-16,0 4-96 0,4-2 0 15,-4 0 0-15,6 4 0 0,3-4 0 0,-4 2 0 16,5 2 0-16,0 0 0 0,0 2 0 16,5 2 0-16,-6-2 0 0,6 4 0 0,-1-4 0 15,1 4 0-15,-5-3 0 0,5-1 0 0,-5 4 0 16,-1-3 0-16,1-1 0 0,0 1 0 15,-5 0-455-15,0 0-65 0,-5-1-64 0,4-2-70 0,-8 3-63 16,4-3-44-16,-5-3-5 0,0 3 29 16,0 0 54-16,-4-2 76 0,-1 2 91 0,-1-3 102 15,2 0 115-15,-1 0 156 0,-5 1 183 0,5-1 188 16,1-3 175-16,-6 4 159 0,5-4 144 16,0 3 110-16,1 1 35 0,3 2-30 0,-3-4-61 15,-1 4-77-15,5 4-100 0,0-4-116 0,-4 5-74 16,3 1-37-16,2-1-169 0,-1 3-187 15,5 1 0-15,-6-1 0 0,6 3 0 0,0 3 0 16,0-3 0-16,6 3 0 0,-6-1 0 0,5-2 0 16,-1 3 0-16,2 0 0 0,-2 0 0 0,1-3 0 15,0 3 0-15,0-3 0 16,0-3 0-16,0 3 0 0,0-6 0 0,-5 1 0 0,4 0 0 16,-4-4 0-16,6 1 0 0,-6 0 0 15,4-3 0-15,1-3 0 0,1 0 0 0,-6-2 0 16,4 0 0-16,1-1 0 0,5 0 0 0,-5 1 0 15,0-1 0-15,4 1 0 0,1 2 0 16,0 0 0-16,0 0 0 0,0 1 0 0,0 2 0 0,5 2 0 16,-6 1 0-16,1 3 0 0,-1 2 0 15,-3-3 0-15,3 6 0 0,-4-2 0 0,5 2 0 16,-5 0 0-16,0 0 0 0,-1 0 0 0,-4 3 0 16,6-3 0-16,-6 0 0 0,5 3 0 15,-5-1 0-15,0-2 0 0,0 3 0 0,-5 0 0 16,-1-4 0-16,6 5 0 0,-4-4 0 0,-6 2 0 15,5-1 0-15,-5-2 0 0,1 2 0 16,-1-4 0-16,0 0 0 0,-4 0 0 0,4-2 0 16,-5 0 0-16,0-3 0 0,0-3 0 0,1-3 0 15,-1 0 0-15,0-3 0 0,5 1 0 0,-5-3 0 16,6-4 0-16,-1 1 0 0,0-2 0 16,5 1-376-16,1-1-450 0,-2-4-251 15,6 1-125-15,0-4-21 0,6 1 54 0,3 0 150 16,1-1 235-16,0-2 323 0</inkml:trace>
  <inkml:trace contextRef="#ctx0" brushRef="#br0" timeOffset="100633.339">24149 1262 523 0,'0'-9'921'0,"0"1"158"0,0 3 111 16,-5-1 97-16,5 1-236 0,0 1-274 0,-4 2-193 15,4-1-91-15,0 1-207 0,0 4-286 0,4-2 0 16,1 5 0-16,0 1 0 0,5 3 0 0,0 2 0 16,0 2 0-16,4 3 0 0,1 2 0 15,0 0 0-15,0 5 0 0,4 2 0 0,0 2 0 16,-4-17 0-16,5 38 0 0,-5-17 0 0,-1 2 0 16,1 0 0-16,-5 2 0 0,0 4 0 15,-5-3 0-15,-1 3 0 0,-4-1 0 0,0 1 0 0,-4 0 0 16,-1 2 0-16,-5-3 0 0,-5 4 0 0,0-3 0 15,-4-3 0-15,4-4 0 0,-4-4 0 0,-1-1-1553 16,-4-1-93-16,4-7 82 0,0-3 162 16,-5-2 291-16,6-6 463 0</inkml:trace>
  <inkml:trace contextRef="#ctx0" brushRef="#br0" timeOffset="107797.133">15730 2972 268 0,'-5'-5'370'0,"5"-2"84"0,-5 0 40 16,5 1 19-16,-5-2 32 0,0 0 53 16,5-1 47-16,-4-2-11 0,-2 3-35 0,2 0-45 15,4 0-57-15,-5-1-77 0,0 3-82 16,0 1-50-16,5 2-35 0,-5 1-36 0,5-1-29 16,0 6-17-16,0-1-26 0,0 6-145 15,5 7 0-15,-5 1 0 0,0 6 0 16,5 6 0-16,0 1 0 0,0 5 0 0,-1 4 0 15,2 1 0-15,-2 3 0 0,1-4 0 16,5 1 0-16,-5-3 0 0,0-1 0 0,0-4 0 16,-1-1-129-16,2-2-330 0,-1-6-168 15,-5-3-224-15,0-8-221 0,0-3-78 0,0-5 4 16,-5-6 87-16,-1-5 185 0,2-3 268 16</inkml:trace>
  <inkml:trace contextRef="#ctx0" brushRef="#br0" timeOffset="107981.445">15617 3239 528 0,'-24'-30'807'0,"0"3"182"15,-1-1 119-15,5 0 2 0,6 1-192 16,-1 1-160-16,5-1-179 0,5-1-121 0,5 1-59 16,0-1-28-16,5 1-205 0,10-1-166 15,-5 3 0-15,9 1 0 0,-4 5 0 0,10 2 0 16,-1 3 0-16,0 3 0 0,6 8 0 16,-6 6 0-16,5 3 0 0,-4 4 0 0,5 10 0 15,-6 2 0-15,-4 3-427 0,-1 5-539 16,1 0-237-16,0 3-64 0,-6 1 22 15,1-4 90-15,0 3 197 0,0-5 284 0</inkml:trace>
  <inkml:trace contextRef="#ctx0" brushRef="#br0" timeOffset="108922.763">15965 3256 545 0,'0'5'953'0,"0"-2"172"16,-4-3 131-16,4 0 105 0,4-6-249 16,1 1-328-16,0-3-216 0,5-1-141 0,0-4-367 15,5-1-60-15,-1-3 0 0,1-2 0 16,0 0 0-16,4 0 0 0,-4-3 0 15,0 2 0-15,-1-2 0 0,-4 3 0 0,0-1 0 16,-5 4 0-16,0-4 0 0,-5 4 0 16,0 3 0-16,-5-4-68 0,0 3-106 0,-5 3 31 15,-4 0 32-15,-1 0 32 0,-5-1 26 16,0 2 32-16,-4 1 30 0,4 1 29 0,-4 3 27 16,4 2 30-16,1 6 33 0,4 0 27 15,5 4 4-15,1 5-159 0,-2 2 0 0,7 2 0 16,4 4 0-16,0 4 0 0,4 3 0 15,7 1 0-15,-7 3 0 0,6 1 0 16,5 2 0-16,-6-4 0 0,1 3 0 0,5-3 0 16,-5 1 0-16,0-4 0 0,4-2 0 15,-4-5 0-15,0-1 0 0,0-2 0 0,0-7 0 16,-6-1 0-16,7-1 0 0,-7-5 0 16,1-3 0-16,0-3 0 0,0-2 0 0,0-7 0 15,0 5 0-15,0-5 0 0,-5 1 0 16,4 0 0-16,2 0 0 0,-2 1 0 15,1 4 0-15,0 0 0 0,5 1 0 0,-5 5 0 16,4 3 0-16,-3-1 0 0,3 6 0 16,1 3 0-16,5 0 0 0,-5 3 0 0,5 0 0 15,-6 0 0-15,10 0 0 0,-4-1 0 16,0-1 0-16,0-1 0 0,-1 0 0 0,1-6 0 16,0 1 0-16,0-4 0 0,-1-4 0 15,1-1 0-15,0-3 0 0,-1-2 0 16,-3 0 0-16,3-4 0 0,-4-1 0 0,-5-1 0 15,0 1 0-15,-1-2 0 0,2 2 0 16,-6-1 0-16,0 1 0 0,0 1 0 0,-6 1 0 16,2 0 0-16,-6 3 0 0,5-1 0 15,-4 7 0-15,3-1 0 0,-3 3 0 0,-1 3 0 16,0 2 0-16,5 4 0 0,0 1 0 16,0 5 0-16,0-1 0 0,5 2 0 15,0 0 0-15,0 1 0 0,5-1 0 16,5-2 0-16,-5 0 0 0,9-3 0 0,1-2 0 15,0-5 0-15,4 0 0 0,1-2-279 16,4-4-67-16,1-2-47 0,5 0-70 0,-1-2-55 16,1-6-49-16,-1 2-35 0,-5-4 12 15,1 3 78-15,0-3 119 0,-11 0 128 0,1 0 159 16,0 0 189-16,-6 4 214 0,-3-4 171 16,-6 3 115-16,0 0 74 0,-6 2 18 0,2-1-50 15,-6-2-112-15,-5 1-96 0,5 4-57 16,-4-2-41-16,-1 4-282 0,0-1-37 15,1 3 0-15,-1 6 0 0,5 3 0 0,0 2 0 16,0 2 0-16,6 7 0 0,-2 0 0 16,2 2 0-16,8 1 0 0,2 1 0 0,-2-1 0 15,6-1 0-15,0-3 0 0,5-1 0 16,-1-5 0-16,6-2 0 0,0-2 0 0,-6-6 0 16,6-2 0-16,-5-4 0 0,-1-2 0 15,1-3 0-15,-5-3 0 0,-1 3 0 0,-3-3 0 16,-1 0 0-16,-5-3 0 0,0 4 0 15,-5-1 0-15,-1 3 0 0,-3-3 0 16,-1 3 0-16,0 3 0 0,1-3 0 0,-6 5 0 16,0 1 0-16,0 3-20 0,5 2-842 15,-4 0-319-15,4 4-117 0,5-1 5 0,0 0 69 16,0 0 154-16,10 0 268 0,-5-1 376 16</inkml:trace>
  <inkml:trace contextRef="#ctx0" brushRef="#br0" timeOffset="109307.774">17412 3214 280 0,'0'-2'609'0,"0"2"192"15,0-3 178-15,-5 3 48 0,5-3-91 0,0 0-106 16,-5 0-105-16,5-1-129 0,-5 0-122 0,0-1-72 16,0 0-48-16,-4-1-176 0,-1 0-178 15,0 0 0-15,-5 4 0 0,0 0 0 16,-4-1 0-16,-1 3 0 0,1 3 0 0,-6-1 0 16,6 6 0-16,-1 0 0 0,0 4 0 15,1 1 0-15,4 1 0 0,5 5 0 16,0 3 0-16,5 1 0 0,5-1 0 0,5 2 0 15,0-2 0-15,10 3 0 0,0-5 0 16,4-1 0-16,6-2 0 0,-1-9 0 16,1-3 0-16,4-5 0 0,1-5 0 0,-1-6 0 15,-5-3-459-15,1-5-332 0,-5-6-168 0,0-2-132 16,-6-1-59-16,1-3 26 0,0 1 123 16,-10-3 197-16,5 3 242 0</inkml:trace>
  <inkml:trace contextRef="#ctx0" brushRef="#br0" timeOffset="109709.841">17490 3069 98 0,'-9'-31'430'16,"-1"1"152"-16,0 0 185 0,-5-1 168 0,6 6 0 15,-6 3-46-15,5 5-68 0,-5 3-62 16,10 9-98-16,-5 3-115 0,6 7-52 16,-2 6-220-16,6 6-274 0,0 5 0 0,0 5 0 15,0 3 0-15,6 4 0 0,-2-1 0 0,1 3 0 16,5 0 0-16,0-1 0 0,0 1 0 16,4-6 0-16,1 4 0 0,0-4 0 0,5-3 0 15,-1-2 0-15,5-3 0 0,-4 0 0 16,4-2 0-16,1-6 0 0,-5-1 0 0,4-4 0 15,-4-1 0-15,0-3 0 0,-5-2 0 0,4-3 0 16,-4-6 0-16,-6 1 0 0,6-6 0 16,-5 0 0-16,0-2 0 0,-1-5 0 0,-3 2 0 15,-2 2 0-15,1-2 0 0,-10 2 0 16,1 0 0-16,-2 0 0 0,-8 3 0 16,4 1 0-16,-4 1 0 0,-1 1 0 0,0 3 0 15,0 5 0-15,1 0 0 0,-1 2 0 16,5 6 0-16,1 1 0 0,-2 4 0 15,7 1 0-15,4 3 0 0,0-1 0 0,4 3 0 16,1-2 0-16,5 3 0 0,0-4 0 16,5 1 0-16,0-4 0 0,4-2 0 0,0-2 0 15,1-1 0-15,0-3 0 0,-1-2 0 16,1-3 0-16,0 0 0 0,-1-3 0 0,-4-2-687 16,0 0-262-16,-1-1-239 0,-3-3-75 15,-7-1 37-15,6-4 126 0,-5 0 199 16,0 0 270-16</inkml:trace>
  <inkml:trace contextRef="#ctx0" brushRef="#br0" timeOffset="109923.268">17775 3198 464 0,'-15'-6'929'0,"5"1"182"0,1 0 142 16,-2-1 125-16,7-2-179 0,-2-3-289 0,6-1-203 16,0 2-467-16,6-4-240 0,-2 0 0 15,7 0 0-15,-2 0 0 0,1 1 0 0,5 1 0 16,-5 4 0-16,4 3 0 0,-4 2 0 15,4 3 0-15,-3 3 0 0,-1 2 0 16,4 3 0-16,-4 4 0 0,0 1 0 0,0 7 0 16,-6-4 0-16,7 1 0 0,-7 2 0 0,1-2-599 15,0-3-761-15,-5 0-57 0,0-7 48 16,5-1 103-16,-5-6 200 0,0-3 325 0</inkml:trace>
  <inkml:trace contextRef="#ctx0" brushRef="#br0" timeOffset="110122.736">17735 2836 810 0,'-24'-27'1045'0,"5"-1"159"0,-1 4 137 16,5 2 111-16,0 0-371 0,10 2-306 15,-5 4-292-15,10 1-483 0,0 5 0 0,0 2 0 16,10-1 0-16,-5 4 0 0,5 1 0 16,5 8 0-16,0-2 0 0,4 4 0 15,0 2 0-15,2 4 0 0,-2-2 0 16,6 5 0-16,-6-2 0 0,-4 1-432 0,4-3-815 15,-4 3-123-15,0-4 4 0,-1 2 71 16,-4-4 153-16,5 0 295 0,-10-3 397 0</inkml:trace>
  <inkml:trace contextRef="#ctx0" brushRef="#br0" timeOffset="110459.223">17245 3041 536 0,'-15'0'740'0,"-4"-3"190"0,4 3 135 16,1 0-1-16,-1-3-175 0,0 0-137 15,5 1-115-15,-5-1-127 0,11 0-85 0,-6 1-53 16,5-2-101-16,5 2-271 0,0-1 0 16,0 0 0-16,5 1 0 0,5 2 0 0,4-3 0 15,1 3 0-15,5 0 0 0,4 0 0 16,0 0 0-16,11 3 0 0,-1-3 0 0,1 2 0 16,4-2-781-16,0 3-542 0,5 0-90 15,0-1 28-15,0 2 95 0,1-2 212 0,3 1 427 16</inkml:trace>
  <inkml:trace contextRef="#ctx0" brushRef="#br0" timeOffset="110979.762">18167 2969 150 0,'-5'-14'640'16,"0"0"231"-16,0 0 173 0,1 1 125 0,-7-1-98 16,7 3-130-16,4 0-133 0,-5 2-161 15,0 4-126-15,0 0-192 0,5 2-329 0,0 3 0 16,5 3 0-16,-5 5 0 0,10 6 0 0,-6 2 0 16,7 6 0-16,-2 3 0 0,1 3 0 15,0 2 0-15,5 3 0 0,-1 3 0 16,1 0 0-16,0-3 0 0,4 0 0 0,-4 0 0 15,0-5 0-15,-1-1 0 0,1-5 0 16,-5-2 0-16,0-4 0 0,0-5 0 0,-6-2 0 16,2-4 0-16,-6-5 0 0,0-5 0 15,0-7 0-15,0-1 0 0,-6-1 0 0,6-3 0 16,0 1 0-16,0-3 0 0,6 2 0 16,3 0 0-16,1 1 0 0,5 2 0 0,0 3 0 15,-1 2 0-15,1 7 0 0,4 2 0 16,-4 2 0-16,0 10 0 0,4-1 0 15,-9 5 0-15,0 7 0 0,0 2 0 0,-5-1 0 16,-5 4 0-16,5-1 0 0,-10 1 0 16,0 0 0-16,0-4 0 0,0-2 0 0,-5-2 0 15,-4-4 0-15,-1-2 0 0,0-3 0 16,0-5 0-16,1-4 0 0,-1-2 0 0,0-6 0 16,0-1 0-16,5-4 0 0,6-3 0 15,-1-3-145-15,5 1-718 0,5-4-239 16,9 1-134-16,-3-3-11 0,8 0 55 0,0 2 155 15,6 4 240-15,5-4 310 0</inkml:trace>
  <inkml:trace contextRef="#ctx0" brushRef="#br0" timeOffset="111583.114">18775 3226 618 0,'20'-3'888'16,"-11"0"192"-16,1 0 144 0,-5-2 4 0,0-1-151 16,-10-2-189-16,5 0-203 0,-5-4-182 15,1 4-503-15,-7-2 0 0,1-2 0 0,-4 1 0 16,0 3 0-16,4 0 0 0,-10 2 0 15,5 0 0-15,1 6 0 0,-1 4 0 16,0 1 0-16,1 3 0 0,3 6 0 0,1 3 0 16,6 2 0-16,-1 3 0 0,5 0 0 15,0 0 0-15,5 0 0 0,5 3 0 0,-1-6 0 16,6 0 0-16,5-2 0 0,-1-6 0 0,1-2 0 16,5-4 0-16,-6-2 0 0,6-3 0 0,-6-3 0 15,1 0 0-15,-6-2 0 0,1-4 0 16,0 1 0-16,-5 0 0 0,0-3 0 15,-5 0 0-15,-1-3 0 0,2 3 0 0,-6-3 0 16,0 3 0-16,-6 0 0 0,6 0 0 16,-4 3 0-16,-1 0 0 0,-1-1 0 0,6 6 0 15,-4-2 0-15,-1 5 0 0,0 3 0 16,5-1 0-16,-5 4 0 0,5 2 0 0,0 3 0 16,0 1 0-16,0 1 0 0,5 1 0 15,-5-1 0-15,5 1 0 0,0 0 0 0,-1 0 0 16,7-3 0-16,-1 0 0 0,-1-2 0 15,1-1 0-15,5-3 0 0,-5 0 0 0,5-5 0 16,-1 0 0-16,0 0 0 0,-4-5 0 16,5 0 0-16,-5-1 0 0,-1-2 0 0,-3-3 0 15,3 0 0-15,-3 0 0 0,-2-3 0 16,-4 3 0-16,0-2 0 0,0 1 0 0,-4-2 0 16,-2 4 0-16,1-2 0 0,1 4 0 15,-6 0 0-15,5 2 0 0,0 3 0 16,5 3 0-16,-5 0 0 0,5 6 0 0,0 0 0 15,0 4 0-15,0-1 0 0,5 4 0 16,0 2 0-16,0-1 0 0,5-1 0 0,-1 4 0 16,1-4 0-16,0 4 0 0,5-3 0 0,0-1 0 15,-1 1 0-15,1-2 0 0,0-4 0 16,0 0 0-16,-6-3 0 0,6 1-25 16,-5-3-941-16,-1-3-134 0,-4 0-128 0,5-6-7 15,-10-2 68-15,5 0 159 0,-5-3 228 16,0-4 241-16</inkml:trace>
  <inkml:trace contextRef="#ctx0" brushRef="#br0" timeOffset="111729.721">19109 3209 304 0,'-20'-13'922'0,"5"1"220"0,0 1 172 0,0 2 144 15,1-1-73-15,4 4-349 0,5-2-406 16,-4 3-630-16,9-1 0 0,-6 3 0 0,6-2 0 16,6 2 0-16,-6 3 0 0,4-3 0 15,1 3 0-15,0 3-947 0,-5-3-316 0,5 3-91 16,-5-1 27-16,5 1 91 0,-5-3 197 15,0 0 339-15</inkml:trace>
  <inkml:trace contextRef="#ctx0" brushRef="#br0" timeOffset="111915.227">18883 2978 213 0,'-29'-11'987'0,"4"2"233"0,6-2 184 16,-2 0 158-16,7 2 55 0,0 1-481 15,4 0-1084-15,10 0-52 0,0 0 0 0,4-4 0 16,6 5 0-16,0-2 0 0,4 4 0 0,7-1 0 15,-7 3 0-15,6 3 0 0,-1 3 0 16,6 3 0-16,-6-1 0 0,6 6 0 16,4 0 0-16,-4 0-436 0,4 3-854 0,0-3-89 15,6 0 34-15,-1 0 80 0,6-5 134 16,-1-1 281-16,5-5 399 0</inkml:trace>
  <inkml:trace contextRef="#ctx0" brushRef="#br0" timeOffset="113206.886">19638 2994 403 0,'-10'-12'857'16,"1"2"166"-16,-1-4 120 0,-5 3 93 0,5 0-207 16,1 0-250-16,3 0-217 0,-3 2-140 15,3 4-106-15,6 0-76 0,-4 1-59 16,8 8-181-16,2 1 0 0,3 3 0 0,6 6 0 15,0 5 0-15,-1 7 0 0,7 3 0 16,-2 5 0-16,5 2 0 0,-4 3 0 0,-1-1 0 16,6 1 0-16,-10-1 0 0,4-2 0 15,-4-1 0-15,-5-4 0 0,-1-4 0 0,-3-2-17 16,-1-5-118-16,-5-4 2 0,0-5 4 16,-5-5 3-16,-5-3 5 0,0-3 8 15,0-9 11-15,-4 1 17 0,4-5 25 0,-5-5 28 16,0 2 36-16,0-6 47 0,-4 3 48 15,9-1 59-15,0 4 57 0,1 0 48 0,3-1 0 16,2 6-263-16,8 0 0 0,2 0 0 16,3 0 0-16,6 2 0 0,-1 4 0 0,11-1 0 15,0 1 0-15,4 0 0 0,6 1 0 16,3 2 0-16,2-1 0 0,-1 3 0 0,-5-3 0 16,6 3 0-16,-1 3 0 0,-5-3-399 15,1 3 8-15,-11-1 47 0,5 2 62 16,-9-2 62-16,0 1 58 0,-1 0 76 15,-9-1 80-15,0-2 69 0,0 4 46 0,-10-8 33 16,5 4 22-16,-10-2-9 0,5-4-21 16,-10 0-18-16,5 1-15 0,-4 0-13 0,-1-1-10 15,-5-2-5-15,0 2 0 0,0 1 4 16,-4-1 6-16,4 4 11 0,-5 2 14 0,5 0 13 16,1 5-10-16,4 0-111 0,0 4 0 15,0 5 0-15,6 0 0 0,-1 0 0 16,5 2 0-16,5 3 0 0,-1-2 0 0,6-1 0 15,0 1 0-15,5-4 0 0,0-2 0 16,4 1 0-16,1-7 0 0,0 0 0 0,-1-2 0 16,0-6 0-16,2 1 0 0,-2-4 0 15,-4 1 0-15,-1-4 0 0,-4 1 0 0,-5-2 0 16,4 1 0-16,-3-2 0 0,-6 2 0 16,5-1 0-16,-5-2 0 0,-5 4 0 15,5 0 0-15,-6-3 0 0,6 2 0 0,-4 5 0 16,4-2 0-16,-5 0 0 0,5 4 0 15,0-2 0-15,0 8 0 0,0-2 0 16,0 6 0-16,0 0 0 0,5 4 0 0,-1 2 0 16,-4-1 0-16,6 1 0 0,-1 0 0 15,-1 0 0-15,6-4 0 0,-5 4 0 0,5-2 0 16,0-2 0-16,-1-1 0 0,1-3 0 16,1 1-565-16,-2-1-420 0,1-3-220 0,5-3-56 15,-5 0 28-15,9-3 97 0,0-3 200 16,1 1 308-16</inkml:trace>
  <inkml:trace contextRef="#ctx0" brushRef="#br0" timeOffset="113659.25">20947 3143 833 0,'-10'-11'1098'0,"6"0"171"15,-6 3 145-15,5-4 113 0,-5 1-375 16,-5 0-344-16,6 3-718 0,-1-3-90 0,-5 3 0 15,0 0 0-15,1 2 0 0,-1 0 0 16,0 4 0-16,0 2 0 0,-4 2 0 16,4 7 0-16,5 2 0 0,-5 3 0 0,5 2 0 15,1 3 0-15,4 6 0 0,5-3 0 0,0 0 0 16,5 4 0-16,0-5 0 0,5-2 0 16,5 1 0-16,4-1 0 0,0-5 0 0,1 0 0 15,5-6 0-15,-1 0 0 0,1-2 0 0,5-4 0 16,-6 1 0-16,0-6 0 0,0 1 0 15,1-4 0-15,-10 1 0 0,4-4 0 16,-4-2 0-16,-5 4 0 0,0-5 0 0,-5-2 0 16,0 4 0-16,0-5 0 0,-10 2 0 0,5-1 0 15,-10 3 0-15,0-3 0 0,0 3 0 16,1 0 0-16,-6 0 0 0,5 3 0 16,0 2 0-16,1 4 0 0,-1 2 0 0,5 0 0 15,-5 8 0-15,5 0 0 0,5 3 0 16,0 3 0-16,0 2 0 0,0 4 0 15,5-1 0-15,-1 1 0 0,7-1 0 0,3-2 0 16,-4-4 0-16,5-2 0 0,0-5 0 16,-6-1-834-16,6-5-462 0,0-5-68 0,-5-4 23 15,4-5 88-15,1-2 201 0,0-4 340 0</inkml:trace>
  <inkml:trace contextRef="#ctx0" brushRef="#br0" timeOffset="113811.842">21207 2969 352 0,'-10'-28'1088'16,"1"1"277"-16,-6 2 232 0,5 3 215 15,-5 5 7-15,5 3-1661 0,1 4-158 0,-1 1 0 16,5 6 0-16,0 3 0 0,-5 6 0 16,6 2 0-16,4 4 0 0,-6 4 0 0,6 4 0 15,0-1 0-15,0 3 0 0,6 0-711 16,-2-1-968-16,1-1 58 0,5 2 147 0,0-2 207 16,-1-4 373-16,6 0 419 0</inkml:trace>
  <inkml:trace contextRef="#ctx0" brushRef="#br0" timeOffset="114345.095">21595 3044 503 0,'-15'-6'970'0,"0"0"193"0,1 1 158 0,3 0 143 15,2 1-172-15,4-1-305 0,0 2-496 0,0 1-491 16,10 2 0-16,0-3 0 0,5 0 0 16,5 3 0-16,-1 3 0 0,1 0 0 15,4 2 0-15,-4 6 0 0,4 0 0 0,2 3 0 16,-7 3 0-16,1 4 0 0,-6 1 0 0,1 4 0 16,1 1 0-16,-11 1 0 0,0-1 0 15,0 1 0-15,0 0 0 0,-6-7 0 0,1-1 0 16,5-4 0-16,-4-4 0 0,-2-5 0 15,2-1 0-15,4-9 0 0,-5-2 0 16,5-9 0-16,5-2 0 0,-1-4 0 0,2-4-167 16,-2-1-17-16,7 0 57 0,-2 0 50 15,6 0 49-15,-5 0 47 0,0 3 37 0,4 1 41 16,-4-2 43-16,0 4 46 0,-1 5-101 16,-3 0-85-16,-2 3 0 0,1 5 0 0,-5-2 0 15,0 6 0-15,0-1 0 0,0 0 0 16,-5 6 0-16,1 0 0 0,4 5 0 0,-6 0 0 15,1 6 0-15,1 0 0 0,-2 3 0 16,6 1 0-16,0 2 0 0,6 2 0 0,-6 0 0 16,4-3 0-16,1 3 0 0,5-2 0 0,0-1 0 15,0-2 0-15,0-1 0 0,4 1 0 16,-4-7 0-16,5 2 0 0,0-4 0 0,0-2 0 16,-1-1 0-16,6-2 0 0,-1-3-339 15,1-3-896-15,4-2-120 0,1-4 35 0,9-2 116 16,0-3 149-16,1 1 167 15,9-1 296-15</inkml:trace>
  <inkml:trace contextRef="#ctx0" brushRef="#br0" timeOffset="114605.348">22364 3121 495 0,'-14'-6'755'16,"4"0"199"-16,0 4 148 0,0-4 21 0,0 4-145 15,6-1-145-15,4 0-119 0,-5 3-110 16,10-3-64-16,-1 0-447 0,2 3-93 0,3-2 0 16,1-1 0-16,5 3 0 0,-1-3 0 15,1 1 0-15,5-2 0 0,-1 2 0 16,1 0 0-16,-1-1 0 0,-4 0 0 0,5 3 0 16,-6-3 0-16,1 0 0 0,-5 0 0 0,0 1 0 15,-1-1 0-15,-9 0-803 0,6 3-388 16,-6-2-93-16,0-1 15 0,-6 0 73 0,6 0 153 15,-4 0 242-15,-1-2 299 0</inkml:trace>
  <inkml:trace contextRef="#ctx0" brushRef="#br0" timeOffset="114759.936">22506 3002 349 0,'-9'-8'806'0,"-6"0"225"0,5 2 166 0,0 0 128 15,1 1-123-15,3 3-193 0,2 2-222 0,-1-4-302 16,0 8-485-16,5-2 0 0,-5 3 0 16,5 3 0-16,0 6 0 0,0 3 0 0,5 2 0 15,-5 3 0-15,0 3 0 0,5 1 0 0,0-2 0 16,-1 1 0-16,6-1 0 0,-5-4 0 15,5-1 0-15,5-2 0 0,-5-3-633 16,-1-4-835-16,1-1-6 0,5-3 87 0,-5-6 142 16,5 0 216-16,-6-6 361 0</inkml:trace>
  <inkml:trace contextRef="#ctx0" brushRef="#br0" timeOffset="115108.099">22835 2986 257 0,'-9'-4'908'15,"-1"2"206"-15,0 2 132 0,-5 0 111 16,5 0-68-16,0 0-314 0,0 2-286 16,1 2-333-16,4-4-356 0,5 3 0 0,-5 2 0 15,5-3 0-15,0 7 0 0,0-1 0 0,0 1 0 16,5 1 0-16,0 2 0 0,-5-2 0 0,5 7 0 16,5-3 0-16,-10 2 0 0,9 1 0 15,-4-3 0-15,5 2 0 0,0-2 0 0,0 0 0 16,5-3 0-16,-6 0 0 0,6 0 0 0,4-6 0 15,-4 1 0-15,5-3 0 0,-5 0 0 16,-1-6 0-16,1 0 0 0,0 0 0 0,-6-5 0 16,6 2 0-16,-10-1 0 0,5-2 0 0,-5 0 0 15,-5 1 0-15,0 0 0 0,0 3 0 16,-5-1 0-16,5 0 0 0,-5 1 0 0,0 0 0 16,0 2 0-16,0 0 0 0,1 0 0 15,-2 3-89-15,-3 0-711 0,3-3-296 0,-3 3-149 16,4 0-18-16,0 0 51 0,0 0 134 15,0 3 247-15,0-3 341 0</inkml:trace>
  <inkml:trace contextRef="#ctx0" brushRef="#br0" timeOffset="116048.9">22953 3030 33 0,'0'-3'530'0,"-5"3"158"0,5-3 148 0,-5 1 154 15,5 2-45-15,-5-4-127 0,5 2-127 16,-5 2-110-16,5-3-103 0,0 3-119 0,-5-3-81 16,5 3-49-16,5 0-24 0,-5 0-17 15,5 0-12-15,0 3-10 0,0 0-166 0,4 3 0 16,-3-1 0-16,3 6 0 0,1 3 0 15,0 0 0-15,-5 2 0 0,5 3 0 0,-1 3 0 16,1 0 0-16,-5 6 0 0,5-3 0 16,0 5 0-16,-5 0 0 0,4 3 0 0,-3-2 0 15,-2 2 0-15,1-2 0 0,0 2 0 0,0-3 0 16,0-2 0-16,-5-1 0 0,5-5 0 16,-5 3 0-16,-5-6 0 0,5-3 0 0,-5 2 0 15,0-4 0-15,-5-1 0 0,0-5 0 0,1 0 0 16,-1-2 0-16,-5-6 0 0,0 0 0 15,-4-3 0-15,4-5 0 0,1 0 0 16,-6-3 0-16,5-3 0 0,1-3 0 0,-1 3 0 16,5-2 0-16,0 0-33 0,5-1-373 15,0 0-145-15,5 4-220 0,5-4-275 0,5-2-108 16,0 2-21-16,4 1 69 0,6-4 160 0,0 4 257 16</inkml:trace>
  <inkml:trace contextRef="#ctx0" brushRef="#br0" timeOffset="116324.225">23497 3052 179 0,'-15'0'707'16,"6"0"181"-16,-1 0 143 0,-5 0 104 0,10-3-107 15,-5 3-222-15,6 0-202 0,-2 0-126 16,6-3-76-16,0 3-41 0,6-2-19 0,3 2-112 15,1-3-230-15,5 3 0 0,0-3 0 16,4 3 0-16,0 0 0 0,6 0 0 0,0 0 0 16,-1 3 0-16,1 0 0 0,0-1 0 0,-6 1 0 15,6 0 0-15,-11 2 0 0,6 1 0 16,-11 0-110-16,6-2-782 0,-10 5-249 16,0-1-118-16,-5 3 0 0,-5 1 64 0,0-2 161 15,0 2 245-15,-5-2 330 0</inkml:trace>
  <inkml:trace contextRef="#ctx0" brushRef="#br0" timeOffset="116493.783">23566 3226 408 0,'-20'5'902'0,"0"-2"185"0,6-1 132 0,-6 1 118 16,10-3-164-16,1 0-263 0,-1 0-241 15,5 0-183-15,0 0-486 0,5 0 0 16,5 0 0-16,0 0 0 0,10-3 0 0,-6 3 0 16,11-2 0-16,-1 2 0 0,1 0 0 15,5 0 0-15,-1 0 0 0,0 0 0 0,1 2 0 0,0-2 0 16,-1 0 0-16,-5 3-1165 0,6-3-300 15,0-3 7-15,-6 1 93 0,6-4 145 16,-1-2 289-16,6-3 436 0</inkml:trace>
  <inkml:trace contextRef="#ctx0" brushRef="#br0" timeOffset="118592.992">16534 4356 420 0,'-5'0'718'0,"0"0"204"0,1 0 136 15,-2 0 23-15,2-2-165 0,-1 2-147 16,-1-3-147-16,6 0-157 0,-4-3-94 16,4 4-54-16,0-1-41 0,0 0-28 0,0 1-240 15,4 2-8-15,2 2 0 0,-1 4 0 16,-1 2 0-16,2 4 0 0,-2 4 0 0,1 0 0 15,0 7 0-15,0-1 0 0,5 2 0 16,-5-2 0-16,5 3 0 0,-6-3 0 16,1 0 0-16,5-5 0 0,-10-1 0 0,5-4 0 15,0-4 0-15,-5-3 0 0,5-5 0 16,-5-3 0-16,-5-5 0 0,5-6 0 0,-5-2 0 16,0-3 0-16,5-3 0 0,-4 0 0 0,4-3 0 15,0 3 0-15,0-4 0 0,4 2 0 16,1 5 0-16,0-3 0 0,0 5 0 0,5 3 0 15,-5 5 0-15,5 2 0 0,-6 7 0 16,6 0 0-16,0 7 0 0,-6 5 0 16,7 4 0-16,-7 4 0 0,6 5 0 0,0 2 0 15,0 6 0-15,4-2 0 0,-4 2 0 16,5 0 0-16,0-3 0 0,0-5 0 16,4-1 0-16,-4-4 0 0,5-3 0 0,-5-6 0 15,4-6 0-15,0-2 0 0,6-8 0 16,-5-3 0-16,-1-7 0 0,1-1 0 15,-1-6 0-15,-4 0 0 0,-5-3 0 0,0 0 0 16,0-2 0-16,-6 2 0 0,-4 0 0 16,0 2 0-16,0 5 0 0,-4-2 0 0,-6 4 0 15,0 2 0-15,-4 3 0 0,-1 3 0 16,-5 0 0-16,5 4 0 0,-4 4 0 0,4 4 0 16,0 4 0-16,0 3 0 0,5 5 0 15,6 4 0-15,-1-2 0 0,5 4 0 0,0 1 0 16,5-1 0-16,5 0 0 0,-1-2 0 15,6-1 0-15,5 0 0 0,-5-5 0 16,9-1 0-16,0-1 0 0,-4-2 0 0,5-4 0 16,-6-4 0-16,6 2 0 0,-6-4 0 15,-4 0 0-15,4-4 0 0,-4 0 0 0,5-2 0 16,-11-2 0-16,6-4 0 0,-5 2 0 16,0-4 0-16,0 0 0 0,-5-3 0 15,0 3 0-15,-1-2 0 0,2 2 0 0,-2 0 0 16,1 3 0-16,-5 0 0 0,6 3 0 15,-6 3 0-15,4 1 0 0,-4 2 0 0,5 4 0 16,-5 2 0-16,5 4 0 0,-5 0 0 16,5 6 0-16,0 0 0 0,0 2 0 0,0 3 0 15,-5-2 0-15,4 2 0 0,2-5 0 16,-2 0 0-16,-4-3 0 0,5 0 0 0,-5-6 0 16,5 1 0-16,-5-6 0 0,5-2 0 15,-5-4 0-15,0-5 0 0,5 0 0 16,-1-3 0-16,-4 1 0 0,6-4 0 0,-1 2 0 15,-1 2 0-15,6-1 0 0,-5 1 0 16,5 1 0-16,0 4 0 0,-1 0 0 0,1 2 0 16,0 6 0-16,5-2 0 0,-5 4 0 15,0 1 0-15,4 5 0 0,-9 1 0 0,5 2 0 16,-5 2 0-16,5 1 0 0,-6 2 0 16,-4 2 0-16,0-2-150 0,0 3-584 0,-4-5-320 15,-1 2-164-15,-5-2-27 0,0 0 40 16,-5 0 112-16,1-3 227 0,-1-3 353 15</inkml:trace>
  <inkml:trace contextRef="#ctx0" brushRef="#br0" timeOffset="118790.923">16961 4362 827 0,'-30'-34'1097'0,"11"5"184"16,-1-2 165-16,10 0 128 0,0 4-353 15,6 3-476-15,-2-2-745 0,12 4 0 0,-2 4 0 16,6-2 0-16,10 6 0 0,-5 3 0 15,9 3 0-15,-4 5 0 0,-1 6 0 16,1 8 0-16,0 3 0 0,-1 5 0 0,1 6 0 16,-5-1 0-16,4 7-1057 0,-4-1-445 15,0 0 14-15,-1-2 99 0,1 3 161 0,0-7 292 16,4 2 439-16</inkml:trace>
  <inkml:trace contextRef="#ctx0" brushRef="#br0" timeOffset="119090.41">17834 4546 688 0,'-5'9'1126'16,"-1"-3"207"-16,-3-1 182 0,4 1 152 16,0-4-234-16,0 2-1004 0,0-2-429 0,5-2 0 15,0 0 0-15,0 0 0 0,5-2 0 16,-5-2 0-16,5 4 0 0,0-5 0 16,0 2 0-16,0 1 0 0,-1-1-485 0,-4 0-487 15,0 0-226-15,6 0-54 0,-6-3 32 0,0 4 100 16,0-4 182-16,0-2 247 0</inkml:trace>
  <inkml:trace contextRef="#ctx0" brushRef="#br0" timeOffset="119224.138">17829 4492 15 0,'-6'-6'785'0,"6"1"254"16,-4 2 184-16,-1-3 150 0,0 1 55 15,0 2-304-15,0-2-347 0,5 1-350 0,-5 0-427 16,5 0 0-16,5-1 0 0,-5 2 0 16,5 1-242-16,-5-2-733 0,5 4-279 0,-5 0-92 15,5 0 23-15,-5 4 91 0,5-4 222 16,-1 2 411-16</inkml:trace>
  <inkml:trace contextRef="#ctx0" brushRef="#br0" timeOffset="122190.096">18123 4235 120 0,'-5'0'675'0,"0"0"229"0,5 0 155 0,-5 0 113 15,0-2-72-15,1 2-170 0,4 0-185 16,-6 0-170-16,6 0-113 0,-4 0-71 0,8 0-333 15,-4 0-58-15,6 0 0 0,-2 0 0 16,6-3 0-16,0 3 0 0,0-3 0 16,5 0 0-16,4 3 0 0,0-3 0 0,1 3 0 15,4-2 0-15,1-2 0 0,0 4-176 16,-1-2-1104-16,1-1-153 0,0 3-9 0,-1-5 86 16,5 2 167-16,-4-2 353 0,4-1 392 15</inkml:trace>
  <inkml:trace contextRef="#ctx0" brushRef="#br0" timeOffset="122737.937">18662 4036 480 0,'-10'-3'876'0,"1"1"163"0,-1 0 116 0,0-1 90 15,0 3-247-15,5-3-233 0,0 3-190 16,1 0-115-16,4-3-69 0,0 3-184 16,0-3-207-16,0 0 0 0,0-2 0 0,9 2 0 15,-4 1 0-15,0-1 0 0,5 0 0 16,-1 0 0-16,6 1 0 0,-5 2 0 0,5 0 0 16,0 2 0-16,-1 4 0 0,1-1 0 15,0 3 0-15,-5 4 0 0,-1 1 0 0,-3 4 0 16,-2 2 0-16,-4 1 0 0,0 2 0 15,-4-3 0-15,-6 3 0 0,5 0 0 16,-5-3 0-16,0-3 0 0,0 2 0 0,-4-8 0 16,4 1 0-16,0-5 0 0,0-1 0 15,5-2 0-15,0-3 0 0,1 0 0 0,4-3 0 16,0 1 0-16,4-1 0 0,1-3 0 16,5 3 0-16,0 1 0 0,5-4 0 15,-1 6 0-15,-4-2 0 0,5 2 0 0,-1 2 0 16,1 1 0-16,0 5 0 0,-5-2 0 15,-1 5 0-15,-3 0 0 0,-2 3 0 16,-4 0 0-16,0 0 0 0,-4 2 0 0,-2-2 0 16,1 2 0-16,-9-2 0 0,4 0 0 15,-4-3 0-15,-1-1 0 0,-5 2 0 0,0-6 0 16,6-1 0-16,-6 0 0 0,6-5 0 16,-7 0 0-16,7-2 0 0,-1-4 0 0,0-2 0 15,6-4 0-15,-1 2 0 0,5-1-548 16,1-3-478-16,8 0-205 0,1-2-54 15,5-4 33-15,5 1 102 0,-1 0 223 0,10-4 346 16</inkml:trace>
  <inkml:trace contextRef="#ctx0" brushRef="#br0" timeOffset="123298.596">18927 4045 321 0,'5'-6'959'0,"0"0"241"0,-5 2 196 15,5 1 167-15,-5-3-36 0,0 3-348 16,0 3-1133-16,5-3-46 0,-5 3 0 0,0 3 0 15,4 0 0-15,-4 6 0 0,6 1 0 0,-2 4 0 16,1 2 0-16,1 7 0 0,-2-1 0 16,1 6 0-16,0-1 0 0,0 1 0 0,0-1 0 15,-1-2 0-15,-4 3 0 0,6-6 0 16,-2-3 0-16,-4-3 0 0,5 1 0 0,0-6 0 16,-5-3 0-16,0-5 0 0,0-3 0 15,5-3 0-15,-5-5 0 0,0-3 0 0,0-3 0 16,0-2 0-16,0-4 0 0,5-2 0 15,-5 0 0-15,5 0 0 0,-5 0 0 16,5 0 0-16,5 0 0 0,-6 5 0 0,7 1 0 16,-7 2 0-16,6 3 0 0,-5 6 0 15,5-1 0-15,-5 6 0 0,5 3 0 0,-6 2 0 16,1 4 0-16,0 4 0 0,0 1 0 16,-5 2 0-16,0 6 0 0,0-2 0 0,0 2 0 15,0 0 0-15,0-3 0 0,0 1 0 16,0-4 0-16,0-2 0 0,0-3 0 15,5 0 0-15,-5-6 0 0,5-1 0 0,-5-4 0 16,5-4 0-16,-1-6 0 0,7-1 0 16,-7-6 0-16,6 1 0 0,-5-1 0 0,5-3-71 15,0 4-14-15,-1 0 100 0,1-1 90 16,5 3-69-16,0 1-36 0,-6 4 0 0,6 3 0 16,-5 6 0-16,5 3 0 0,-5 3 0 15,-1 7 0-15,-3 2 0 0,-2 3 0 0,1 2 0 16,0 2 0-16,-5 0 0 0,5 0 0 15,-5 3 0-15,5-5 0 0,0 2 0 0,-5-6 0 16,5 1 0-16,5-3 0 0,-6-4 0 16,1-4 0-16,0-4 0 0,5-2-129 0,-5-2-1085 15,5-4-156-15,0-2-12 0,0 0 74 16,4-3 137-16,0 0 253 0,6-3 370 16</inkml:trace>
  <inkml:trace contextRef="#ctx0" brushRef="#br0" timeOffset="123622.785">19780 4197 41 0,'-15'0'487'0,"-4"0"122"15,4 0 122-15,5 0 140 0,1 0-34 0,-6 2-83 16,10-2-81-16,-5 0-60 0,5 0-60 15,0 3-74-15,1-3-64 0,-2 0-26 16,2 0 2-16,4 0-43 0,-5 3-348 0,5-3 0 16,0 0 0-16,0 0 0 0,5 0 0 15,-1-3 0-15,2 0 0 0,3 1 0 0,6-1 0 16,-1 0 0-16,7-2 0 0,-2 1 0 16,0 2 0-16,6-1 0 0,0 1 0 0,-1-1 0 15,1 0 0-15,-1 3 0 0,1-3 0 16,-6 3 0-16,1 0-36 0,-5 0-1174 0,-6 3-150 15,1-3 0-15,-5 3 72 16,0 0 137-16,-5-1 230 0,0-2 296 0</inkml:trace>
  <inkml:trace contextRef="#ctx0" brushRef="#br0" timeOffset="123801.324">19923 4128 499 0,'-15'-14'926'0,"0"3"193"0,-5 0 156 0,11 3 147 16,-6-1-181-16,5 1-242 0,1 2-289 15,3 4-710-15,2 2 0 0,-1 0 0 16,5 2 0-16,0 6 0 0,0 4 0 0,5 4 0 15,-5 1 0-15,4 5 0 0,2 0 0 16,-2 2 0-16,-4 4 0 0,5-3 0 0,0 0 0 16,5-3 0-16,-6 0 0 0,6-2 0 0,-5-4 0 15,5-2-553-15,-5-4-963 0,5-4-2 16,0-3 94-16,5-6 145 0,-1-5 258 16,1-3 389-16</inkml:trace>
  <inkml:trace contextRef="#ctx0" brushRef="#br0" timeOffset="124303.396">20212 4059 621 0,'4'-12'1023'16,"-4"1"197"-16,0 1 158 0,-4 1 129 0,-1 1-246 15,0 0-336-15,-5 0-669 0,5 2-256 16,0 0 0-16,-5 3 0 0,1 1 0 0,4 4 0 16,-5 4 0-16,0 3 0 0,0-1 0 15,5 5 0-15,1 2 0 0,-2 3 0 16,2-1 0-16,4 3 0 0,4-1 0 0,-4-2 0 15,6-1 0-15,3-2 0 0,1-1 0 0,5-4 0 16,0-4 0-16,-1-2 0 0,1-3 0 16,4-3 0-16,-4-2 0 0,0-4 0 0,0 1 0 15,-5-3 0-15,-1 0 0 0,1 0 0 16,-5 0 0-16,0 0 0 0,-5-3 0 0,0 3 0 16,-5 0 0-16,5 0 0 0,-5 0 0 15,0 2 0-15,0-1 0 0,0 1 0 16,1-1 0-16,-1 1 0 0,0 4 0 0,0-1 0 15,0 3 0-15,5 0 0 0,0 3 0 16,0 3 0-16,0 3 0 0,5 2 0 16,0 3 0-16,-5 0 0 0,5 5 0 0,0-2 0 15,-1 6 0-15,6-1 0 0,-5 3 0 0,5 0 0 16,-5 0 0-16,5 1 0 0,-1 1 0 16,-3-2 0-16,3 0 0 0,-4-2 0 0,0 2 0 15,0-3 0-15,-5-2 0 0,0-1 0 16,0 1 0-16,-5-1 0 0,0-2 0 0,0-3 0 15,-10 3 0-15,6-6 0 0,-6 3 0 0,0-6 0 16,-4 1 0-16,-1 0 0 0,-4-4 0 16,4-2 0-16,-4-2 0 0,4-1 0 0,-5-2 0 15,1-1-474-15,4 0-926 0,-4-2-42 16,9 3 60-16,0-1 108 0,0-2 196 16,6 5 324-16</inkml:trace>
  <inkml:trace contextRef="#ctx0" brushRef="#br0" timeOffset="124993.218">18623 4663 345 0,'-10'-3'675'0,"0"0"193"0,0 3 143 16,1-2 44-16,-6 2-162 0,5 0-148 0,1 0-132 15,-6 0-139-15,5 0-90 0,0 0-42 16,1 0-18-16,3 0-17 0,2 0-152 15,-1 0-155-15,-1 0 0 0,6 0 0 0,6 0 0 16,-1 2 0-16,9-2 0 0,1 0 0 16,4-2 0-16,6-1 0 0,-1-3 0 0,11 1 0 15,-1 1 0-15,10-4 0 0,1 3 0 0,-1 0 0 16,9-4 0-16,-3 4 0 0,9-1 0 16,4 1 0-16,-4-1 0 0,9 1 0 15,1 0 0-15,-5 1 0 0,10 4 0 0,-5-2 0 16,-1 2 0-16,1 0 0 0,5 0 0 15,-11 0 0-15,5 2 0 0,-3 2 0 0,-7-2 0 0,1 1 0 16,-10-3 0-16,-5 2 0 0,-5 1 0 16,-5 0 0-16,-4-3 0 0,-10 3 0 15,-1-3 0-15,-4 0 0 0,-5 0 0 0,-5-3 0 16,-1 3 0-16,2-3 0 0,-6 0 0 0,-6 1 0 16,2 2 0-16,-1-3 0 0,0 3 0 15,-5 0 0-15,0 0 0 0,-4 3 0 0,-6-1-423 16,0 4-493-16,-4 0-209 0,-5 4-87 15,-1-1 7-15,1 2 66 0,-5 3 153 16,-1 0 246-16,1-4 311 0</inkml:trace>
  <inkml:trace contextRef="#ctx0" brushRef="#br0" timeOffset="125475.551">19364 4864 193 0,'-15'9'801'0,"5"-7"198"0,0 1 137 15,1-1 112-15,-2-2-74 0,7 0-243 0,-2 0-234 16,2-5-126-16,4-1-130 0,4-1-441 16,-4-5 0-16,6-1 0 0,3-1 0 15,1-3 0-15,5-2 0 0,0 3 0 0,-1-1 0 16,1 3 0-16,5 3 0 0,-6 6 0 16,1-1 0-16,0 8 0 0,4 2 0 0,-4 4 0 15,0 6 0-15,-5 2 0 0,0 4 0 16,-1 1 0-16,1 4 0 0,-5 3 0 0,-5-1 0 15,0 1 0-15,0 2 0 0,-5-2 0 0,0 2 0 16,-9-2 0-16,4-4 0 0,0 4 0 16,-5-6 0-16,-5 0 0 0,6-3 0 0,-6-2 0 15,6-3 0-15,-6-3 0 0,0-2 0 16,5-7 0-16,-4-2 0 0,0-2 0 16,4-7 0-16,0 0 0 0,0-1 0 0,5-4 0 15,0 0 0-15,6-3 0 0,-1 7 0 16,5-4 0-16,5 0 0 0,-1 0 0 0,6 3 0 15,0 3 0-15,5 0 0 0,-6 2 0 16,6 3 0-16,0 3 0 0,0 3 0 0,-1 0 0 16,1 2 0-16,0 3 0 0,5 1 0 15,-5-1 0-15,4 1 0 0,0-2 0 0,1-1 0 16,5-3 0-16,-1-3 0 0,6-3 0 0,-6-3 0 16,5-4 0-16,1-1 0 0,-5-6 0 15,4-2 0-15,-5-1-662 0,1 1-791 16,0-3-18-16,-6 0 76 0,6-6 127 0,-1-2 232 15,-5-3 392-15</inkml:trace>
  <inkml:trace contextRef="#ctx0" brushRef="#br0" timeOffset="126776.629">21933 2072 293 0,'-5'3'412'15,"0"-3"92"-15,0 0 44 0,0 3 7 0,1-3 19 16,-2 0 36-16,2 3 25 0,-1-3-15 15,-1 0-38-15,6 3-47 0,-4-3-58 0,-1 0-70 16,5 0-63-16,0 0-36 0,-5 0-26 16,5 0-23-16,0 0-29 0,0 0-214 0,5 0-16 15,-5 0 0-15,9-3 0 0,-3 3 0 0,3-3 0 16,1 3 0-16,5-3 0 0,0 3 0 16,-1-3 0-16,6 3 0 0,-1-2 0 15,1 2 0-15,0 0 0 0,5-3 0 0,-6 3 0 16,6 0 0-16,-1 3 0 0,1-3 0 0,-6 2 0 15,6-2 0-15,-1 3 0 0,1 0 0 16,4-3 0-16,1 3 0 0,-1 0 0 0,0-3 0 16,1 2 0-16,4-2 0 0,-5 3 0 15,6-3 0-15,-1 3 0 0,1-3 0 0,-6 0 0 0,5 2 0 16,0-2 0-16,1 0 0 0,-5 0 0 0,4-2 0 16,-5 2 0-16,5-3 0 0,-4 0 0 0,-1 1 0 15,1-1 0-15,4 0 0 0,-9 0 0 16,4-2 0-16,5 2 0 0,-9 0 0 0,4-3 0 15,1 4 0-15,-6-1 0 0,5-2 0 0,-4 2 0 16,0 0 0-16,-1 0 0 0,1 0 0 0,-6 1 0 16,6-1 0-16,-6 1 0 0,6-1 0 0,-6-1 0 15,6 2 0-15,-5 0 0 0,-1-1 0 0,1 0 0 16,0 3 0-16,-1-3 0 0,0 1 0 0,1-2 0 16,0 2 0-16,-1 2 0 0,-4-3 0 0,5 3 0 15,-5-3 0-15,4 1 0 0,-4 2 0 0,0-3 0 16,-1 3 0-16,1-3 0 0,0 3 0 0,0-3 0 15,-1 3 0-15,-4 0 0 0,0-3 0 0,0 3 0 16,-6 0 0-16,7-2 0 0,-11 2 0 16,4 0 0-16,1 0 0 0,-5 0 0 0,5-3 0 15,-5 3 0-15,0 0 0 0,5 0 0 0,-5 0 0 16,0-3 0-16,5 3 0 0,-5 0 0 0,0-2 0 16,5 2 0-16,-5 0 0 0,0-4 0 0,5 4 0 15,-5-2 0-15,0 2 0 0,0 0 0 0,0-3 0 16,0 3 0-16,-5-3 0 0,5 3 0 15,-5 0 0-15,0-2 0 0,0 2 0 0,-5 0 0 16,0 0 0-16,1 2 0 0,-6 1-97 0,-5 0-851 16,1-1-258-16,-1 4-80 0,-5 0 15 0,6-1 70 15,0 1 167-15,-2-1 276 0</inkml:trace>
  <inkml:trace contextRef="#ctx0" brushRef="#br0" timeOffset="127808.988">22904 2357 78 0,'0'0'377'16,"-5"0"76"-16,5 2 62 0,0-2-15 16,-5 0-62-16,5 0-54 0,0 0-42 0,0 0-19 15,0 0 15-15,0 0 38 0,0 0 53 0,0 0 35 16,0 0 20-16,0 0-7 0,-5 0-29 15,5 0-47-15,0 0-55 0,-5 0-37 0,5 0-28 16,-5 0-19-16,0-2-96 0,0 2-166 0,5-3 0 16,-5 3 0-16,1 0 0 0,4-3 0 15,-6 3 0-15,6-2 0 0,-4-2 0 0,4 2 0 16,0-4 0-16,4 4 0 0,-4-4 0 0,6 1 0 16,-2 2 0-16,6-3 0 0,-5 1 0 0,5-1 0 15,0 1 0-15,4 2 0 0,-4-2 0 16,0-17 0-16,5 41 0 0,-6-22 0 0,6 3 0 15,-5 3 0-15,5 0 0 0,-5-1 0 0,5 4 0 16,-6 2 0-16,1 0 0 0,0 4 0 0,-5-4 0 16,0 2 0-16,-1 2 0 0,2 1 0 15,-6-1 0-15,-6-1 0 0,6 2 0 0,-4-1 0 16,-6 1 0-16,0 1 0 0,0-1 0 0,-5 2 0 16,1-2 0-16,-1 1 0 0,-4-3 0 0,4 3 0 15,-5-3 0-15,0 2 0 0,1-4 0 0,-1 2 0 16,0-6 0-16,6 4 0 0,-6-6 0 0,6 2 0 15,-6-5 0-15,5 0 0 0,5 0 0 16,-4-3 0-16,4-2 0 0,0-1 0 0,6 0 0 16,-2-1 0-16,1-2 0 0,5-2 0 0,0 3 0 15,0 0 0-15,5-3 0 0,1 3 0 16,-2-1 0-16,6 1 0 0,0-1 0 0,4 4 0 16,1-3 0-16,0 2 0 0,0 0 0 0,-1 2 0 15,1 0 0-15,0 4 0 0,-1 0 0 0,1 0 0 16,-5 4 0-16,0 0 0 0,0 2 0 0,0 3 0 15,-1-4 0-15,1 3 0 0,0 1 0 16,5-1 0-16,-6-2 0 0,6 2 0 0,0-3 0 16,5 1 0-16,-5-6 0 0,9 0 0 0,-5 0 0 15,6-6 0-15,0 1 0 0,-1-3 0 0,0-1-760 16,-4-2-625-16,5 3-40 0,-1-6 61 0,-4 1 117 16,4-1 217-16,-4-3 351 0</inkml:trace>
  <inkml:trace contextRef="#ctx0" brushRef="#br0" timeOffset="130926.348">20688 4613 510 0,'-6'3'801'0,"2"0"168"0,-1-3 112 15,0 0 8-15,0-3-197 0,5 3-211 16,-5-3-179-16,5 0-128 0,0-2-73 16,0 2-34-16,0-2-16 0,0 2-1 0,5 0-27 15,0-3-223-15,5 4 0 0,-6 2 0 16,6-3 0-16,0 3 0 0,0 0 0 0,0 3 0 15,5-1 0-15,-6-2 0 0,6 3 0 16,5 0 0-16,-6 0 0 0,6-3 0 16,-5-3 0-16,4 0 0 0,-4 0 0 15,-1 1-390-15,1-1-691 0,-5 1-197 0,-5-2-33 16,0 2 53-16,0-4 126 0,0 4 223 16,-10-1 300-16</inkml:trace>
  <inkml:trace contextRef="#ctx0" brushRef="#br0" timeOffset="131108.36">20869 4538 108 0,'-10'-2'737'0,"0"-1"211"0,1 0 150 15,-1 3 121-15,0-2-23 0,0 2-210 16,0 0-221-16,5-3-142 0,0 3-112 0,0 0-511 16,5 3 0-16,-4-3 0 0,4 0 0 15,0 5 0-15,0-2 0 0,4 5 0 0,-4 0 0 16,5 4 0-16,-5-2 0 0,5 4 0 16,0 3 0-16,0-3 0 0,0 2 0 15,0 1 0-15,-5 2 0 0,5-2-410 0,-5 2-852 16,5 0-120-16,-5-2 10 0,5-4 79 15,-5-2 150-15,10-5 300 0,-6-6 396 16</inkml:trace>
  <inkml:trace contextRef="#ctx0" brushRef="#br0" timeOffset="131468.515">21178 4186 491 0,'-5'0'894'0,"-5"0"161"0,5-4 110 0,0 4 81 15,0-2-253-15,1 2-289 0,-2-3-215 16,6 1-132-16,0-4-86 0,0 3-56 0,0-3-31 15,6-2-57-15,-2 3-127 0,6 0 0 16,0-4 0-16,0 4 0 0,0-1 0 16,4 1 0-16,-4-1 0 0,4 3 0 0,1-2 0 15,0 5 0-15,0-3 0 0,-5 3 0 16,9 0 0-16,-9 0 0 0,5 3 0 0,0-3 0 16,-1 3-49-16,-4-1-712 0,0 1-281 15,-6 0-172-15,2 3-35 0,-6-2 34 16,0 2 114-16,0-3 227 0,0 0 333 0</inkml:trace>
  <inkml:trace contextRef="#ctx0" brushRef="#br0" timeOffset="131914.776">21281 4130 560 0,'-15'0'965'0,"0"-2"163"0,-4 2 132 0,4 0 116 16,5-4-226-16,-5 2-324 0,5 2-197 16,1 0-332-16,4-2-297 0,0 2 0 15,0 0 0-15,5 0 0 0,-5 2 0 0,5 0 0 16,5 4 0-16,-5 2 0 0,0 1 0 15,5 4 0-15,-5 2 0 0,5-2 0 0,0 4 0 16,-5-1 0-16,5 0 0 0,-1 1 0 16,-4-3 0-16,6 0 0 0,-6 0 0 15,4-6 0-15,1 3 0 0,-5-5 0 16,5-1 0-16,-5-3 0 0,0-2 0 0,5 0 0 16,0-2 0-16,-5 0 0 0,5-4 0 0,4-2 0 15,-3 2 0-15,3-2 0 0,1 2 0 16,0-2 0-16,5 3 0 0,0 1 0 15,0-1 0-15,-1 5 0 0,1-3 0 0,-1 6 0 16,6 0 0-16,-5 3 0 0,0-1 0 16,-1 3 0-16,-4 3 0 0,0 0 0 0,-6 3 0 15,2 0 0-15,-2 2 0 0,-4 1 0 16,0 0 0-16,-4 2 0 0,-6-3 0 16,0 4 0-16,0-1 0 0,-4-2 0 0,-1-1 0 15,0 1 0-15,0-3 0 0,-4-4 0 16,4 2 0-16,-5-4 0 0,1 0 0 0,4-5 0 15,0 0 0-15,1-6 0 0,-1 0 0 16,5-2 0-16,0-4 0 0,0-5 0 16,10 4-60-16,-4-7-720 0,8 0-183 0,1 1-197 15,5-3-44-15,5-1 24 0,0-2 95 16,4 0 187-16,1 0 275 0</inkml:trace>
  <inkml:trace contextRef="#ctx0" brushRef="#br0" timeOffset="132478.278">21516 4177 760 0,'5'-2'1024'16,"0"2"173"-16,-5 0 136 0,0 0 72 0,0 0-258 16,5 0-299-16,-5 0-371 0,0 0-477 15,0 2 0-15,5-2 0 0,-1 3 0 0,2 3 0 16,-1-1 0-16,-1 3 0 0,1 1 0 0,-5 4 0 16,5 1 0-16,0 2 0 0,0 1 0 15,0 3 0-15,0-1 0 0,-1-2 0 16,2 1 0-16,-2 0 0 0,1-5 0 0,-5 1 0 15,5-3 0-15,0-3 0 0,-5-2 0 0,5-1 0 16,-5-3 0-16,5-2 0 16,-5-2 0-16,5-3 0 0,-5-4 0 0,4-4 0 15,2-1 0-15,-6 0 0 0,5-2 0 0,-1-4 0 16,-4 4 0-16,6-1 0 0,-2 1 0 16,-4-1 0-16,5 3 0 0,5 1 0 0,-5 1 0 15,0 4 0-15,4 0 0 0,1 5 0 16,5-2 0-16,-5 5 0 0,0 2 0 15,4 1 0-15,-8 5 0 0,3 1 0 0,-4 5 0 16,5-1 0-16,-6 1 0 0,-4 3 0 0,6-1 0 16,-6 1 0-16,0-1 0 0,4-2 0 15,-4-3 0-15,0 0 0 0,5-3 0 0,-5-2 0 16,0-1 0-16,6-5 0 0,-6-2 0 0,4-4 0 16,1-3 0-16,0-1 0 0,0-2 0 15,0-2 0-15,0 1 0 0,0 2 0 16,-1-3 0-16,2 3 0 0,-2 3 0 0,6 2 0 15,-5 1 0-15,5-1 0 0,-1 3 0 16,-3 6 0-16,9 0 0 0,-11 3 0 0,6 2 0 16,0 3 0-16,-5 0 0 15,4 3 0-15,-3 0 0 0,-2 2 0 0,7 1 0 16,-7-3 0-16,1 2 0 0,-5-2 0 0,5-3 0 16,0 3 0-16,0-6 0 0,-1 0 0 0,2-2 0 15,-2 0-121-15,1-4-1229 0,0 0-102 16,5-2 26-16,0-2 100 0,0-4 172 15,9-2 296-15,1 0 402 0</inkml:trace>
  <inkml:trace contextRef="#ctx0" brushRef="#br0" timeOffset="132732.195">22286 4299 40 0,'-10'0'781'0,"0"-3"226"16,1 3 156-16,-1-3 133 0,0 3 43 0,0 0-245 15,0-3-267-15,5 3-183 0,0-2-644 16,0 2 0-16,5 0 0 0,0 0 0 16,5-3 0-16,0 3 0 0,5-3 0 0,0 3 0 15,5-3 0-15,-5 3 0 0,4 0 0 16,1 0 0-16,0 0 0 0,0 0 0 0,-1 0 0 16,1 3 0-16,-6-3 0 0,6 3 0 0,-5-3 0 15,0 3 0-15,0-3-821 0,4 0-782 16,-4 0 43-16,5-3 124 0,0 0 182 15,4-2 323-15,1-1 437 0</inkml:trace>
  <inkml:trace contextRef="#ctx0" brushRef="#br0" timeOffset="133046.339">22580 4084 440 0,'-5'-6'883'0,"1"0"171"16,4 3 122-16,-6 1 100 0,6-4-203 15,-4 4-233-15,4-1-201 0,0-3-106 16,0 3-256-16,4-2-277 0,-4-1 0 0,6 3 0 16,-2-1 0-16,1-2 0 0,5 0 0 0,0 1 0 15,-1-1 0-15,6 1 0 0,0 2 0 16,0-2 0-16,-1 2 0 0,1 3 0 0,0 0 0 15,-1 0 0-15,1 3 0 0,0 2 0 0,-5-2 0 16,5 0 0-16,-1 2 0 0,-4-2 0 16,0 2 0-16,0 1-85 0,-5-3-562 0,5 0-96 15,-6-1-115-15,-4 0-116 0,0-2-96 0,0 0 12 16,-4 0 102-16,-2 0 154 0,2 0 196 16</inkml:trace>
  <inkml:trace contextRef="#ctx0" brushRef="#br0" timeOffset="133503.491">22723 4017 65 0,'-15'-5'577'0,"0"2"190"15,5 0 187-15,-5 3 133 0,1-2-68 16,3 2-134-16,2 0-137 0,-1 0-123 0,1 0-131 16,3 2-87-16,-3-2-42 0,9 3-167 15,-5 0-198-15,5-1 0 0,0 4 0 0,0 0 0 16,0 1 0-16,5 2 0 0,0-1 0 0,-1 1 0 16,2 1 0-16,-2 2 0 0,1 2 0 15,0-3 0-15,0 3 0 0,0-1 0 0,-1 1 0 16,2-3 0-16,-1 3 0 0,-1-4 0 0,2-1 0 15,-2-1 0-15,1-2 0 0,0 2 0 16,0-6 0-16,0 2 0 0,0-4 0 0,0 0 0 16,-1-4 0-16,2-1 0 0,-2 0 0 0,7-3 0 15,-7 2 0-15,1-3 0 0,5 2 0 0,-5 1 0 16,5 0 0-16,0 1 0 0,-1 2 0 16,1 0 0-16,5 1 0 0,-5 2 0 0,5 0 0 15,-1 2 0-15,-4 4 0 0,4-1 0 0,-4 1 0 16,0 2 0-16,0 1 0 0,0 2 0 0,-1 0 0 15,-3-4 0-15,-2 5 0 0,-4-2 0 16,5 4 0-16,-5-2 0 0,0-2 0 0,-5 2 0 16,1-1 0-16,-2 0 0 0,-3 0 0 0,4 3 0 15,-10-4 0-15,5-1 0 0,-4 2 0 16,-1-3 0-16,-4 3 0 0,4-2 0 0,-5-1 0 16,0 0 0-16,1-2 0 0,-1 1 0 0,0-1 0 15,1 0 0-15,-6-4 0 0,6 2 0 16,-1-4 0-16,6-4 0 0,-6 2 0 0,5-4-806 15,0 0-276-15,6 2-145 0,-1-2-24 16,0-2 41-16,0 5 118 0,5-3 220 0,0 1 347 16</inkml:trace>
  <inkml:trace contextRef="#ctx0" brushRef="#br0" timeOffset="134455.17">21330 4671 193 0,'-10'3'378'15,"0"-1"64"-15,6 4 61 0,-7-3-23 16,7-3-14-16,-2 3 19 0,2-1 51 0,-1-2 41 16,0 3-2-16,0-3-29 0,5 0-46 15,-5 0-57-15,0 0-68 0,5-3-55 0,-5 3-25 16,1-2-10-16,4 2-4 0,0-3-7 15,-6 3-37-15,6-3-237 0,0 3 0 0,0-2 0 16,0-2 0-16,6 4 0 0,-2-2 0 16,6-4 0-16,0 3 0 0,10-2 0 15,-1 0 0-15,6-1 0 0,9 0 0 16,-4-2 0-16,4-15 0 0,5 35 0 0,-5-17 0 16,6-1 0-16,3 3 0 0,-3-2 0 0,-1 2 0 15,6-2 0-15,-7 2 0 0,6-3 0 0,-4 1 0 16,4 2 0-16,0-3 0 0,1 4 0 15,-2-1 0-15,-4 0 0 0,6-2 0 0,-1 5 0 16,-5-3 0-16,0 0 0 0,1 3 0 0,-2 0 0 16,2 0 0-16,-6 0 0 0,1 0 0 0,-1 3 0 15,0 0 0-15,-4 0 0 0,-6-1 0 16,6 1 0-16,-1 0 0 0,-5-1 0 0,1-2 0 16,-1 4 0-16,1-4 0 0,-6 0 0 0,2 0 0 15,-2-4 0-15,0 4 0 0,-4 0 0 16,0 0 0-16,-5-2 0 0,5 2 0 0,-5-3 0 15,-6 3 0-15,6 0 0 0,-5 0 0 0,-5 0 0 16,5 0 0-16,-1 0 0 0,-4 3 0 16,6-1 0-16,-6-2 0 0,4 4 0 0,-8-4 0 15,4 0 0-15,-6 0 0 0,6 0 0 16,-4 0 0-16,-6 2-189 0,0-2-387 0,-4 0-119 16,-1 3-174-16,0-1-188 0,-4 1-57 15,-1 3 15-15,-4 2 100 0,-1 0 172 0,0 3 249 16</inkml:trace>
  <inkml:trace contextRef="#ctx0" brushRef="#br0" timeOffset="134946.981">22202 4779 445 0,'-14'8'879'0,"-1"-3"160"16,0 1 108-16,1-3 83 0,4-1-228 15,5-2-279-15,0-2-211 0,5-1-112 16,0 0-66-16,5-3-38 0,5-1-112 0,0-2-184 15,5 1 0-15,-1-1 0 0,6 1 0 16,-1 0 0-16,1 2 0 0,0 4 0 0,-1 2 0 16,-4 2 0-16,0 4 0 0,-1 2 0 15,1 3 0-15,-5 3 0 0,-1 2 0 16,-3 4 0-16,-2 2 0 0,1 3 0 0,-10-1 0 16,1 4 0-16,-2 0 0 0,-3 2 0 0,-6 0 0 15,1-2 0-15,-1 3 0 0,-5-4 0 16,0-3 0-16,1 2 0 0,4-4 0 0,-10-3 0 15,6-3 0-15,-6-2 0 0,6-3 0 16,-1-2 0-16,-4-4 0 0,4-2 0 0,-5-3 0 16,11-6 0-16,-6-2 0 0,6-3 0 0,-1 0 0 15,10-3 0-15,-5 1 0 0,6-4 0 16,4 3 0-16,0-3 0 0,4 3 0 16,6-2 0-16,0 3 0 0,0 2 0 0,-1 0 0 15,6 2 0-15,-1 4 0 0,1 2 0 16,0 3 0-16,0 0 0 0,-1 5 0 15,1 1 0-15,0 2 0 0,5 3 0 0,-5 0 0 16,4 0 0-16,0 0 0 0,6 0 0 0,-5-3 0 16,4 1 0-16,0-1 0 0,6-3 0 15,-5 1 0-15,4-3 0 0,1-3 0 16,4-3 0-16,-5 1 0 0,-4-4-407 0,4-2-897 16,1-1-98-16,-1-2 30 0,-5-3 90 0,6 0 165 15,-1-4 285-15,-4-2 389 0</inkml:trace>
  <inkml:trace contextRef="#ctx0" brushRef="#br0" timeOffset="135341.835">23350 4455 158 0,'-5'0'336'0,"0"0"63"0,0 0 31 16,-4 4-1-16,3-4 7 0,2 0 39 0,-1 0 68 16,-1 0 69-16,2 2 25 0,-1 1-12 15,0-3-38-15,0 3-55 0,0-3-70 0,0 3-72 16,5-3-34-16,-5 2-11 0,1-2-5 0,4 0-241 15,0 0-99-15,0 3 0 0,4-3 0 16,-4 0 0-16,10-3 0 0,0 3 0 0,0-5 0 16,5 2 0-16,-1-2 0 0,1 1 0 15,4 0 0-15,2 0 0 0,-2 2 0 0,0 2 0 0,1 0 0 16,5 0 0-16,-6 2 0 0,1 2 0 16,-1-2 0-16,-4 4 0 0,-5-1-665 15,5 1-526-15,-10 2-115 0,-1 0 11 0,-4 3 67 16,-4 0 163-16,-1 0 238 0,0-2 319 0</inkml:trace>
  <inkml:trace contextRef="#ctx0" brushRef="#br0" timeOffset="135534.328">23370 4613 102 0,'-15'6'796'0,"0"-4"210"0,1-2 126 0,-1 3 100 16,5-3-25-16,0 3-251 0,0-3-281 16,5-3-149-16,5 0-63 0,0 1-367 0,5-4-96 15,0 0 0-15,5 1 0 0,5 0 0 16,0-1 0-16,-1 0 0 0,6 4 0 0,-1-3 0 15,1 5 0-15,4-4 0 0,-4 4 0 0,5 0 0 16,-6 0 0-16,6 0 0 0,-1-2 0 16,1-1-124-16,-1 0-1124 0,-4-2-144 0,0-1-1 15,4-3 76-15,-4 5 150 0,-1-5 266 0,5-2 377 16</inkml:trace>
  <inkml:trace contextRef="#ctx0" brushRef="#br0" timeOffset="137090.133">16485 6318 239 0,'-10'0'537'0,"0"-3"142"16,6 3 164-16,-6-3 84 0,0 3-87 0,0 0-86 15,6-3-73-15,-6 3-85 0,-1 0-108 16,7 0-86-16,-1 0-51 0,0 0-39 15,0 0-45-15,5 0-45 0,0 0-169 0,0 0-53 16,5 0 0-16,5-3 0 0,5 3 0 16,-1 0 0-16,6-2 0 0,4-1 0 0,0 3 0 15,1 0 0-15,5-2 0 0,-1 2 0 0,1 0 0 16,-6 0 0-16,5 0-104 0,-4 2-331 16,0-2-127-16,-6 3-157 0,1-1-149 15,-6 1-121-15,1-3-77 0,-5 3 22 0,-5-3 125 16,0 3 191-16,-5 0 207 0</inkml:trace>
  <inkml:trace contextRef="#ctx0" brushRef="#br0" timeOffset="137479.157">16789 6321 36 0,'-10'2'271'0,"-4"1"174"16,-1 0 159-16,-5-3 176 0,0 2 90 0,-4 2-42 16,0-2-63-16,-6-2-71 0,6 2-84 15,-5-2-116-15,4 3-118 0,5 0-64 0,-4-3-34 16,9 3-27-16,0 0-34 0,5-3-40 16,1 2-33-16,3-2-105 0,6 6-39 0,6-3 0 15,3 2 0-15,1 1 0 0,5-4 0 16,4 4 0-16,1 0 0 0,4-3 0 15,1-1 0-15,5-2 0 0,-1-2 0 0,-5-1 0 16,6-3 0-16,-6 0 0 0,1-2-104 16,5 0-237-16,-11-3-37 0,-4 0-39 0,0 3-26 15,-5-3 7-15,-6 2 34 0,1-1 50 16,-10-2 81-16,5 4 132 0,-10 0 161 16,-5-1 128-16,1 1 78 0,-1 2 47 0,-9-2 22 15,-1 3-10-15,0 0-41 0,-4-1-41 0,-5 0-20 16,4 4-13-16,-4-4-11 0,0 4-12 15,-1 2-12-15,6 2-12 0,5 0-11 16,-1 4-13-16,1 0-11 0,4 5-7 0,5 5-5 16,6 1 1-16,3 2 1 0,2 3-61 15,4 4-19-15,10 1 0 0,-6-2 0 0,11 2 0 16,4-5 0-16,2 0 0 0,3-5 0 16,5-4 0-16,1-1 0 0,4-9-92 15,1-1-243-15,-1-4-199 0,-5-4-283 0,5-5-262 16,-4-3-92-16,-1-6-4 0,1 2 61 15,-6-4 172-15,-4 0 286 0</inkml:trace>
  <inkml:trace contextRef="#ctx0" brushRef="#br0" timeOffset="137696.393">16819 6155 421 0,'-15'-16'856'16,"5"-2"152"-16,0 5 107 0,1-1 76 0,-1 3-220 16,0 0-290-16,5 5-216 0,0-2-116 15,5 3-66-15,0 2-33 0,5-3-13 16,0 4 0-16,5 2-110 0,4 2-127 0,-4 1 0 15,5 6 0-15,0-1 0 0,0 6 0 16,-1 2 0-16,6 4 0 0,-6 1 0 0,-4 5 0 16,4-2 0-16,-3 7 0 0,-1-3 0 15,-6 4 0-15,1-2 0 0,0 3 0 16,-5 1 0-16,0-1-388 0,-10 0-548 16,6-3-252-16,-6 1-78 0,-1-6 17 0,2-7 68 15,-1-1 180-15,5-3 321 0</inkml:trace>
  <inkml:trace contextRef="#ctx0" brushRef="#br0" timeOffset="141490.334">17437 5766 243 0,'-6'3'498'0,"2"-3"99"0,4 2 98 16,-5-2 14-16,0 0-48 0,5 0-61 16,-5 0-63-16,5 0-67 0,0 0-73 0,-5 0-85 15,5 0-86-15,0 0-68 0,0 0-35 16,-5 0-13-16,5 0-1 0,0 0 7 0,0 0 10 15,0 0 9-15,0 0 4 0,0 0-1 16,0 0-7-16,0 0-4 0,5 0-6 0,-5 0-11 16,5 0-4-16,0-2-10 15,0 2-10-15,4-3-15 0,1 0-18 0,0 1-12 16,0-1-12-16,4 0-11 0,1 3-15 16,0-3-30-16,4 0-39 0,-4 1-42 0,5 2-53 15,-5 0-57-15,0 2-80 0,-1 1-139 16,1 0-194-16,-6 3-225 0,6-4-169 0,-5 6-58 15,-5-2 30-15,0 2 131 0,0 0 212 16,0-2 259-16</inkml:trace>
  <inkml:trace contextRef="#ctx0" brushRef="#br0" timeOffset="141734.41">17486 5801 146 0,'-11'4'467'16,"2"-2"63"-16,4-2 54 0,-5 3 26 0,5-3-160 16,0 0-131-16,5 0-73 0,-4 0-51 15,4 0-44-15,0 0-39 0,-6 0-39 0,6 0-12 16,0 0-19-16,0 0-10 0,0 0-8 16,0 0-9-16,0 0-1 0,0 0-14 15,0 0-27-15,0 0-49 0,0 0-67 0,0 3-80 16,0-3-93-16,6 0-116 0,-6-3-127 15,4 3-32-15,-4-3 23 0,5 1 57 0,0-2 82 16</inkml:trace>
  <inkml:trace contextRef="#ctx0" brushRef="#br0" timeOffset="142637.012">17475 5741 362 0,'-4'0'614'0,"-1"-3"132"0,5 3 127 15,-5 0 23-15,0-3-127 0,5 3-143 16,-5 0-116-16,5 0-108 0,0 0-110 0,-5 0-92 16,5 0-54-16,0 0-33 0,0 0-20 15,0 0-5-15,5 0 5 0,-5 3 10 0,5-3 8 16,0 0 12-16,5 3 7 0,-6 0-4 15,7 2-9-15,3-2-15 0,1 3-16 0,0-1-18 16,-1 3-17-16,6-2-14 0,-1 2-11 16,1 0-8-16,0 0-4 0,-6-2-6 0,6 3 0 15,-5-1 1-15,5 1 0 0,-11-2 3 16,1 5 2-16,-1-2 3 0,-3 4 2 16,-6 2 3-16,0 2 4 0,0 1 2 0,-6 0 6 15,2 0 3-15,-1 1-24 0,-5-1-13 16,5 1 0-16,-9-2 0 0,4-1 0 0,0 0 0 15,0-3 0-15,-5-4 0 0,1 2 0 16,-1-5 0-16,0 2 0 0,1-4 0 16,-1 1 0-16,0-3 0 0,0-3 0 0,-4-3 0 15,4-3 0-15,1 1 0 0,-1-4 0 16,0-1 0-16,5-1 0 0,1-3 0 16,-1 0 0-16,5 0 0 0,0 3 0 0,5-6 0 15,0 4 0-15,0-1 0 0,5 0 0 16,0 4 0-16,-1-2 0 0,6 1 0 0,-5 3 0 15,5 3 0-15,5-1 0 0,-5 4 0 16,-1 2 0-16,1 0 0 0,5 2 0 0,0 4 0 16,-6-1 0-16,6 0 0 0,-5 4 0 15,5-1 0-15,-5 1 0 0,4 1 0 0,1-1 0 16,0 1 0-16,0 2 0 0,-1-2 0 16,1-1 0-16,0 2 0 0,4-3 0 15,-4 0 0-15,0-2 0 0,-1 0 0 0,1-1 0 16,0-2 0-16,-1-3 0 0,1 0 0 15,0-3 0-15,-6-5-565 0,6-3-438 16,-5-3-214-16,5 1-63 0,-5-7 24 0,5 4 90 16,-6-4 220-16,6 4 371 0</inkml:trace>
  <inkml:trace contextRef="#ctx0" brushRef="#br0" timeOffset="143299.525">17912 5829 376 0,'-9'0'532'0,"-2"0"74"0,7 0 60 16,-2 0-64-16,2 0-159 0,4-3-105 0,0 3-32 15,0 0 3-15,0-2 30 0,0 2 29 16,4 0 24-16,-4-3 12 0,0 3-1 0,6 3-22 16,-6-3-39-16,0 0-14 0,4 0-3 15,-4 2-4-15,5 1-13 0,-5 1-206 16,6 1-102-16,-2 0 0 0,1 4 0 0,-5 4 0 15,5-2 0-15,0 5 0 0,0 2 0 16,-1 1 0-16,2 0 0 0,-2 0 0 16,1-2 0-16,0 2 0 0,0-5 0 0,0-1 0 15,0 1 0-15,-5-5 0 0,5-1 0 16,-1-3 0-16,-4 1 0 0,6-6 0 16,-6 0 0-16,0-6 0 0,4 1 0 0,-4-6 0 15,5 0 0-15,-5-2 0 0,6-5 0 16,-2 2 0-16,1-3 0 0,0-1 0 0,0 2 0 15,5 0 0-15,-5 2 0 0,5 3 0 16,-1-1 0-16,-4 5 0 0,0 4 0 0,5-1 0 16,-5 6 0-16,5 0 0 0,-5 3 0 0,-1 5 0 15,2 3 0-15,-2 1 0 0,1 4 0 16,0 0 0-16,0 3 0 0,0 1 0 16,0 0 0-16,0-4 0 0,-1 0 0 0,-4 1 0 15,6-3 0-15,-1-3 0 0,-5-3 0 16,4-3 0-16,-4-1 0 0,5-2 0 0,0-4 0 15,-5-2 0-15,5-4 0 0,0-3 0 16,0 1 0-16,0-4 0 0,-1-1 0 0,2-1 0 16,-2 3 0-16,1-1 0 15,0 2 0-15,0 2 0 0,0 2 0 0,0-1 0 16,0 3 0-16,-5 6 0 0,10-3 0 0,-5 6 0 16,-1 1 0-16,2 1 0 0,3 5 0 15,-4-1 0-15,0 5 0 0,0-1 0 16,0 1 0-16,0 0 0 0,-1 3 0 0,2 0 0 15,-2-1 0-15,1 1 0 0,1-4 0 16,-2-2 0-16,6 0 0 0,0-2 0 0,-5-4 0 16,4-3 0-16,1 2 0 0,0-4-610 15,-5-4-311-15,4-3-243 0,1-2-72 16,1-2 15-16,3-3 81 0,1 0 186 0,0-2 292 16</inkml:trace>
  <inkml:trace contextRef="#ctx0" brushRef="#br0" timeOffset="144290.304">18711 5931 49 0,'-9'0'337'0,"3"0"57"16,2 4 56-16,-1-2-14 0,0 0-44 15,0-2-4-15,0 4 30 0,0-4 52 0,0 2 61 16,5-2 21-16,-4 0-4 0,4 3-27 16,-6-3-45-16,1-3-53 0,5 3-50 15,-4 0-15-15,4 0-7 0,0 0-17 0,0 0-20 16,0 0-238-16,0 0-76 0,0 3 0 16,4-3 0-16,1 3 0 0,1-3 0 15,3 2 0-15,1 1 0 0,0-3 0 0,5 3 0 16,-1-3 0-16,1 3 0 0,5-6 0 15,-6 3 0-15,6-3 0 0,-1 0 0 0,1-2 0 16,0 0 0-16,-6-1 0 0,1 0 0 0,0 4-1 16,0-3-772-16,-5 1-269 0,4 1-174 15,-4 1-37-15,0-1 35 0,0 1 115 0,-1-1 224 16,1 0 329-16</inkml:trace>
  <inkml:trace contextRef="#ctx0" brushRef="#br0" timeOffset="144861.047">19251 5791 42 0,'-5'-3'840'0,"5"-2"195"0,-6-1 123 16,2 0 105-16,-1-2 64 0,5 0-403 16,-5 2-298-16,5-2-149 0,0 0-89 15,0 2-277-15,0 1-111 0,0-1 0 0,0 3 0 16,0 0 0-16,0 1 0 0,-5 2 0 15,5 2 0-15,-5 4 0 0,0 5 0 0,0 0 0 16,-4 6 0-16,-1 2 0 0,0 0 0 16,-5 4 0-16,6-1 0 0,-1 0 0 0,-5-3 0 15,10-2 0-15,-5-1 0 0,6-2 0 16,-2-3 0-16,6 0 0 0,0-3 0 16,0 1 0-16,6-4 0 0,-2 0 0 0,1 1 0 15,5-3 0-15,0 0 0 0,5-3 0 16,0 0 0-16,4 0 0 0,-4-3 0 0,4 3 0 15,0 0 0-15,2-3 0 0,3 3 0 16,-4-2 0-16,-1-2 0 0,6 2 0 16,-10-1 0-16,4 0 0 0,-4 1 0 0,0-4-255 15,-5 3-321-15,-1-2-19 0,1-1 10 16,-5 0 48-16,-5 2 73 0,0-2 105 16,0-3 162-16,0 4 199 0,-5 0 178 0,0-4 107 15,0 0 55-15,-4 1 15 0,3-2-22 16,-3-2-59-16,-1-2-67 0,0 4-26 0,5-2 2 15,0 2 10-15,-5 1 10 0,10 3 5 16,-4 4 24-16,4 0 28 0,0 2-156 0,0 0-106 16,0 4 0-16,4 5 0 0,-4 5 0 15,5 0 0-15,0 5 0 0,0 0 0 0,-5 3 0 16,5 4 0-16,5-2 0 0,-10 3 0 16,10 1 0-16,-5-1 0 0,-1 1 0 0,2-6 0 15,-2 3 0-15,6-5 0 0,-5-1-108 16,-5-2-1034-16,5-4-187 0,-5 1-23 0,0-6 58 15,0 1 118-15,0-4 221 0,0-5 344 16</inkml:trace>
  <inkml:trace contextRef="#ctx0" brushRef="#br0" timeOffset="145883.324">17372 6395 322 0,'-4'0'385'0,"4"2"41"16,-5-2-3-16,5 0-66 0,-5 0-55 0,5 0-14 16,0 3 13-16,-5-3 29 0,5 0 28 15,0 0 29-15,0-3 26 0,0 3 10 16,0 0-12-16,0 0-30 0,0 0-37 0,-5 0-43 15,5-2-49-15,0 2-44 0,0 0-31 16,0 0-23-16,0 0-17 0,0 0-2 0,5 0 0 16,0 0 6-16,0 2 5 0,4-2 10 15,1 0 20-15,0 3 0 0,5-3-130 0,0 0-46 16,4 0 0-16,1 0 0 0,0 0 0 16,4-3 0-16,1 1 0 0,4-1 0 15,1 1 0-15,-1-1 0 0,5 0 0 0,0 0 0 16,0 0 0-16,1 0 0 0,4 1 0 15,-4 2 0-15,-1 0 0 0,6 0 0 0,-2-3 0 16,2 3 0-16,4-3 0 0,0 3 0 16,0-2 0-16,0-1 0 0,5-2 0 0,0 1 0 15,6-1 0-15,-7-1 0 0,6 1 0 16,-5-3 0-16,5 2 0 0,0-2 0 16,-5-1 0-16,5 2 0 0,-5-2 0 0,-5 3 0 15,5-2 0-15,-5 3 0 0,1-4 0 16,-1 4 0-16,0 2 0 0,-5-3 0 0,-4 4 0 15,-1 0 0-15,0-2 0 0,-5 2 0 16,-4 2 0-16,-1 0 0 0,-4 0 0 16,0 0 0-16,-6 2 0 0,1-2 0 0,-5 0 0 15,-1 0 0-15,-3 0 0 0,-2 0 0 16,1 0 0-16,1 0 0 0,-6 0 0 0,0 0 0 16,0 0 0-16,0 0 0 0,0 0 0 15,-6 0 0-15,1 0 0 0,1 0 0 0,-2 0 0 16,2 0 0-16,-1 0 0 0,-5 4-365 15,0-4-262-15,-5 2-176 0,0 3-226 16,1-2-106-16,-6 5-13 0,1-2 63 0,0 2 154 16,-6 0 236-16</inkml:trace>
  <inkml:trace contextRef="#ctx0" brushRef="#br0" timeOffset="146738.19">18461 6569 384 0,'0'0'567'0,"-5"0"109"0,5 0 112 15,-5 0-7-15,5 0-63 0,-4 0-87 16,-2 0-72-16,6 0-65 0,-4 0-70 0,4-3-78 15,0 3-66-15,-5 0-33 0,5 0-18 16,0 0-12-16,0 0-9 0,0-3-11 16,0 3-11-16,0-3-18 0,5 3-77 0,-1-5-91 15,2 2 0-15,3-2 0 0,-4 1 0 16,10 0 0-16,-6 0 0 0,6 4 0 0,0 0 0 16,0 4 0-16,-5 0 0 0,4 2 0 15,1 5 0-15,-5 0 0 0,0 6 0 16,0-1 0-16,-10 4 0 0,4 2 0 0,-4 3 0 15,0-1 0-15,-4 2 0 0,-2 1 0 16,2-2 0-16,-6 0 0 0,0-1 0 0,0-2 0 16,1 1 0-16,-6-4 0 0,0-2 0 15,5-4 0-15,-4-4 0 0,-1-1 0 16,0-3 0-16,0-2 0 0,1-6 0 0,4 0 0 16,-10-7 0-16,10-2 0 0,-5-2 0 15,1-2 0-15,4 3 0 0,6-4 0 0,-2-2 0 16,6 5 0-16,0-3 0 0,6 3 0 15,-2 1 0-15,6 1 0 0,0 1 0 0,4 3 0 16,1 6 0-16,5-1 0 0,-6 3 0 16,6 0 0-16,0 5 0 0,-1 1 0 15,1 2 0-15,-5 0 0 0,4 3 0 0,1-3 0 16,-1 4 0-16,1-4 0 0,0 0 0 16,-1-2 0-16,6-4 0 0,-6-2 0 15,6-2 0-15,0-6 0 0,-1-1 0 0,1-2-175 16,-1 0-507-16,1-3-276 0,-1-2-197 0,0-1-46 15,6-2 30-15,5-3 62 0,-1 0 178 16,0-3 332-16</inkml:trace>
  <inkml:trace contextRef="#ctx0" brushRef="#br0" timeOffset="147125.768">19961 6196 398 0,'-9'0'861'15,"4"3"185"-15,0 0 140 0,-5 0 125 0,1 0-163 16,3-1-217-16,2-2-208 0,-1 2-140 16,5 2-579-16,0-4-4 0,0 2 0 0,5-2 0 15,-1 3 0-15,6-3 0 0,0 0 0 16,5-3 0-16,0 1 0 0,4-4 0 0,1 4 0 16,0-4 0-16,-1 3 0 0,1-3 0 15,-1 4 0-15,1 2 0 0,-5 0 0 16,-1 0 0-16,1 5 0 0,-5 1-658 0,-5 2-292 15,0 0-175-15,-5 0-71 0,0 4 16 16,-5-2 85-16,0 2 172 0,-5 2 244 16</inkml:trace>
  <inkml:trace contextRef="#ctx0" brushRef="#br0" timeOffset="147321.246">20011 6339 750 0,'-15'3'983'16,"-5"-3"159"-16,5 0 138 0,1-3 75 0,-6 3-248 15,10-2-271-15,1 0-160 0,-1 2-614 16,5-4-62-16,5 2 0 0,0-1 0 0,5-2 0 15,5 2 0-15,-1 0 0 0,1-3 0 16,5 3 0-16,4 1 0 0,-4-1 0 0,5 3 0 16,0-2 0-16,4 2 0 0,-4-3 0 15,4 0 0-15,1 0 0 0,-1 0 0 0,-4 0-619 16,5-2-810-16,-1 0-37 0,1-4 70 16,4-2 130-16,-5 1 238 0,5-8 345 0</inkml:trace>
  <inkml:trace contextRef="#ctx0" brushRef="#br0" timeOffset="148854.098">16461 7567 113 0,'-10'9'661'0,"5"-4"219"0,-5 0 151 16,1 1 104-16,3 0-90 0,2-4-201 15,-1 1-208-15,5 0-188 0,-6 0-110 16,12-3-64-16,-6 0-38 0,9 0-20 0,1-3-18 16,5 0-62-16,0-2-136 0,4 1 0 15,0 0 0-15,6-2 0 0,0 0 0 0,5 1 0 16,-1-1 0-16,-5-2 0 0,6 3-101 16,-6-4-257-16,-4 6-145 0,-1-2-157 15,1 2-134-15,-10 0-93 0,0 3-72 0,0 3-35 16,-10-3 71-16,0 6 172 0,-6-1 259 15,2 1 270-15,-11 2 266 0,0 0 256 0,0 3 215 16,-4-3 187-16,-6 4 108 0,6-1 16 16,-11-3-30-16,6 1-53 0,-6-4-71 0,6 0-107 15,-5 1-122-15,8-3-67 0,2-1-45 16,4 1-50-16,5 0-51 0,1-3-220 16,9 2-10-16,0 1 0 0,0 0 0 0,9 0 0 15,1 0 0-15,10-3 0 0,-6 2 0 16,11-2 0-16,0-2 0 0,-1-1 0 0,11-3 0 15,-6-2 0-15,0-3 0 0,1 0 0 16,-6-3 0-16,1-2 0 0,-1 2-236 16,-4-3-113-16,-10 4 26 0,0-1 47 0,0 3 63 15,-10-3 62-15,0 6 62 0,-10 0 55 16,0-1 44-16,0 6 34 0,-10-2 27 0,1 2 24 16,-6 3 19-16,1 0 13 0,-5 0 11 15,-1 3 8-15,-4-3 7 0,-1 3 3 16,1-1 3-16,5 1 0 0,-1 2-7 0,1 3-9 15,5 1-139-15,-1 2-4 0,5 6 0 16,6-1 0-16,-1 4 0 0,5 2 0 0,10 0 0 16,-5 5 0-16,10-2 0 0,5 3 0 0,-1 0 0 15,6-4 0-15,5-2 0 0,10-2 0 16,-6-4 0-16,10-2 0 0,1-6 0 16,3-5 0-16,2-6 0 0,-6-2 0 0,6-3-339 15,-11-4-387-15,5-1-253 0,-9-4-182 16,-1 0-42-16,1-2 20 0,-10 2 114 15,-1 1 226-15,-4-1 301 0</inkml:trace>
  <inkml:trace contextRef="#ctx0" brushRef="#br0" timeOffset="149051.18">16824 7586 254 0,'-15'-16'720'0,"0"0"211"15,0-1 145-15,5 0 90 0,1 4-167 16,-1-1-196-16,5 0-187 0,0 6-160 0,5-3-90 16,5 2-35-16,-5 1-10 0,10 3-169 15,0-1-152-15,0 6 0 0,4 0 0 0,1 0 0 16,0 6 0-16,0 2 0 0,4 6 0 15,-4-1 0-15,-1 7 0 0,1 2 0 16,0 3 0-16,-6 5 0 0,1 0 0 0,0 3 0 16,-5 1 0-16,0 4 0 0,0 1-36 15,-5-3-1202-15,0 3-151 0,-5-4-13 0,5-4 72 16,0-4 122-16,-5-5 257 0,5-6 433 16</inkml:trace>
  <inkml:trace contextRef="#ctx0" brushRef="#br0" timeOffset="149592.11">17652 7440 175 0,'-15'0'611'0,"5"0"182"0,1 0 177 0,-1 0 114 16,5 0-130-16,-5 0-144 0,6 0-124 16,4 0-130-16,-6 0-134 0,6-2-72 0,0-1-37 15,0-5-27-15,6-1-105 0,-2 1-181 16,1-3 0-16,5 0 0 0,0-1 0 0,5 5 0 16,0 1 0-16,-1 1 0 0,1 5 0 15,4 2 0-15,-4 4 0 0,4 2 0 16,-4 6 0-16,-5 2 0 0,5 4 0 0,-6 2 0 15,-3 3 0-15,3 3 0 0,-9-1 0 16,0 3 0-16,0 0 0 0,-9 1 0 0,3-1 0 16,-8 0 0-16,4-2 0 0,-4 0 0 15,-7-3 0-15,7-3 0 0,0-6 0 0,-6-2 0 16,0-3 0-16,5-5 0 0,-4-6 0 16,4-3 0-16,1-6 0 0,-1-2 0 15,0-2 0-15,0-4 0 0,10 3 0 0,-4-2 0 16,3 0 0-16,6 1 0 0,0 2 0 15,6-2 0-15,-2 5 0 0,6 2 0 0,0-1 0 16,0 4 0-16,5 2 0 0,-1 0 0 16,6 6 0-16,0 0 0 0,4-1 0 15,1 4 0-15,-1 0 0 0,0-1 0 0,6 4 0 16,-5-5 0-16,4 0 0 0,-5-2 0 16,1-2 0-16,0 0 0 0,-1-2-482 0,1-2-566 15,-6 0-192-15,0-2-44 0,2-2 36 16,-2-4 108-16,0-1 216 0,-4-1 318 15</inkml:trace>
  <inkml:trace contextRef="#ctx0" brushRef="#br0" timeOffset="150102.964">18123 7479 415 0,'-5'-14'958'0,"-5"0"216"15,5 1 183-15,-5 2 159 0,6 2-95 16,-6 1-320-16,5 2-852 0,0 4-249 0,5-4 0 16,-5 6 0-16,5 0 0 0,0 3 0 15,5 0 0-15,-5 5 0 0,5 6 0 0,0 2 0 16,5 4 0-16,-6 2 0 0,6 3 0 15,-5 2 0-15,5 1 0 0,0-4 0 0,-1 2 0 16,2-2 0-16,-2-2 0 0,1-3 0 0,0-5 0 16,-1 0 0-16,-3-6 0 0,3-2 0 15,-4-3 0-15,5-9 0 0,-5-2 0 0,0-3 0 16,-1-5 0-16,2-4 0 0,-6-2 0 16,5 0 0-16,-5-5 0 0,4 1 0 15,2 2 0-15,-6 2 0 0,4-1 0 0,1 7 0 16,0 0 0-16,0 4 0 0,0 4 0 15,0 3 0-15,4 2 0 0,1 6 0 16,-5 2 0-16,5 3 0 0,0 6 0 0,-5 0 0 0,5 2 0 16,-1 4 0-16,1-1 0 0,-5-2 0 15,5 2 0-15,-5-3 0 0,5 1 0 16,-6-3 0-16,1-3 0 0,1 0 0 16,-6-5 0-16,4-4 0 0,1-2 0 0,0-2 0 15,-5-7 0-15,5-1 0 0,-5-4 0 16,0 0 0-16,5-3 0 0,-5-2 0 0,5 2 0 15,-5 1 0-15,0-1 0 0,5 4 0 16,-1-1 0-16,6 2 0 0,0 4 0 0,-5 3 0 16,5-1 0-16,-1 6 0 0,6 6 0 15,-5-1 0-15,0 3 0 0,-5 4 0 0,5 2 0 16,-1 2 0-16,-3 0 0 0,3 1 0 16,-3-1 0-16,3 1 0 0,-4-4 0 15,5 2 0-15,-6-4-14 0,2 0-982 0,3-3-260 16,-4-2-73-16,0-1 32 0,5-2 88 15,-5-6 191-15,5 0 296 0</inkml:trace>
  <inkml:trace contextRef="#ctx0" brushRef="#br0" timeOffset="150859.34">18913 7509 45 0,'-6'3'483'0,"2"0"99"0,-1-3 93 16,-1 0 97-16,2 0-77 0,-1 0-87 15,5-3-46-15,0 3-30 0,-5-3-33 0,5 1-36 16,0 2-27-16,0-4-23 0,5 2-23 16,-5 2 1-16,5-2 5 0,-1 2-147 0,2-4-249 15,-1 4 0-15,5 0 0 0,-1 0 0 16,1 4 0-16,0-4 0 0,5 0 0 16,0 2 0-16,-1-2 0 0,0 2 0 0,1-2 0 15,0 0 0-15,-1 0 0 0,1 0 0 16,0 4-701-16,-5-4-659 0,5-4-67 0,-5 4 47 15,-1 0 109-15,6-2 220 0,-5 0 362 16</inkml:trace>
  <inkml:trace contextRef="#ctx0" brushRef="#br0" timeOffset="151397.013">19540 7355 482 0,'-10'-8'873'0,"0"-1"149"16,0-2 102-16,1 0 74 0,-1-3-254 0,0 3-258 16,0-2-183-16,5-1-91 0,0 3-47 15,1 3-21-15,4-1-106 0,-6 1-238 16,6 3 0-16,-4 2 0 0,4 3 0 0,0 0 0 16,-5 0 0-16,5 8 0 0,-5 0 0 15,-5 6 0-15,6 5 0 0,-2 1 0 0,-3 2 0 16,-1 0 0-16,5 0 0 0,-5-1 0 15,5-1 0-15,0 0 0 0,5-7 0 16,0 1 0-16,0 0 0 0,5-4 0 0,0-1 0 16,0 0 0-16,5-1 0 0,5-2 0 15,-1-4 0-15,1 0 0 0,4 2 0 16,1-4 0-16,0 0 0 0,4-4 0 0,-4 0 0 16,4 0 0-16,1-4 0 0,-6 3 0 15,6-4 0-15,-5 1 0 0,-1 0 0 0,-4 0 0 16,5 2 0-16,-11-2 0 0,1 0 0 15,0-1 0-15,-5 1-176 0,0-3 68 0,-5 2 80 16,-5 1 76-16,5 0 65 0,-10 0 38 16,5-3-151-16,-5 3 0 0,1 2 0 0,-1-2 0 15,0 5 0-15,5-2 0 0,0 1 0 16,0 4 0-16,0 0 0 0,5 6 0 0,0 0 0 16,-4 5 0-16,8 3 0 0,-4 4 0 15,0 2 0-15,5 2 0 0,0 3 0 0,0-1 0 16,0 2 0-16,0-1 0 0,4-3 0 0,-3 0 0 15,3 0 0-15,1-6 0 0,0 1 0 16,-5-3 0-16,0-3-596 0,5-3-1113 0,-6-5 76 16,2-1 156-16,3-7 208 0,-4-3 343 15,5-3 434-15</inkml:trace>
  <inkml:trace contextRef="#ctx0" brushRef="#br0" timeOffset="151837.106">20222 7390 799 0,'-15'9'1081'0,"5"-4"160"0,0-1 153 15,1-2 134-15,-1-2-338 0,5 0-345 0,0 0-732 16,0-2-113-16,10-4 0 0,0 3 0 16,0-2 0-16,9-1 0 0,-4-2 0 15,10 2 0-15,-1 1 0 0,1 2 0 0,0-3 0 16,-1 6 0-16,0-2 0 0,2 2 0 15,-2 0 0-15,0 2 0 0,-4 1 0 0,0 3 0 16,0-1 0-16,-5 1 0 0,0 2 0 16,-6 3-139-16,1 0-672 0,-5-3-158 0,-5 3-113 15,1-2-24-15,-2-1 79 0,2-3 210 16,-6 4 332-16,-5-6 412 0,0 1 424 16,0 2 361-16,-4 0 202 0,0-3 85 0,-2 0 13 15,-3-3-37-15,5 2-80 0,-1-2-244 16,5 0-651-16,0 0 0 0,6 0 0 0,-1 0 0 15,0 0 0-15,5 0 0 0,1 0 0 0,4 0 0 16,4 0 0-16,1 0 0 0,5 0 0 16,0-2 0-16,-1 2 0 0,12 0 0 0,-7 2 0 15,6-2 0-15,-1 0 0 0,0 0 0 16,6-2 0-16,-5-4 0 0,4 3 0 0,1-2 0 16,5-3 0-16,-1-1-717 0,5 1-842 15,-4-3 70-15,4-3 139 0,0 3 123 16,1-3 205-16,-1 0 415 0</inkml:trace>
  <inkml:trace contextRef="#ctx0" brushRef="#br0" timeOffset="153565.689">16598 8549 315 0,'-19'-3'830'0,"4"3"168"16,0 0 112-16,0-2 88 0,-5 2-145 16,5-3-258-16,6 3-202 0,-1 0-116 15,0-3-82-15,5 3-62 0,1 0-239 0,4 0-94 16,9-2 0-16,-4-1 0 0,10-3 0 15,5 1 0-15,4-1 0 0,0-2 0 0,11-3 0 16,-1 3 0-16,1-3 0 0,4-1 0 0,0 1 0 16,0 3 0-16,1 0 0 0,-6 0-242 15,0 2-413-15,-4 1-142 0,-6 5-81 16,0-3-1-16,-9 6 48 0,-5 0 143 0,-5-1 245 16,-5 6 302-16,-5-2 281 0,-10 5 234 15,1-2 183-15,-6 1 74 0,-4 1-4 16,-6 0-51-16,1-2-77 0,-5-1-109 0,-1-2-103 15,1 2-50-15,-1-6-19 0,6 1 3 16,0 0 13-16,-1 0 23 0,11-3 2 0,-1 3-212 16,6-3-47-16,3 2 0 0,7 1 0 15,4 0 0-15,4-1 0 0,1 4 0 0,10-1 0 16,0 1 0-16,-1 0 0 0,11-1 0 16,-5-3 0-16,4-2 0 0,6 0 0 15,-1-5 0-15,1 0 0 0,-1-7 0 0,1-1 0 16,-6-1 0-16,0-2 0 0,-4-1 0 0,-1 3 0 15,-9-3 0-15,0 1 0 0,-10 2-75 16,0 4-38-16,0-2 37 0,-10 1 31 0,-4 3 18 16,-1 0 12-16,-5 2 10 0,0 3 12 15,-4 0 11-15,-5 1 12 0,-1 2 21 16,-4-3 24-16,-1 6 13 0,1-3-1 0,0 2-87 16,0 7 0-16,-1-3 0 0,6 5 0 15,5 2 0-15,-1 3 0 0,5 2 0 16,6 3 0-16,-1 2 0 0,10 2 0 0,0-1 0 15,5 4 0-15,5 2 0 0,5-2 0 16,4-3 0-16,6-1 0 0,5-4 0 0,4-4 0 16,5-5 0-16,1-5 0 0,4-6 0 15,0-6 0-15,5-5 0 0,1-3 0 0,-7-2-447 16,2-6-443-16,-1 0-264 0,-10 0-92 16,1 0 3-16,-6 0 75 0,1-1 187 15,-10 4 273-15</inkml:trace>
  <inkml:trace contextRef="#ctx0" brushRef="#br0" timeOffset="153777.13">17030 8450 112 0,'-10'-11'605'15,"5"-1"216"-15,-10-1 172 0,5 2 111 0,-5 0-69 16,1-3-176-16,-1 3-171 0,5 0-167 16,1 3-134-16,3 0-73 0,6 0-36 15,0 2-23-15,6 0-36 0,-2 1-219 0,6 2 0 16,5 0 0-16,0 3 0 0,4 3 0 16,-4 0 0-16,4 5 0 0,1 3 0 0,0 0 0 15,-1 6 0-15,1 2 0 0,-6 6 0 16,1 0 0-16,0 5 0 0,-5 3 0 15,-6 0 0-15,2 6 0 0,-6 0 0 0,0 1 0 16,0-1 0-16,-10 3-347 0,5-4-722 16,-5-2-199-16,0-5-44 0,1-4 37 0,-1-8 105 15,5-2 223-15,0-11 351 0</inkml:trace>
  <inkml:trace contextRef="#ctx0" brushRef="#br0" timeOffset="154291.191">17779 8392 758 0,'-4'0'1091'16,"4"0"177"-16,-5 0 169 0,0-3 136 0,0 1-293 16,0 2-496-16,0-3-784 0,0 0 0 15,5 3 0-15,-4-3 0 0,4 0 0 0,0 0 0 16,4-2 0-16,1 2 0 0,5-5 0 15,0 2 0-15,-1-2 0 0,6 0 0 0,0 0 0 16,-1 2 0-16,1 4 0 0,0 2 0 16,0 0 0-16,-1 5 0 0,1 4 0 0,-5 4 0 15,0 4 0-15,-5 2 0 0,0 3 0 0,-1 2 0 16,-4 4 0-16,-4 3 0 0,-1-1 0 16,0 0 0-16,-5 4 0 0,0-1 0 0,-5-1 0 15,1-1 0-15,-6 2 0 0,1-5 0 16,-1-4 0-16,0-2 0 0,1-5 0 0,-1-3 0 15,0-6 0-15,1-5 0 0,4-3 0 16,-4-6 0-16,-1-4 0 0,5-4 0 16,0-6 0-16,6 1 0 0,-1-3 0 0,5 0 0 15,0 0 0-15,5-1 0 0,5 5 0 16,0 1 0-16,5 3 0 0,-1 1 0 16,1 4 0-16,5 1 0 0,0 5 0 0,4 3 0 15,1 3 0-15,-6 2 0 0,7 1 0 0,3 2 0 16,-4 3 0-16,-1 0 0 0,0 0 0 15,2 0 0-15,3-2 0 0,-4 1 0 0,-1-4 0 16,5 0 0-16,-4-6 0 0,4 0 0 16,-3-3 0-16,-2 0-113 0,0-3-1096 0,1 1-153 15,-5-3 4-15,5-4 78 0,-1-1 149 16,-4-1 225-16,-1-2 297 0</inkml:trace>
  <inkml:trace contextRef="#ctx0" brushRef="#br0" timeOffset="154785.927">18192 8483 452 0,'-6'-14'959'0,"6"4"210"16,-9-2 167-16,4 4 156 0,0 0-128 15,0 0-300-15,0 2-709 0,5 0-355 0,-5 4 0 16,5-1 0-16,0 0 0 0,0 3 0 0,0 3 0 16,5 2 0-16,-5 1 0 0,5 4 0 15,0 4 0-15,0 4 0 0,0 1 0 0,0 5 0 16,-1 1 0-16,2 2 0 0,-2-1 0 16,1 1 0-16,5-5 0 0,-5 0 0 15,5-6 0-15,-6 1 0 0,2-6 0 0,3-5 0 16,1-3 0-16,-5-6 0 0,0-5 0 0,5-3 0 15,-5-6 0-15,0 1 0 0,-1-6 0 16,-4 0 0-16,6-1 0 0,-2-2 0 0,1 4 0 16,1-1 0-16,-6 2 0 0,4 4 0 15,6 4 0-15,-5 1 0 0,5 3 0 0,-1 0 0 16,1 8 0-16,0 0 0 0,0 2 0 16,0 4 0-16,-1 6 0 0,-3 1 0 0,3 1 0 15,-4 2 0-15,0 4 0 0,0-1 0 16,0 0 0-16,-5 3 0 0,0-2 0 15,0-4 0-15,5 1 0 0,-5-3 0 0,0-6 0 16,4-2 0-16,-4-4 0 0,6-4 0 0,-6-7 0 16,4-2 0-16,-4-5 0 0,5-1 0 15,0-2 0-15,-5-1 0 0,5 1 0 16,-5 0 0-16,5 2 0 0,0 3 0 0,0 3 0 16,5 3 0-16,-5 0 0 0,9 5 0 15,-4 0 0-15,0 3 0 0,4 6 0 0,-4-1 0 16,5 6 0-16,-5 0 0 0,0 3 0 15,0 3 0-15,-1-1 0 0,-4 1 0 0,5 2 0 16,-5-2 0-16,4-4 0 0,-3 1 0 0,-2 0 0 16,1-3-766-16,1 0-689 0,-2-3-26 15,1-2 81-15,0 2 139 0,0-5 256 16,5-3 400-16</inkml:trace>
  <inkml:trace contextRef="#ctx0" brushRef="#br0" timeOffset="155123.194">19099 8516 153 0,'-10'3'760'0,"5"0"215"0,-5-3 160 15,5 2 133-15,-5 1-45 0,5-3-196 0,1 3-225 16,-2-3-140-16,6 0-476 0,0 0-186 16,6 0 0-16,3-3 0 0,1 0 0 0,5 1 0 15,0-4 0-15,4 4 0 0,1-4 0 16,4 0 0-16,1 4 0 0,4-4 0 0,-5 3 0 16,1 1 0-16,-5 2 0 0,4 0 0 15,-4 2 0-15,-5 1 0 0,-1 5 0 0,-4-2-687 16,0 5-422-16,-10 0-142 0,0 0-10 15,0 0 63-15,-5 3 143 0,-4-4 215 0,-1 2 254 16</inkml:trace>
  <inkml:trace contextRef="#ctx0" brushRef="#br0" timeOffset="155293.739">19285 8632 336 0,'-24'8'776'0,"3"1"222"15,2-1 166-15,0-2 138 0,-1-2-106 0,6-1-168 16,-1 0-188-16,0-3-289 0,10 0-551 16,-5 0 0-16,10-3 0 0,0 0 0 0,0 1 0 15,5-3 0-15,5-1 0 0,-1 1 0 16,6-1 0-16,0 3 0 0,5-2 0 15,-1 2 0-15,1 0 0 0,-1 1 0 0,1 2 0 16,0 2 0-16,-1-2 0 0,1 0 0 0,-5 3 0 16,0 0 0-16,-1-1 0 0,1 1-1496 15,-5-3-94-15,0 3 86 0,4-6 145 16,-9-2 233-16,5-3 384 0</inkml:trace>
  <inkml:trace contextRef="#ctx0" brushRef="#br0" timeOffset="157254.346">21291 8287 485 0,'-10'-2'978'0,"0"-2"172"0,0 2 135 16,0-1 128-16,0 0-146 0,1 3-343 16,3-2-235-16,-3 2-689 0,9-3 0 15,0 0 0-15,5 0 0 0,5-2 0 0,-1-1 0 16,11 0 0-16,0 2 0 0,5-2 0 16,-1 0 0-16,5 0 0 0,0 1 0 15,1 0 0-15,-1 1 0 0,1 2 0 0,-5 0 0 16,4-1 0-16,-9 3 0 0,-1 3 0 15,-4 1-295-15,-5 3-733 0,-6 0-202 0,1 2-44 16,-10 2 35-16,1-3 100 0,-2 6 184 16,-3-3 258-16</inkml:trace>
  <inkml:trace contextRef="#ctx0" brushRef="#br0" timeOffset="157433.867">21452 8340 207 0,'-24'2'809'0,"4"4"203"16,0-4 138-16,1 1 109 0,4 0-69 0,-4-3-243 15,9 0-260-15,0 0-147 0,5 0-150 16,5 0-390-16,0-3 0 0,10-2 0 0,0 2 0 15,0-2 0-15,9-1 0 0,0 1 0 16,2-1 0-16,3 1 0 0,5-1 0 0,-4-2 0 16,4 0 0-16,1-1 0 0,-1 1 0 15,1-3 0-15,-6 0-409 0,-4-1-768 16,-1 2-148-16,1-2-6 0,-10 2 66 0,0-1 143 16,-1 3 245-16,-3-1 336 0</inkml:trace>
  <inkml:trace contextRef="#ctx0" brushRef="#br0" timeOffset="157686.197">21585 8135 520 0,'-25'-5'783'16,"-4"0"160"-16,0-4 111 0,-1 4 10 0,-5-1-212 16,6 0-199-16,-5 4-156 0,4-1-123 15,1 0-79-15,-1 6-45 0,6 0-31 16,0 3-26-16,-1 5-19 0,1 2-13 0,4 4-3 16,0 2-157-16,5 0-1 0,6 6 0 15,-1 0 0-15,5 0 0 0,5 3 0 0,0-1 0 16,10-3 0-16,0 4 0 0,5-3 0 15,-1-3 0-15,6 0 0 0,4-2 0 0,6-4 0 16,-1-2 0-16,5-6 0 0,1 1 0 16,-1-9 0-16,1 0 0 0,-1-9 0 0,0 1-46 15,1-6-439-15,-6 0-145 0,-5-5-191 16,1 0-210-16,-6-3-96 16,1-1-13-16,-6 4 83 0,-3-2 173 0,-1 1 239 0</inkml:trace>
  <inkml:trace contextRef="#ctx0" brushRef="#br0" timeOffset="157886.66">21624 8180 661 0,'-10'-20'945'0,"0"4"184"0,1 2 143 0,-6 0 61 16,10 3-188-16,-5 0-229 0,5 0-183 0,0 5-676 16,1-2-57-16,4 2 0 0,4 1 0 15,1 0 0-15,0 2 0 0,5 3 0 16,0 3 0-16,4-1 0 0,1 6 0 0,0 1 0 16,0 5 0-16,-1-1 0 0,1 4 0 0,0 2 0 15,-5 4 0-15,5 1 0 0,-11 1 0 16,6 3 0-16,-10-1 0 0,5 4 0 0,-5-1 0 15,-5 0 0-15,0 4 0 0,-4-1-615 16,3-3-956-16,-3 0 20 0,3-8 107 16,-3-2 152-16,4-6 277 0,0-9 466 0</inkml:trace>
  <inkml:trace contextRef="#ctx0" brushRef="#br0" timeOffset="158569.055">22188 8103 123 0,'-5'-9'660'16,"0"-2"194"-16,5 3 153 0,-5 0 108 0,0-1-83 15,5 1-188-15,-4-1-164 0,4 1-126 16,0 3-93-16,-6 2-53 0,12 1-29 16,-6 2-305-16,4 0-74 0,1 5 0 0,0 3 0 15,5 6 0-15,-5 3 0 0,4 5 0 16,1 0 0-16,-5 2 0 0,5 1 0 0,0 0 0 16,-5-1 0-16,4 2 0 0,1-4 0 15,-5 0 0-15,5-3 0 0,-5-2 0 16,5-3 0-16,-6-7 0 0,2 2 0 15,3-9 0-15,-3-3 0 0,-2-5 0 0,1-3 0 16,0-5 0-16,-5-6 0 0,5-1 0 0,0-4 0 16,0-1 0-16,0-2 0 0,-1-1 0 15,2 4 0-15,3 2 0 0,-3 3 0 0,3 3 0 16,-4 5 0-16,0 6 0 0,5 5 0 16,-5 3 0-16,-1 5 0 0,1 6 0 15,-5 6 0-15,5-1 0 0,0 4 0 0,-5 2 0 16,5-3 0-16,-5 3 0 0,5 0 0 15,0-2 0-15,-5-4 0 0,4 1 0 0,2-3 0 16,3-4 0-16,-3-1 0 0,-2-4 0 16,6-5 0-16,0-5 0 0,-5-4 0 0,4-1 0 15,1-7 0-15,-5-6 0 0,5 2 0 16,-5-1 0-16,5-3 0 0,-6 3 0 0,7 0 0 16,-7 2 0-16,6 4 0 0,-5 5 0 15,5 0 0-15,-5 5 0 0,0 4 0 0,4 2 0 16,-3 5 0-16,-2 0 0 0,6 7 0 15,-5 2 0-15,0-1 0 0,5 4 0 16,-5 2 0-16,-1 3 0 0,6 0 0 0,-5 3 0 0,5-3 0 16,0 3 0-16,-1-6 0 0,1 3 0 15,5-5 0-15,0 0 0 0,-5-6 0 0,5-3 0 16,-1 0-551-16,1-8-588 0,0 0-150 16,0-5-17-16,-1-4 58 0,6 1 134 0,-1-6 242 15,1-3 337-15</inkml:trace>
  <inkml:trace contextRef="#ctx0" brushRef="#br0" timeOffset="158870.427">23149 8083 243 0,'-15'3'801'0,"0"-3"186"0,1 3 123 16,-1-1 99-16,5-2-109 0,-5 3-227 0,6 0-215 15,4-1-122-15,0-2-56 0,0 4-286 0,5-2-194 16,0 1 0-16,5-3 0 0,0 3 0 16,5-3 0-16,0 0 0 0,4 0 0 0,6 0 0 15,-1-3 0-15,1 0 0 0,10 1 0 0,-6-2 0 16,1 2 0-16,4-1 0 0,0 0 0 0,-5 3 0 16,1 0 0-16,0 0 0 0,-1 0 0 15,-4 3 0-15,-5 0 0 0,0 3 0 0,-11-1 0 16,6 3 0-16,-10 1-180 0,-5 1-834 15,0 1-197-15,-5 1-59 0,1-2 25 0,-6 2 89 16,1-2 169-16,-1 2 262 0</inkml:trace>
  <inkml:trace contextRef="#ctx0" brushRef="#br0" timeOffset="159056.998">23242 8243 90 0,'-15'2'748'0,"6"-2"225"16,-6 0 151-16,5 0 114 0,-5 0-15 16,11 0-203-16,-6 0-250 0,5 0-146 15,0 0-243-15,5-2-381 0,0 0 0 0,5 2 0 16,-5-4 0-16,9 2 0 0,-3-1 0 0,3 0 0 15,1 3 0-15,5-2 0 0,0 2 0 0,-1 0 0 16,1 0 0-16,4 0 0 0,-4 0 0 0,4 0 0 16,2-4 0-16,-2 4 0 0,-4-2 0 15,4-1 0-15,-4-2 0 0,0 1-265 0,-5 2-1209 16,0 0-35-16,4-4 77 0,1 1 125 16,0-1 223-16,-1-2 339 0</inkml:trace>
  <inkml:trace contextRef="#ctx0" brushRef="#br0" timeOffset="159818.517">24595 8055 891 0,'-10'20'1250'0,"1"-4"110"0,-1-2 43 15,0-3 31-15,1-2-391 0,-2-4-515 0,7 0-294 16,4-5-186-16,0-3-48 0,0 1 0 16,4-3 0-16,2-1 0 0,-1 1 0 0,4-1 0 15,1 1 0-15,-5-1 0 0,5 3 0 16,-6 3-532-16,-4-3-629 0,0 3-187 0,0 0-41 16,-9-2 55-16,-1-1 171 0,0 0 351 15,-4-3 381-15</inkml:trace>
  <inkml:trace contextRef="#ctx0" brushRef="#br0" timeOffset="161042.866">15308 9587 186 0,'-15'-12'636'16,"1"-2"170"-16,4 1 158 0,-4-1 98 0,-7 0-138 16,7 0-193-16,-1-2-139 0,0 2-121 15,6-2-112-15,-1 1-65 0,5 5-44 0,0 1-15 16,5 6-5-16,5 3-2 0,5 6-6 16,0 8-221-16,9 3-1 0,1 7 0 15,10 6 0-15,-1 12 0 0,5 2 0 0,6 8 0 16,3 6 0-16,1-3 0 0,6 4 0 15,-1-4 0-15,-5-6 0 0,0-4 0 0,5-9 0 16,-5-3 0-16,-4-11 0 0,3-3 0 16,-8-8 0-16,4-5 0 0,-4-9 0 0,-11-6 0 15,0-7 0-15,-4-6 0 0,-5-6 0 16,-5-5 0-16,-6-3 0 0,1-5 0 0,-10-3 0 16,1 0 0-16,-1-3 0 0,-5 0 0 15,-5-1 0-15,5 5 0 0,1 1 0 16,-1 6 0-16,5 3 0 0,5 5 0 15,0 6 0-15,0 6 0 0,9 2 0 0,1 9 0 0,5 2 0 16,0 8 0-16,0 10-252 0,4 1-327 16,6 8-111-16,-1 2-114 0,1 4-114 15,-1 1-122-15,6 1-12 0,4-1 88 0,-5-3 153 16,10-1 183-16,-4-2 230 0</inkml:trace>
  <inkml:trace contextRef="#ctx0" brushRef="#br0" timeOffset="161287.238">16362 9774 188 0,'30'17'394'0,"-5"-7"168"15,-1 1 184-15,-4-2 175 0,-6-1 21 0,-4-5-39 16,0-3-52-16,-6-3-55 0,-4 0-94 15,0-2-139-15,-9-4-103 0,4 2-297 0,-10-2-163 16,0 4 0-16,1-4 0 0,-6 4 0 16,1-1 0-16,-6 4 0 0,1 2 0 0,-1 0 0 15,0 2 0-15,6 4 0 0,0 5 0 16,9 0 0-16,-1 2 0 0,2 7 0 16,4-1 0-16,5 0 0 0,5 3 0 0,4-2 0 15,2-1 0-15,3 1 0 0,1-7 0 16,0 1 0-16,4 0 0 0,1-9 0 15,0 1 0-15,-1-3 0 0,1-6 0 0,0-3 0 16,-1-5 0-16,-9 0 0 0,5-3-135 0,-6-2-785 16,-4-1-171-16,0-2-134 0,-5 0-6 15,5-3 69-15,-5 0 157 0,-5 0 225 0,0-1 259 16</inkml:trace>
  <inkml:trace contextRef="#ctx0" brushRef="#br0" timeOffset="161469.753">16402 9652 510 0,'-10'-25'870'0,"0"3"185"0,5 0 136 0,0 3 77 16,1 3-185-16,4-1-202 0,0 0-189 15,4 3-112-15,-4 4-519 0,10 2-61 0,-5 2 0 16,5 3 0-16,-1 3 0 0,6 3 0 16,-5 5 0-16,5 4 0 0,-6 1 0 15,6 6 0-15,-5 1 0 0,0 5 0 0,5-3 0 16,-6 6 0-16,1-4 0 0,-5 3 0 16,5 1-745-16,-10 0-545 0,5-1-74 15,0-5 37-15,0-2 93 0,-5-4 172 0,0-2 295 16</inkml:trace>
  <inkml:trace contextRef="#ctx0" brushRef="#br0" timeOffset="162057.245">16520 9821 213 0,'-6'-3'891'16,"2"0"227"-16,-1 0 173 0,-1 1 146 0,2-1-31 15,-1 3-321-15,5 0-335 0,0 0-750 16,0 3 0-16,-5-1 0 0,5 4 0 16,0 2 0-16,0 0 0 0,5 4 0 0,-5-2 0 15,0 4 0-15,5 0 0 0,-1 3 0 16,7-3 0-16,-7 2 0 0,6-2 0 0,0 0 0 15,0-3 0-15,0 0 0 0,0-3 0 0,5 0 0 16,-1-5 0-16,-4 0 0 0,4-3 0 16,1-3 0-16,0 0 0 0,0-5 0 0,-5 0 0 15,4-3 0-15,-4-3 0 0,0-3 0 16,0 1 0-16,-6-3 0 0,1 2 0 0,-5 0 0 16,0 3 0-16,0 1 0 0,-5 2 0 15,1 0 0-15,-2 2 0 0,2 2 0 16,-1 1 0-16,-5 3 0 0,5 0 0 0,0 3 0 15,0 6 0-15,5 2 0 0,0 3 0 16,0 3 0-16,0 2 0 0,0 1 0 0,5 2 0 16,0-2 0-16,0 2 0 0,5-2 0 0,5-1 0 15,-6 1 0-15,6-6 0 0,0 0 0 16,5-3 0-16,-6-2 0 0,6-1 0 16,-1-5 0-16,-4-2 0 0,4-4 0 0,-4-2 0 15,-5-4 0-15,0-1 0 0,-1-1 0 16,-3 0 0-16,-1-3 0 0,-5 4 0 0,-5-3 0 15,-1 2 0-15,2 0 0 0,-6 2 0 16,0 2 0-16,5-2 0 0,-4 7 0 16,-1-3 0-16,5 5 0 0,0 3 0 0,5 3 0 15,0 2 0-15,0 6 0 0,5 0 0 16,0 3 0-16,5 0 0 0,-6 2 0 0,6 4 0 16,0-1 0-16,4 3 0 0,1 0 0 0,0 6 0 15,0-1 0-15,5 1 0 0,-5 0 0 16,-1 2 0-16,1-3 0 0,0 1 0 15,-6 0 0-15,1-1 0 0,0-2 0 0,-5 0 0 16,-5 0 0-16,0-3 0 0,-5 0 0 16,-5 0 0-16,-5-3 0 0,1 1 0 0,-11-4 0 15,1 0-685-15,-6 2-120 0,-5-5-143 0,1-2-153 16,-4-3-33-16,-7-2 44 0,1-3 124 16,0-3 191-16,-6-3 233 0</inkml:trace>
  <inkml:trace contextRef="#ctx0" brushRef="#br0" timeOffset="162232.291">16348 10450 572 0,'-20'-3'849'0,"5"-2"177"0,1 1 127 0,4 2-4 16,0-4-173-16,5 4-191 0,5-6-198 16,0-1-140-16,5 1-102 0,0-3-78 15,5 3-232-15,-1-1-35 0,6 3 0 0,0 1 0 16,-5 0 0-16,5 2-428 0,-1 0-530 16,-4 3-265-16,5-3-103 0,0 0 6 0,0-2 84 15,4-4 231-15,0-4 460 0</inkml:trace>
  <inkml:trace contextRef="#ctx0" brushRef="#br0" timeOffset="163291.645">17427 9727 314 0,'-15'0'601'16,"0"0"144"-16,5 0 158 0,1 0 80 15,-1 3-131-15,5-3-114 0,-5 0-95 16,5 3-94-16,5-3-111 0,-5 0-92 0,0 0-50 15,5 0-22-15,0 0-13 0,0 0-13 16,0 0-248-16,0 0 0 0,5 2 0 16,5 1 0-16,0 2 0 0,5 1 0 0,-1 5 0 0,6 3 0 15,5 3 0-15,-6 2 0 0,6 3 0 16,4 2 0-16,-5-1 0 0,1-1 0 16,-1-3 0-16,1-2 0 0,0-3 0 0,-1-6 0 15,-4-6 0-15,-5-2 0 0,-1-2 0 16,0-10 0-16,-8-1 0 0,-2-3 0 0,-4-6 0 15,0-1 0-15,0-4 0 0,-4 2 0 16,-6-5 0-16,5 2 0 0,-5 3 0 0,1 1 0 16,-1 4 0-16,5 4 0 0,0 2 0 15,5 5 0-15,0 4 0 0,5 5-116 16,4 5-224-16,6 1-44 0,0 5-87 0,4 3-109 16,1 2-88-16,4-2-57 0,1 3-21 15,0-1 33-15,-1 0 100 0,5-2 138 0,-4 0 151 16,-5-6 156-16,4 1 161 15,-9-7 164-15,4 1 164 0,-8-3 178 0,3-3 148 16,-9-2 67-16,0-1 6 0,-5-2-32 16,0 0-63-16,-5-3-106 0,0 2-102 0,-5-1-57 15,0-2-35-15,1 2-30 0,-6 1-252 0,0 1-43 16,-5 0 0-16,1 2 0 0,-1 4 0 16,1-1 0-16,-1 3 0 0,-4 5 0 15,9 1 0-15,0 5 0 0,1 0 0 0,4 8 0 16,5 1 0-16,5 2 0 0,0-1 0 15,5 1 0-15,5 0 0 0,4 1 0 16,1-4 0-16,0-2 0 0,4-4 0 0,6-2 0 16,-1-5 0-16,1-4 0 0,-1-2 0 15,-4-2 0-15,4-6-333 0,-4-6-434 0,-5-3-155 16,0 1-115-16,-6-6-31 0,1 0 41 16,-5 0 165-16,0-3 262 0,-10 0 335 0,5 0 330 15,-10 0 271-15,5 1 230 0,-10-2 167 16,6 4 69-16,-1 0-10 0,-5 0-44 15,5 5-59-15,1 1-88 0,3 2-120 0,-3 4-84 16,9-2-47-16,-5 4-30 0,5 3-319 0,0-1-1 16,5 3 0-16,0 3 0 0,-1 0 0 15,2 0 0-15,3 6 0 0,1-1 0 0,-5 3 0 16,5 4 0-16,0 1 0 0,-5 1 0 16,5 6 0-16,-6-1 0 0,-4 3 0 15,5-3 0-15,-5 4 0 0,5-1 0 0,-10-1 0 16,5 1 0-16,0-2 0 0,-5-4-240 15,5-2-46-15,-4-2 57 0,4-5 61 16,-6-1 55-16,6-3 45 0,0 0 31 0,0-6 27 16,0 3 23-16,6-6 27 0,-2 3 27 15,1-2 33-15,5-1 34 0,-5 4 35 0,5-4 38 16,0 4 32-16,-1-1-57 0,1 0-182 16,5 3 0-16,-5 3 0 0,-1 2 0 0,6 1 0 15,-5 0 0-15,0 1 0 0,0 5 0 16,0-2 0-16,-1 4 0 0,-4-2 0 15,5 1 0-15,-5 1 0 0,0 0 0 0,-1 0 0 16,7-4 0-16,-7 2 0 0,2-4 0 16,-6-2 0-16,4-4-284 0,-4 1-858 0,0-3-175 15,0-3-26-15,0-5 58 0,0-3 122 16,5-5 235-16,-5-4 366 0</inkml:trace>
  <inkml:trace contextRef="#ctx0" brushRef="#br0" timeOffset="163500.09">18270 9647 555 0,'-5'-17'1030'0,"0"1"195"15,0 2 152-15,1 3 118 0,-2 3-219 16,2 0-401-16,4-1-517 0,0 1-358 16,0 3 0-16,0-1 0 0,0 0 0 0,4 3 0 15,2 1 0-15,-6-1 0 0,4 3-154 16,-4-3-672-16,5 3-330 0,-5-2-122 0,5-1-5 16,0-3 59-16,5-2 162 0,-5-3 276 15,5 0 369-15</inkml:trace>
  <inkml:trace contextRef="#ctx0" brushRef="#br0" timeOffset="163732.468">18348 9319 788 0,'-4'-14'1105'0,"-1"3"185"0,0 0 149 0,0 6 107 16,0-1-349-16,0 3-384 0,0 3-800 15,5 5-13-15,-4 1 0 0,-2 8 0 0,6 2 0 16,-5 4 0-16,1 4 0 0,-2 1 0 16,2 1 0-16,-1-2-870 0,5 4-444 15,-5-3-89-15,0-1 33 0,0-2 98 0,5 1 221 16,0-7 404-16</inkml:trace>
  <inkml:trace contextRef="#ctx0" brushRef="#br0" timeOffset="164212.422">18677 9682 609 0,'-10'-8'957'16,"1"0"161"-16,-2 3 115 0,1-1 92 0,6 3-282 15,4 1-288-15,0-1-170 0,0 3-93 16,4 3-418-16,2 2-74 0,3 1 0 16,-3 5 0-16,8-1 0 0,-4 5 0 0,0 2 0 15,0 2 0-15,-1 0 0 0,1 3 0 0,0-3 0 16,0 3 0-16,0 0 0 0,-6-3 0 15,6 1 0-15,-5-6 0 0,0 0 0 0,0-3 0 16,4-3 0-16,-3-6 0 0,-6-4 0 16,4-3 0-16,1-7 0 0,-5-2 0 15,0-5 0-15,0-3 0 0,0 0 0 0,0-2 0 16,6-2 0-16,-6 2 0 0,0 2 0 16,4-1 0-16,6 4 0 0,-5 2 0 0,5 7 0 15,-5 1 0-15,5 4 0 0,-1 2 0 0,1 6 0 16,-5 2 0-16,5 4 0 15,-6 1 0-15,2 2 0 0,3 2 0 0,-3 2 0 16,-2-2 0-16,1 2 0 0,0 1 0 0,-5-3 0 16,5 0 0-16,0 0 0 0,-5-4 0 0,5 1 0 15,-5-5 0-15,5-1 0 0,-5-2 0 16,4-6 0-16,2-2 0 0,-6-6 0 0,4-3 0 16,1 0 0-16,-5-2 0 0,6-4 0 15,-2 1 0-15,1 0 0 0,0 2 0 0,0 1 0 16,0 2 0-16,5 3 0 0,-6 2 0 15,6 4 0-15,-5 5 0 0,5 0 0 0,-1 5 0 16,-3 4 0-16,3-1 0 0,1 5 0 16,0 2 0-16,0 2 0 0,0-1 0 0,0 3 0 15,-1 1 0-15,1-1 0 0,0 0 0 16,-1 0 0-16,6-5 0 0,-5 2 0 0,0-4 0 16,5-4 0-16,-10 0-520 0,4-2-828 15,1-4-66-15,0-2 45 0,-1-2 100 16,2-4 188-16,3-2 304 0</inkml:trace>
  <inkml:trace contextRef="#ctx0" brushRef="#br0" timeOffset="164657.773">19727 9702 391 0,'-6'8'943'15,"-3"-4"185"-15,-1 1 139 0,0-3 126 16,0 1-122-16,-4 0-335 0,4-3-246 15,5 0-518-15,-5 0-172 0,5 0 0 0,5 0 0 16,-4 0 0-16,4-3 0 0,4 0 0 0,1 1 0 16,-1-1 0-16,7 3 0 0,3-2 0 15,1 2 0-15,0-4 0 0,4 4 0 16,1 0 0-16,0 4 0 0,-1-4 0 0,1 0 0 16,0 2 0-16,-1 1 0 0,0-1 0 15,-4 1 0-15,-5 3 0 0,5 2 0 0,-11-3 0 16,2 4 0-16,-1 2-726 0,-10 0-261 15,-1 0-90-15,-3 3-46 0,-1-3 27 16,-5 0 161-16,1 2 296 0,-1-4 386 0,-4 2 411 16,-1-3 414-16,0 0 297 0,1-2 157 0,-6 2 43 15,5-2-18-15,1-4-58 0,4 4-121 16,5-6-646-16,0 3-226 0,6-3 0 16,-1 0 0-16,5-3 0 0,5 1 0 0,-1-2 0 15,2-1 0-15,8 2 0 0,-4 1 0 0,4 2 0 16,1-3 0-16,5 3 0 0,-5 3 0 15,4-3 0-15,-4 2 0 0,4 1 0 0,2-3 0 16,-7 3 0-16,6-3 0 0,-6 0 0 16,1-3 0-16,0-2-1606 0,0-1-73 15,4 0 139-15,-4-4 179 0,-1 1 271 0,6-5 442 16</inkml:trace>
  <inkml:trace contextRef="#ctx0" brushRef="#br0" timeOffset="166121.102">21226 9308 293 0,'-24'-3'816'0,"4"0"168"16,1 0 115-16,0 0 93 0,4 3-147 16,5 0-264-16,0-2-236 0,0 4-114 15,10-2-52-15,0 6-32 0,0 2-68 0,10 4-279 16,0 4 0-16,0 3 0 0,5 3 0 15,4 6 0-15,0 3 0 0,1 1 0 0,0 2 0 16,-1-2 0-16,1 5 0 0,-5-5 0 0,4-1 0 16,-4-3 0-16,-5-4 0 0,5-2 0 15,-10-5 0-15,-1-3 0 0,1-3 0 16,-10-6 0-16,1-2 0 0,-1-3 0 0,-10-5 0 16,1-4 0-16,-1 1 0 0,-5-6 0 15,-4-2 0-15,3-4 0 0,-3-2 0 16,0 0 0-16,-1 1 0 0,1-2 0 0,4 1 0 15,0 3 0-15,6 2 0 0,-1 1 0 16,6 4 0-16,3 4 0 0,6 0 0 0,0 2 0 16,10 4 0-16,0-1 0 0,10 3 0 15,4-3 0-15,5 3 0 0,11-2 0 0,-1-4 0 16,10 0 0-16,0-2 0 0,5-3 0 16,0-5 0-16,0-1 0 0,0-2 0 0,0-3 0 15,-6-3 0-15,2 0 0 0,-11 0 0 16,-4 3 0-16,-7 0 0 0,-7 3 0 0,-7 2 0 15,-9 4 0-15,-5-1 0 0,-10 6 0 16,-5-3 0-16,-4 4 0 0,-5 3 0 0,-1-2 0 16,-9 0 0-16,4 3 0 0,-9-2 0 15,5 2 0-15,-1 1 0 0,1 2 0 16,0 0 0-16,9 2 0 0,1 4 0 0,4 2 0 16,10 5 0-16,0 1 0 0,6 6 0 15,4 5 0-15,4 0 0 0,1 5 0 0,10 0 0 16,-1 6 0-16,1 0 0 0,5 2 0 15,0 1 0-15,4-1 0 0,0 1 0 0,1 0 0 16,-1-3 0-16,1-3 0 0,0-2 0 16,-1-7 0-16,-4 1 0 0,-1-6 0 0,1-2 0 0,-5-6 0 15,-1-3 0-15,1-5 0 0,-5-6 0 16,-5-2 0-16,5-7 0 0,-6 2 0 0,1-7 0 16,1 0 0-16,-6-2 0 0,4-1 0 15,1 2 0-15,5-2 0 0,-5 3 0 0,0 7 0 16,4-2 0-16,1 4 0 0,0 6 0 15,0 2 0-15,0 2 0 0,0 6 0 0,-1 1 0 16,1 2 0-16,5 3 0 0,-5-1 0 16,-1-1 0-16,6 2 0 0,-5-4 0 15,5-1 0-15,-6-4 0 0,6-2 0 0,0-3 0 16,-5-3 0-16,0 1 0 0,5-7 0 16,-11 0 0-16,6 1 0 0,-5-2 0 0,0-2 0 15,0 2 0-15,0-5 0 0,-5 7 0 16,0-3 0-16,-5 0 0 0,5 1 0 15,-5 1 0-15,0 4 0 0,0-1 0 16,5 0 0-16,-5 4 0 0,5-1 0 0,-5 6 0 16,5-3 0-16,0 5 0 0,5 1 0 15,-5-1 0-15,5 3 0 0,0 0 0 0,0 1 0 16,0 2 0-16,4 1 0 0,1 1 0 0,0-2 0 16,0 0 0-16,0 3 0 0,5-6 0 15,-5 3 0-15,-1-5 0 0,1-1 0 0,0-2 0 16,-1-3 0-16,1 0 0 0,0-3-716 15,-5 1-639-15,0-4-44 0,0-2 56 0,0-4 107 16,-5 2 199-16,5-4 299 0</inkml:trace>
  <inkml:trace contextRef="#ctx0" brushRef="#br0" timeOffset="166305.608">22217 9545 180 0,'-10'-14'877'0,"1"0"243"16,-6 1 154-16,5 1 133 0,-5 2-4 16,6 1-288-16,-6 4-311 0,10-1-793 0,-5 1-11 15,10-1 0-15,-5 3 0 0,5 3 0 16,5-3 0-16,0 3 0 0,0 0 0 0,0 0 0 15,5 3 0-15,-5 0-957 16,0 3-376-16,-1-3-61 0,2-3 47 0,-2 0 108 16,-4-3 222-16,5-3 374 0</inkml:trace>
  <inkml:trace contextRef="#ctx0" brushRef="#br0" timeOffset="166493.908">22061 9267 666 0,'-15'-14'1071'0,"0"2"177"16,0 4 147-16,1 0 135 0,8 0-232 0,-3 0-351 15,9 0-911-15,0-1-36 0,5 4 0 16,-1-4 0-16,6 4 0 0,5-1 0 0,0 4 0 16,-1 2 0-16,1 0 0 0,0 0 0 15,0 2 0-15,4 0 0 0,-4 2 0 0,5 1 0 16,-1-2 0-16,1-1-594 0,4 2-670 16,-4-2-60-16,5 1 1 0,4 0 48 0,-5-3 141 15,6 0 316-15,-1 0 383 0</inkml:trace>
  <inkml:trace contextRef="#ctx0" brushRef="#br0" timeOffset="167458.294">22791 9517 593 0,'-15'3'984'0,"6"-3"148"15,-1 3 105-15,0-3 99 0,0 3-244 0,0-3-335 16,6 0-211-16,-2-3-108 0,6-3-362 16,6 1-76-16,3-7 0 0,6 2 0 0,5-7 0 15,-1-2 0-15,6-6 0 0,-1 1 0 16,5-4 0-16,1-2 0 0,-5-4 0 0,4 4 0 15,-9 0 0-15,4-1 0 0,-9 1 0 0,0 3 0 16,-6 2 0-16,-3-3 0 0,-6 6 0 0,-6 3 0 16,-3-1 0-16,-6 1-106 0,0 5-11 15,-5 0 30-15,-4 3 28 0,-1 3 22 16,1 0 25-16,-6 5 25 0,1-3 23 0,0 6 22 16,-1 4 27-16,6 1 26 0,4 5 4 15,0 4-115-15,5 3 0 0,6 5 0 0,-1 3 0 16,10 5 0-16,0 3 0 0,5 4 0 15,5 1 0-15,0 3 0 0,9 1 0 0,1-4 0 16,0 4 0-16,4-3 0 0,-4-4 0 0,4-2 0 16,-5-2 0-16,1-4 0 0,5-2 0 0,-11-6 0 15,6-5 0-15,-5-3 0 0,0-3 0 0,-6-8 0 16,1-3 0-16,0-5 0 0,0-2 0 16,-5-7 0-16,0-2 0 0,-1-4 0 0,2 1 0 15,-2 0 0-15,1 0 0 0,1 0 0 0,-2 5 0 16,1 1 0-16,0 2 0 0,5 6 0 15,-6 5 0-15,6 0 0 0,0 9 0 0,0-1 0 16,0 4 0-16,4 5 0 0,-3-4 0 0,3 7 0 16,1-3 0-16,-6 2 0 0,6 1 0 15,0-4 0-15,5 4 0 0,-5-6 0 0,-1 3 0 16,1-5 0-16,-1-1 0 0,1-3 0 0,-1-2 0 16,1-3-259-16,0 0-775 0,0-3-212 15,-1-5-47-15,1 0 35 0,0-6 100 0,0 0 188 16,-1-2 295-16</inkml:trace>
  <inkml:trace contextRef="#ctx0" brushRef="#br0" timeOffset="167924.085">23526 9369 260 0,'10'-12'738'16,"0"4"200"-16,-5 0 165 0,-5 2 148 0,0 3-94 15,0 1-177-15,0-1-142 0,-5 3-105 0,5 3-540 16,-5-1-193-16,5 4 0 0,-5 0 0 16,5 4 0-16,-5 2 0 0,5 1 0 0,0 4 0 15,0 2 0-15,0 1 0 0,0 2 0 16,5 3 0-16,-5-1 0 0,5 1 0 0,0 3 0 15,0 0 0-15,0-1 0 0,5-2 0 0,-5 0 0 16,-1-1 0-16,6-2 0 0,-5-5 0 16,0-1 0-16,0-2 0 0,0-6 0 0,0 1 0 0,0-4 0 15,-5-2 0-15,0-6 0 0,0-2 0 16,0-4 0-16,0-1 0 0,-5-2 0 0,0-4 0 16,0-1 0-16,0-2 0 0,-5-6 0 15,0 1 0-15,1-4 0 0,-1-3 0 0,0 1 0 16,0-3 0-16,0-3 0 0,6 3 0 15,-2 0 0-15,2 0 0 0,-1 2 0 16,5 4 0-16,0-1 0 0,5 7 0 0,-5 1 0 16,4 3 0-16,6 4 0 0,-5 4 0 0,5 1 0 15,0 6 0-15,5-2 0 0,-6 4 0 0,6 4 0 16,0-2 0-16,-1 4 0 0,1 2 0 16,5 0 0-16,-5 3 0 0,0 1 0 0,4 1 0 15,-4 4 0-15,-6-4 0 0,6 7 0 0,-10-4 0 16,0 6 0-16,0-2 0 0,-10-1 0 0,0 3 0 15,0-2 0-15,-4-1 0 0,-6-3 0 16,0 3 0-16,-4-5 0 0,-1 0 0 0,0-3 0 16,-5-3 0-16,6-5 0 0,-6-3 0 15,6-3 0-15,-1-5-813 0,0-3-456 0,6-3-79 16,4-5 25-16,5 0 90 0,5-6 181 0,0 3 292 16</inkml:trace>
  <inkml:trace contextRef="#ctx0" brushRef="#br0" timeOffset="168328.518">23860 9018 60 0,'20'-19'626'0,"-1"-1"196"0,-4 4 176 16,-6-1 149-16,-3 7-15 0,-6-2-157 0,0 4-139 15,-6 0-103-15,2 2-87 0,-1 0-430 0,-5 6-216 16,1 0 0-16,3 4 0 0,-3 1 0 16,3 3 0-16,-3 3 0 0,9 1 0 0,-5 4 0 15,5 0 0-15,5 3 0 0,0 1 0 0,5 2 0 16,-5 0 0-16,5 3 0 0,4 0 0 0,-4 0 0 15,0 2 0-15,-1 1 0 0,1 0 0 16,0-1 0-16,-5 4 0 0,-1-6 0 0,-4 2 0 16,6-2 0-16,-12 0 0 0,6-4 0 0,-4-1 0 15,-1-1 0-15,-5-3 0 0,5-1 0 16,-5-5 0-16,0-2 0 0,-4-4 0 0,4-2 0 16,-4-2 0-16,3-6 0 0,-3 1 0 15,4-6 0-15,-4 0 0 0,4-5 0 0,0 2 0 16,5-2 0-16,0-2 0 0,0 2 0 15,10-1 0-15,-5 4 0 0,10-4 0 0,0 3 0 16,4 0 0-16,6 1 0 0,5-1 0 0,-1 3 0 16,5 3 0-16,0-3 0 0,6 3 0 15,-5 2 0-15,4 0 0 0,5 1 0 0,-4 0 0 16,-1 1 0-16,0 2 0 0,1 2 0 0,-6-2 0 16,1 2-631-16,-6 2-882 0,-5-2 41 0,1 0 104 15,-11 2 135-15,2-2 206 0,-11 4 364 16</inkml:trace>
  <inkml:trace contextRef="#ctx0" brushRef="#br0" timeOffset="169471.558">15779 11049 407 0,'0'-6'641'15,"0"-3"159"-15,0 4 155 0,-5-4 1 0,5-1-124 16,-5 1-121-16,5-2-95 0,-4 1-94 16,-2-1-82-16,2 0-33 0,-1-1-14 15,-5 3-5-15,5-1-265 0,-5 2-123 0,5-1 0 16,-9 4 0-16,4-1 0 0,-5 4 0 16,0 4 0-16,0 4 0 0,-4 5 0 0,4 6 0 15,1 5 0-15,-1 5 0 0,0 6 0 0,11 3 0 16,-2 5 0-16,12 1 0 15,-2 2 0-15,5 0 0 0,12-2 0 0,-2-1 0 16,6-5 0-16,9-6 0 0,5-5 0 16,0-6 0-16,1-8 0 0,4-5 0 0,0-9 0 15,-5-6 0-15,0-7 0 0,-9-4 0 0,4-4 0 16,-9-7 0-16,-6 4 0 0,-4-4 0 16,0 2 0-16,-11 3 0 0,-4 2 0 15,-4 2 0-15,-1 3 0 0,0-1 0 0,-10 6 0 16,0 3 0-16,0 0 0 0,-4 5 0 0,0 1 0 15,-1 5 0-15,5 0 0 0,-5 5 0 16,6 1 0-16,4 5 0 0,0 3 0 16,0 3 0-16,10 2 0 0,-5 3 0 0,10 0 0 15,1 3 0-15,3 0 0 0,1 0 0 16,5-3 0-16,-1-3 0 0,1-6 0 0,5-1 0 16,-1-7 0-16,1-5 0 0,-1-2-639 15,-4-13-545-15,5-1-132 0,-6-8-3 16,6-4 63-16,-5-3 143 0,5-1 269 15,-6-7 381-15</inkml:trace>
  <inkml:trace contextRef="#ctx0" brushRef="#br0" timeOffset="169631.137">16235 10875 154 0,'-10'-39'766'0,"5"0"225"0,-5 3 166 15,-4 6 135-15,4 5-52 0,0 3-210 0,0 6-254 16,1 2-180-16,-1 6-407 0,0 8-189 16,0 5 0-16,5 6 0 0,-4 8 0 15,3 6 0-15,-3 2 0 0,4 4 0 0,5-1 0 16,-5 4 0-16,5-4 0 0,0 3-608 15,5-5-637-15,0-1-126 0,0-2 4 0,5-6 76 16,-1-2 162-16,1-6 356 0</inkml:trace>
  <inkml:trace contextRef="#ctx0" brushRef="#br0" timeOffset="170064.402">16681 11073 491 0,'-9'-2'924'0,"3"-2"159"0,-3-1 125 16,3 3 113-16,-3-4-195 0,4 1-307 15,0 2-190-15,0 0-111 0,1 0-446 0,4 0-72 16,-6 3 0-16,6 0 0 0,0 0 0 16,6 6 0-16,-2 0 0 0,-4 7 0 0,5 1 0 15,5 5 0-15,-10 3 0 0,9 3 0 16,-3 3 0-16,-1 2 0 0,-1-2 0 0,2-1 0 15,-2 1 0-15,1-6 0 0,0-3 0 0,0-2 0 16,0-6 0-16,0-3 0 0,0-5 0 16,-5-6 0-16,4-5 0 0,-4-9 0 15,0-2 0-15,6-6 0 0,-6-2 0 0,0-4 0 16,0 0 0-16,0-1 0 0,0 1 0 0,4 1 0 16,1 3 0-16,0 1 0 0,0 7 0 15,5 2 0-15,-5 7 0 0,5 4 0 0,-1 6 0 16,1 3 0-16,0 5 0 0,-5 6 0 15,5 3 0-15,-1 4 0 0,-3 1 0 16,3 6 0-16,-3 0 0 0,3 0 0 16,1-1 0-16,-1 1 0 0,1-3 0 0,0-3 0 15,0-4 0-15,4 2 0 0,-3-6-164 16,3 3-947-16,-4-6-199 0,10-3-36 0,-6 0 53 16,6-8 114-16,5 0 229 0,-6-3 337 15</inkml:trace>
  <inkml:trace contextRef="#ctx0" brushRef="#br0" timeOffset="170334.679">17147 11310 198 0,'0'-3'812'0,"0"1"218"0,-5 2 156 16,0 0 127-16,0 0-69 0,0 0-237 16,-5 2-262-16,6 1-165 0,-1 3-504 15,-5-1-76-15,5 3 0 0,5 4 0 0,0-1 0 16,0 5 0-16,0-2 0 0,5 2 0 16,0 1 0-16,0-3 0 0,4 0 0 0,6-3 0 15,-5-3 0-15,5-2 0 0,0-3 0 16,-5-3 0-16,4-6 0 0,-4 0 0 0,0-2 0 15,0-3 0-15,-6 0 0 0,-4-3 0 16,5 0 0-16,-10 1 0 0,1 2 0 16,-2-3 0-16,-3 3 0 0,-1 0 0 0,-5 3 0 15,1-1 0-15,-1 1 0 0,0 2 0 16,-4 1 0-16,-1 2 0 0,0 3 0 16,5 3-476-16,1-1-383 0,-1 4-267 0,10 0-90 15,1 2 0-15,-2-2 59 0,12 2 151 16,-2-3 254-16</inkml:trace>
  <inkml:trace contextRef="#ctx0" brushRef="#br0" timeOffset="171423.499">17931 11056 84 0,'-9'-5'683'0,"-1"0"202"15,-5-4 142-15,6 1 98 0,-6-3-52 16,5 0-237-16,-5 0-198 0,5-3-145 16,-5 3-91-16,6-2-50 0,-6 1-37 0,1 1-37 15,-6 3-278-15,0 2 0 0,1 1 0 0,-6 5 0 16,1 0 0-16,-1 5 0 0,6 4 0 16,-1 4 0-16,0 4 0 0,6 5 0 0,3 3 0 15,2 2 0-15,9 6 0 0,0 1 0 16,9-1 0-16,2 0 0 0,8-2 0 0,1-4 0 15,4-5 0-15,6-5 0 0,-1-6 0 16,5-11 0-16,-9-6 0 0,4-8 0 0,-4-8 0 16,-1-5 0-16,-4-6-281 0,0-3-304 15,-6-6-83-15,-3-2-19 0,-2 0 39 16,-9 0 57-16,5 0 92 0,-10-3 149 0,0 3 180 16,-5 0 171-16,1-1 154 0,-6 4 147 15,0 0 109-15,-5 2 61 0,1 3 26 0,4 9 0 16,0 2-49-16,5 6-77 0,1 5-36 15,4 5 1-15,0 7-3 0,5 7-20 16,0 3-314-16,5 8 0 0,0 7 0 0,0 2 0 16,5 5 0-16,-1 6 0 0,1 3 0 15,0-1 0-15,5 7 0 0,0-4 0 0,4 3 0 16,-4-2 0-16,4-1 0 0,1-2 0 16,4-1 0-16,-4-5 0 0,4-6 0 0,1 1 0 15,-5-9 0-15,4-2 0 0,1-6 0 16,-5-5 0-16,-6-6 0 0,1-6 0 0,-6-5 0 15,2 0 0-15,-7-6 0 0,-4-2 0 0,0 0 0 16,0-3 0-16,-4 0 0 0,-7 2 0 16,2 1 0-16,-1 3 0 0,0 2 0 15,5 3 0-15,-5 2 0 0,6 7 0 0,-1 2 0 16,0 2 0-16,0 7 0 0,5 2 0 16,0 3 0-16,5 5 0 0,-5-3 0 0,10 4 0 15,-6 2 0-15,6-3 0 0,0 1 0 0,0-2 0 16,4-1 0-16,-3 0 0 0,3-6 0 15,1-3 0-15,0 1 0 0,-1-7 0 16,1-4 0-16,-6-2 0 0,6-4 0 0,-5-6 0 16,0 0 0-16,0-2 0 0,-5-3 0 0,4-1 0 15,-3-2 0-15,-6 3 0 0,0 0 0 16,0 3 0-16,-6-1 0 0,2 3 0 16,-1 2 0-16,0 5 0 0,0 1 0 0,0 3 0 15,5 6 0-15,-5 0 0 0,5 5 0 16,0 3 0-16,5 3 0 0,-5 0 0 0,10 5 0 15,-5-2 0-15,4 2 0 0,1-2 0 16,5 2 0-16,0-5 0 0,0-1 0 16,-1-2 0-16,1-5 0 0,4-4 0 0,-4 2 0 15,5-8 0-15,-6-4 0 0,1 0 0 16,-5-5 0-16,5-4 0 0,-5 1 0 0,-5-4 0 16,5 1 0-16,-6-1 0 0,-4 1 0 15,-4 0 0-15,-2 2-3 0,-3 1-78 16,3 2 23-16,-3 3 32 0,-1 2 32 15,5 4 35-15,-5 3 38 0,6 4-37 0,4 3-42 16,0 4 0-16,4 2 0 0,1 5 0 16,0 0 0-16,5 5 0 0,4 3 0 0,1 1 0 15,0 5 0-15,5 0 0 0,-1 1 0 16,1 2 0-16,-1 3 0 0,1-3 0 0,0 3 0 16,-1-1 0-16,-4-1 0 0,0-1 0 0,-5 0 0 15,0-3 0-15,-6-2 0 0,-4 0 0 16,0-6 0-16,-4 0 0 0,-6-3 0 0,-5-2 0 15,0-1 0-15,-4-2 0 0,-1-3 0 16,-10-3 0-16,6-2 0 0,-10-4 0 16,-1-2 0-16,1-2-460 0,-5-1-124 0,0-5-125 15,-1-3-140-15,6 0-165 0,0 0-67 16,9-3 28-16,6 0 115 0,-1 1 175 0,10-1 213 16</inkml:trace>
  <inkml:trace contextRef="#ctx0" brushRef="#br0" timeOffset="172414.084">18913 10858 304 0,'-15'-6'645'0,"5"1"196"15,5 0 168-15,0-1 77 0,5 3-131 16,0-2-117-16,0 2-81 0,5 0-106 0,0 3-87 16,5 3-43-16,-5 0-501 0,9 5-20 15,-4 3 0-15,5 3 0 0,0 3 0 16,-6 2 0-16,6 3 0 0,-5 0 0 0,5 2 0 16,-6-1 0-16,1 1 0 0,-5-4 0 0,5-1 0 15,-6-3 0-15,2-4 0 0,-2-2 0 16,1-4 0-16,-5-6 0 0,0-3 0 15,0-5 0-15,0-3 0 0,-5-6 0 16,1-2 0-16,-2-3 0 0,2 0 0 0,-1-2 0 16,5-2 0-16,-5 2 0 0,5 2 0 0,5 3 0 15,-5-1 0-15,5 6 0 0,5 6 0 16,-6 2 0-16,7 6 0 0,-7 6 0 16,6 0 0-16,0 4 0 0,-5 5 0 0,4 1 0 15,-3 0 0-15,3 1 0 0,-4 2 0 16,5 1 0-16,-5-4 0 0,4 1 0 0,6-1 0 15,-5-2 0-15,5-6 0 0,0 0 0 0,-1-5 0 16,1-3 0-16,0-3 0 0,4-5 0 16,-4-6 0-16,4-5 0 0,2 0 0 15,-7-9 0-15,1 1 0 0,0-4 0 0,-1-5 0 16,-4 0 0-16,0 1 0 0,-5-1 0 16,0 3 0-16,-5 0 0 0,0 0 0 15,-10 2 0-15,0 6 0 0,-5 1 0 0,-4-1 0 16,-6 5 0-16,5 7 0 0,-4-1 0 15,0 8 0-15,-1 4 0 0,5 2 0 0,1 5 0 16,4 6 0-16,5 6 0 0,6 2 0 16,-2 3 0-16,6 6 0 0,6-1 0 15,3 4 0-15,6 2 0 0,-1-3 0 0,1 3 0 16,4 0 0-16,2 0 0 0,-2 1 0 16,0-4 0-16,2 0 0 0,-2-5 0 0,0-3 0 15,1-2 0-15,-5-4 0 0,0-3 0 0,0-4 0 16,-6-4 0-16,1 1 0 0,-1-6 0 15,-3-6 0-15,-2-2 0 0,1-3 0 0,0 0 0 16,0-2 0-16,0-1 0 0,0 0 0 16,0 0 0-16,0 6 0 0,5-1 0 0,-6 6 0 15,6 1 0-15,0 4 0 0,0 4 0 0,0 2 0 16,5 4 0-16,-1 1 0 0,1 1 0 16,0 0 0-16,-1-3 0 0,6 2 0 0,-5-1 0 15,4-4 0-15,-4-2 0 0,5-4 0 0,-1-2 0 16,-4-2 0-16,0-4 0 0,-1-5 0 15,-4 0 0-15,0 0 0 0,-5-5 0 16,0 2 0-16,-1-4 0 0,-8 2 0 16,-1 0 0-16,0 2 0 0,-5-2 0 0,-4 2 0 15,-1 0 0-15,0 3 0 0,-5 0 0 16,5 5 0-16,-4 1 0 0,4 5 0 0,1 2 0 16,3 4 0-16,2 2 0 0,5 4 0 0,-7 1 0 15,11 1 0-15,0 2 0 0,0 4 0 16,0-4 0-16,5 0 0 0,1 2 0 0,3-2 0 15,1-2 0-15,-1-3 0 0,6 0 0 16,0-6 0-16,-1 1 0 0,1-6 0 0,0 0 0 16,0 0 0-16,-5-6-768 0,0 4-552 15,-1-7-64-15,-4-2 49 0,0 1 99 0,0-5 193 16,0-1 305-16</inkml:trace>
  <inkml:trace contextRef="#ctx0" brushRef="#br0" timeOffset="172609.078">19736 10772 636 0,'-9'-13'1031'0,"-2"-4"182"15,7 0 153-15,-6 1 133 0,5 2-238 0,5-2-332 16,0-3-673-16,0 5-256 0,9-3 0 16,-3 3 0-16,3 3 0 0,-3 3 0 0,8 2 0 15,-4 6 0-15,4 0 0 0,-4 9 0 16,0-1 0-16,5 9 0 0,-6 1 0 0,-3 2 0 16,3 5 0-16,-3 0 0 0,3 2 0 15,-4-2 0-15,-5 3-710 0,0-4-709 0,0-1-22 16,0-1 75-16,0-8 121 0,0-1 218 15,0-4 346-15</inkml:trace>
  <inkml:trace contextRef="#ctx0" brushRef="#br0" timeOffset="173084.808">19815 10872 811 0,'-6'-5'1104'15,"2"2"194"-15,-1 0 164 0,0 0 136 0,0 0-334 16,0 3-610-16,5 0-654 0,0 3 0 16,5 3 0-16,0-1 0 0,0 4 0 15,0 1 0-15,-1 4 0 0,7 3 0 0,-1-3 0 16,-1 2 0-16,1-2 0 0,5-1 0 0,-6 1 0 15,11-6 0-15,-5-2 0 0,0-3 0 16,-6-3 0-16,6-6 0 0,-1-2 0 0,-4-3 0 16,1-2 0-16,-2-4 0 0,1-2 0 15,-5-4 0-15,0 1 0 0,0 1 0 16,-5-2 0-16,0-2 0 0,-5 3 0 0,0 0 0 16,0-2 0-16,-5 2 0 0,1 2 0 15,-2 1 0-15,7 5 0 0,-6 0 0 0,5 6 0 16,0 2 0-16,5 6 0 0,0 0 0 15,0 9 0-15,5-1 0 0,0 6 0 0,5 0 0 16,-6 5 0-16,7 0 0 0,-2 3 0 16,1 3 0-16,0-3 0 0,-1 6 0 0,1-6 0 15,0 3 0-15,-5-6 0 0,5 0 0 16,-5-2 0-16,0-4 0 0,-1-1 0 0,-4-7 0 16,0 0 0-16,0-5 0 0,-4-2 0 15,-1-6 0-15,0-1 0 0,-5-2 0 16,5-3 0-16,-5-2 0 0,6-1 0 0,-6 1 0 15,5-1 0-15,0 4 0 0,0-1 0 16,5 2 0-16,0 2 0 0,5 1 0 16,0 4 0-16,0 2 0 0,5 0 0 0,-1 3 0 15,6 3 0-15,0-3 0 0,4 3 0 16,1-1 0-16,-1 1 0 0,6-3 0 0,-1 0 0 16,-4-3 0-16,0 1-999 0,5-4-320 15,-11-2-48-15,6-3 48 0,-6 0 100 0,-4-3 208 16,4-5 342-16</inkml:trace>
  <inkml:trace contextRef="#ctx0" brushRef="#br0" timeOffset="173272.308">20290 10452 620 0,'-10'-30'1014'0,"-4"3"184"0,4 5 140 15,0 2 115-15,1 4-265 0,3 2-346 16,2 3-304-16,-1 8-538 0,5 0 0 0,-6 9 0 16,6 5 0-16,-4 5 0 0,4 4 0 15,-5 5 0-15,0 2 0 0,0 4-284 16,-5 2-897-16,1 0-190 0,-1 2-36 0,-5 1 73 15,0 0 145-15,-10 6 302 0,-9-1 415 16</inkml:trace>
  <inkml:trace contextRef="#ctx0" brushRef="#br0" timeOffset="174211.289">15848 11953 400 0,'-5'-22'835'0,"-5"0"166"0,5 2 108 15,-5 4 68-15,5 2-251 0,0 3-266 16,0 0-236-16,5 5-143 0,5 4-80 15,-5 4-44-15,10 4-15 0,0 8 0 0,0 5 0 16,4 6-2-16,1 2-7 0,0 9-4 0,5 0-12 16,-5 3-42-16,4 3-75 0,0 2 0 15,1-1 0-15,-5 2 0 0,5 1 0 0,-1-1 0 16,-4-1 0-16,4-3 0 0,-9-5 0 0,5 0 0 16,-5-5 0-16,-1-7 0 0,-3-2 0 15,-2-6 0-15,-4-2 0 0,-4-5 0 0,-2-4-88 16,-3-2 1-16,-6-8 14 0,1-4 13 0,-7-2 24 15,-3-5 21-15,5-4 27 0,-11-2 26 16,6 0 38-16,-6-3 42 0,1 1-3 0,-1-1-115 16,6 0 0-16,-1 6 0 0,11-3 0 15,-1 5 0-15,5 1 0 0,5 2 0 0,10 0 0 16,0 3 0-16,5 0 0 0,4 3 0 16,11 0 0-16,-1 2 0 0,6 1 0 0,-1-2 0 15,11 5 0-15,-6-3 0 0,10-1 0 16,0 3 0-16,0-5 0 0,1 3 0 15,-6-1-238-15,0 0-470 0,-5 4-109 0,1-4-79 0,-11 4-44 16,-4-2-4-16,-1 2 81 0,-4-4 173 16,-5 4 265-16,-5-1 300 0,-1-3 315 15,-8 1 302-15,4-3 249 0,-10 2 122 0,5-2 24 0,-10-1-36 16,5 1-80-16,1 0-123 0,-1 0-123 16,-5 0-61-16,11 2-250 0,-7 0-214 15,7 1 0-15,-2 2 0 0,2 3 0 0,4 3 0 16,0 0 0-16,0 5 0 0,4 3 0 0,2 6 0 15,-6-1 0-15,4 6 0 0,1 5 0 0,1 1 0 16,-2 6 0-16,1-2 0 0,-5 4 0 16,5 0 0-16,0 0 0 0,0-3 0 0,-5 3 0 15,5-3 0-15,0-3 0 0,-1-2 0 0,2 0 0 16,-2-6 0-16,-4-3 0 0,5-5 0 16,-5 0 0-16,0-6 0 0,0-2-981 15,-5-4-306-15,5-4-51 0,0-7 37 0,5-5 94 16,0-2 192-16,0-6 298 0</inkml:trace>
  <inkml:trace contextRef="#ctx0" brushRef="#br0" timeOffset="174749.661">16549 12281 82 0,'9'-11'777'0,"-3"0"236"0,-2 3 174 0,1 2 147 16,1 4 13-16,-6-4-246 0,4 4-262 16,-4 2-328-16,0-4-511 0,0 4 0 0,5 0 0 15,-5 4 0-15,5 1 0 0,0 0 0 0,0 3 0 16,0 4 0-16,0-1 0 0,5 2 0 0,-6 4 0 15,1 3 0-15,0-2 0 0,5 5 0 0,-6-1 0 16,2 3 0-16,3-4 0 0,-3 5 0 16,-2-4 0-16,1-3 0 0,0 0 0 0,0-2 0 15,0-7 0-15,0 2 0 0,0-7 0 16,-5-2 0-16,4-6 0 0,2-5 0 0,-6-1 0 16,0-4 0-16,4-4 0 0,1-2 0 0,0 0 0 15,-5 0 0-15,5-1 0 0,0-2 0 16,0 3 0-16,-5 2 0 0,5 1 0 0,0 2 0 15,0 1 0-15,0 4 0 0,-1 1 0 16,2 2 0-16,3 1 0 0,-4 5 0 0,5 0 0 16,-5 0 0-16,4 5 0 0,2 4 0 0,-7-1 0 15,6 0 0-15,-5 6 0 0,5 0 0 16,-1-1 0-16,-3 4 0 0,3-3 0 0,-4 2 0 16,0 1 0-16,0-3 0 0,0-1 0 0,0-4 0 15,-1-1 0-15,2-6 0 0,-6-2 0 0,5-5 0 16,-5-3 0-16,4-6 0 0,-4 1 0 15,0-7 0-15,0 1 0 0,0 0 0 0,0-4 0 16,0 1 0-16,6 3 0 0,-2-4 0 0,6 7 0 16,0 0 0-16,0 2 0 0,4 3 0 15,1 5 0-15,0 1 0 0,0 5 0 0,-1 0 0 16,1 5 0-16,0 6 0 0,0 0 0 0,-6 3 0 16,6 3 0-16,-5 2 0 0,0 1 0 15,-1-1 0-15,1 0 0 0,0 1 0 0,-5-1 0 16,5-3 0-16,-1-2 0 0,-3-1 0 15,3-4-1039-15,-4-1-526 0,0-2 36 16,5-6 124-16,-5 0 181 0,5-9 335 0,5 1 416 16</inkml:trace>
  <inkml:trace contextRef="#ctx0" brushRef="#br0" timeOffset="175386.409">17720 12149 568 0,'-4'0'940'0,"-1"-3"196"0,0 0 153 16,-5 0 88-16,6-2-179 0,-6 3-215 0,0-5-283 16,0 5-700-16,5-3 0 0,0 2 0 0,1-2 0 15,-2 1 0-15,6 4 0 0,6-2 0 0,-2 2 0 16,1 0 0-16,10 2 0 0,-5 4 0 16,4 0 0-16,1 5 0 0,4 2 0 0,-4 1 0 15,0 5 0-15,0 3 0 0,-5 1 0 0,4 5 0 16,-4-1 0-16,0 3 0 0,-6-2 0 0,7-1 0 15,-7-2 0-15,-4-3 0 0,6-5 0 16,-6-3 0-16,0-4 0 0,-6-4 0 0,6-6 0 16,-4-6 0-16,-1-4 0 0,-1-7 0 15,2 0 0-15,4-5 0 0,0 0 0 0,0-2 0 16,0-1 0-16,4-3 0 0,2 3 0 0,3 1 0 16,-3-1 0-16,3 0 0 0,1 6 0 15,-5 2 0-15,5 1 0 0,-6 5 0 0,2 0 0 16,-2 2 0-16,1 1 0 0,-5 5 0 15,0-3 0-15,0 4 0 0,-5-1 0 16,5 3 0-16,-4 3 0 0,-2-1 0 0,6 4 0 16,-4 2 0-16,-1 0 0 0,5 7 0 0,-5-2 0 15,5 1 0-15,0 3 0 0,0 2 0 0,5 0 0 16,0 1 0-16,-5 1 0 0,10 1 0 0,-6 0 0 16,7-3 0-16,-2 1 0 0,6-1 0 15,-5-2 0-15,4-3 0 0,1-3 0 0,0-3 0 16,4-3 0-16,-4-2 0 0,4-3 0 0,1-3 0 15,-5-2 0-15,5 0-14 0,-1-4-1348 0,-4 1-89 16,5-3 31-16,-1-3 89 0,1 1 159 16,4-1 277-16,-4-1 420 0</inkml:trace>
  <inkml:trace contextRef="#ctx0" brushRef="#br0" timeOffset="175766.276">18382 12215 547 0,'-9'2'1058'0,"-1"2"189"0,1-1 158 16,-6-1 144-16,5 1-152 0,0-1-409 15,1 2-988-15,3-4 0 0,1 0 0 0,5 0 0 16,5-4 0-16,1 2 0 0,-2-1 0 16,6-2 0-16,5 1 0 0,-6 0 0 0,6 1 0 15,0 3 0-15,4-3 0 0,1 3 0 0,0 0 0 16,-1 0 0-16,1 0 0 0,0 0 0 16,-1 0 0-16,-4 0 0 0,5 0 0 0,-5 0 0 15,-1-3 0-15,-4 3 0 0,0 0 0 0,-1-3 0 16,-9 3 0-16,5 0-475 0,-10 0-567 15,5 0-67-15,-9 0-38 0,3-3 27 0,-3 3 161 16,-1-2 267-16,-5-4 365 0,6 1 392 0,-6-1 413 16,5 1 330-16,-5-1 179 0,1 0 79 15,-1 1 2-15,5 0-59 0,0-1-139 0,5 3-350 16,-4 3-520-16,3-3 0 0,6 3 0 16,0 0 0-16,0 3 0 0,0 3 0 15,6 2 0-15,-2 3 0 0,1 3 0 0,0 0 0 16,0 5 0-16,5 1 0 0,-5 1 0 0,5 2 0 15,-1-1 0-15,-3 0 0 0,3-3 0 16,1 0 0-16,-5-2-59 0,5-6-1560 0,-6 0 3 16,2-3 99-16,-2-2 160 0,1-6 257 0,1 0 447 15</inkml:trace>
  <inkml:trace contextRef="#ctx0" brushRef="#br0" timeOffset="178202.261">24036 3077 193 0,'-4'0'665'15,"-2"0"158"-15,2-4 145 0,-1 2 102 16,0 2-142-16,0-2-205 0,-5 2-163 0,5-3-118 16,1 3-108-16,-6-3-65 0,5 3-25 15,-1-3-12-15,6 3-18 0,-4-3-24 0,4 3-27 16,-5 0-24-16,5 0-105 0,0 0-34 0,5 0 0 15,-1 3 0-15,2-3 0 0,-1 3 0 16,5-3 0-16,-1 3 0 0,1 0 0 0,0-1 0 16,5 0 0-16,0 2 0 0,-1-2 0 15,1 1 0-15,4 0 0 0,5-3 0 0,-3 2 0 16,3-2 0-16,0 0 0 0,1 3-518 0,-5-3-255 16,4 0-305-16,0 0-121 0,-3 0-23 15,-2-3 41-15,0-2 139 0,-4 2 270 0</inkml:trace>
  <inkml:trace contextRef="#ctx0" brushRef="#br0" timeOffset="178897.176">24512 2881 139 0,'5'-3'546'0,"-5"-3"88"0,5 1 78 0,-5 0 97 16,5 2-88-16,0-3-92 0,-5 3-55 16,4 1-33-16,-4-2-39 0,6 4-62 0,-6-2-81 15,0 0-86-15,5 2-53 0,-5-4-22 0,0 4-3 16,0 0 8-16,0 0 12 0,0 0 13 16,0 4-175-16,0-4-53 0,-5 0 0 0,5 2 0 15,-6 0 0-15,2 4 0 0,-6 3 0 16,0-1 0-16,0 3 0 0,0 0 0 0,1 3 0 15,-1 0 0-15,-5 0 0 0,5-1 0 16,1 3 0-16,3-4 0 0,-3 2 0 16,4-4 0-16,0 4 0 0,0-6 0 0,0 4 0 15,5-4 0-15,0-2 0 0,0 2 0 0,5-3 0 16,0-2 0-16,5 0 0 0,-1 0 0 16,6 0 0-16,0-6 0 0,5 3 0 0,-5-3 0 15,4 3 0-15,6 0 0 0,-6-3 0 0,1 3 0 16,-6-3 0-16,6 3 0 0,-6 0 0 15,-3-3 0-15,3 1 0 0,1 2 0 0,-5-3-62 16,-1 3-217-16,6-3 16 0,-9 1 24 0,3-1 21 16,1 0 24-16,0 0 24 0,-5 0 29 15,-1-2 25-15,2 2 24 0,-2-3 22 0,1 4 24 16,-5-4 21-16,0 1 19 0,0-1 23 0,0 1 22 16,0-3 18-16,-5 2 21 0,5-2 16 0,-4-1 16 15,4 4 10-15,-6-6 15 0,-3 0 25 16,4-3 26-16,0 3 30 0,0 3 21 0,0 0 8 15,0 0-18-15,1 2-227 0,4 3 0 16,-6 3 0-16,6 3 0 0,0 3 0 0,-5 2 0 16,5 0 0-16,5 0 0 0,-5 3 0 15,0 3 0-15,0-3 0 0,6 2 0 0,-6 1 0 16,4 3 0-16,-4 0 0 0,5-1 0 0,-5 1 0 0,5 2 0 16,-5-2 0-16,5 2 0 0,-5 0 0 15,5 1 0-15,-5-1 0 0,5 0 0 0,-5-2 0 16,5-1 0-16,-5 1 0 0,4-1 0 0,-4-2 0 15,6-3 0-15,-6 3 0 0,4-3 0 0,-4-3 0 16,0 0 0-16,0 1-487 0,0-4-802 0,0 1-87 16,-4-1 19-16,4-2 77 0,-6-3 168 15,-3 0 287-15,-1-3 388 0</inkml:trace>
  <inkml:trace contextRef="#ctx0" brushRef="#br0" timeOffset="180471.941">23895 4384 123 0,'0'0'522'0,"-6"0"121"0,2 0 120 16,-1 0 118-16,5 0-51 0,-6 0-111 0,2 0-93 15,-1 0-81-15,0 0-84 0,5 0-101 16,-5-3-80-16,0 3-34 0,0 0-15 0,5 0-11 15,0 0-16-15,-5-2-20 0,5 2-15 16,5 0-19-16,-5 0-116 0,5 0-34 0,5 0 0 16,0 0 0-16,0 0 0 0,5-3 0 15,-1 3 0-15,0 0 0 0,6-3 0 0,0 0 0 16,5 3 0-16,-1-6 0 0,-4 4 0 0,4 0 0 16,1-2-216-16,-1-1-298 0,0 2-213 15,-4 1-286-15,-5-2-139 0,5 2-33 0,-6 2 37 16,-4 0 144-16,0 0 234 0,0 0 334 15</inkml:trace>
  <inkml:trace contextRef="#ctx0" brushRef="#br0" timeOffset="181055.077">24374 4172 56 0,'6'-6'659'0,"-1"-2"180"0,-1 0 138 0,-4 2 102 15,6 0-50-15,-6 1-228 0,4 2-214 16,-4-3-144-16,0 4-104 0,0 2-77 16,0 0-44-16,0 0-27 0,0 0-14 0,-4 2-9 15,4 4-7-15,-6 0-4 0,6 0-109 0,-4 2-48 16,-1 2 0-16,-1 5 0 0,2-4 0 16,-6 2 0-16,5 3 0 0,-5 2 0 0,5-2 0 15,-4 0 0-15,4-2 0 0,-5 3 0 16,10-3 0-16,-5 0 0 0,0-1 0 0,5-2 0 15,0-3 0-15,5 4 0 0,0-7 0 16,0 3 0-16,0-2 0 0,5-1 0 16,-1-2 0-16,6 0 0 0,-1 0 0 0,1-3 0 15,0 0 0-15,0 0 0 0,5-3 0 0,-1 0 0 16,1 0 0-16,-6 1 0 0,6-1 0 16,-5-3 0-16,5 4 0 0,-6-4 0 0,1 1 0 15,-6-1 0-15,1 0-107 0,0 1-147 0,0-4 8 16,-5 4 10-16,4 0 14 0,-9-3 18 15,6-1 21-15,-6 4 22 0,0-4 26 0,0 1 28 16,0 0 27-16,0 0 26 0,-6-4 35 0,2 4 46 16,-1 0 38-16,0 0 29 0,0 0 27 15,0 2 24-15,0 0 12 0,-4 0-5 16,3 4-3-16,2-1-1 0,-1 1 0 0,0 2 3 16,5 2 7-16,-5 3 9 0,0 1 11 0,5 0-30 15,0 4-148-15,0 2 0 0,0 2 0 16,0 2 0-16,0 4 0 0,5-1 0 15,-5 0 0-15,5 4 0 0,0-2 0 0,0 4 0 16,-1-3 0-16,-4 1 0 0,6-2 0 0,3-1 0 16,-9-1 0-16,10 0 0 15,-5-3 0-15,-5 2-16 0,5-2-851 0,0-2-312 16,-5-1-115-16,4 1-8 0,-4-2 60 0,0-8 148 16,-4 2 313-16,4-3 366 0</inkml:trace>
  <inkml:trace contextRef="#ctx0" brushRef="#br0" timeOffset="182284.864">20604 6092 140 0,'-10'0'542'0,"5"2"132"16,1-2 148-16,-2 0 139 0,-3 0-115 16,3 0-126-16,2 0-99 0,-1 0-88 0,0-2-112 15,-5 2-109-15,10-3-54 0,-5 0-25 16,0-3-9-16,5 4-1 0,0-4 8 16,0 0 9-16,0-2-50 0,5 3-190 0,0-1 0 15,-5 1 0-15,10 2 0 0,-5-2 0 0,4 5 0 16,2-4 0-16,3 8 0 0,1-4 0 15,4 3 0-15,2-3 0 0,-2 2 0 16,6 1 0-16,-1-3 0 0,1 0 0 0,4 0-571 16,-5 0-573-16,6-3-155 0,-6-2-22 15,1-3 49-15,5-1 116 0,-11 0 268 16,5-1 415-16</inkml:trace>
  <inkml:trace contextRef="#ctx0" brushRef="#br0" timeOffset="182669.279">21104 5833 261 0,'-5'0'797'0,"1"-4"159"0,-6 1 116 0,5 1 81 16,0-3-148-16,-5 2-266 0,5-3-230 16,0 3-111-16,5-3-63 0,-4 4-34 0,-2 0-21 15,6 2-18-15,-5-4-139 0,5 4-123 16,-4 4 0-16,4-2 0 0,-6 4 0 0,2 5 0 15,-1-1 0-15,-5 7 0 0,0 2 0 16,1 1 0-16,-1 5 0 0,-1-1 0 16,2 1 0-16,-1-2 0 0,0 1 0 0,5-4 0 15,1-1 0-15,4-3 0 0,0-2 0 16,0 0 0-16,4-6 0 0,1 0 0 0,5-2 0 16,0-3 0-16,5 0 0 0,0-3 0 15,4-3 0-15,0 0 0 0,2-3 0 0,3 4 0 16,0-4 0-16,1 1 0 0,-1-1 0 15,1 1 0-15,-1-3 0 0,-4 2 0 0,0 0 0 16,-1-2-155-16,1 2-278 0,-5-1-73 16,-6 0-99-16,1 3-111 0,-5-5-91 15,0 3-79-15,0-2-53 0,-5 0 30 0,0 0 113 16,-5 0 153-16,0-1 156 0</inkml:trace>
  <inkml:trace contextRef="#ctx0" brushRef="#br0" timeOffset="182856.293">21285 5924 175 0,'-9'-14'342'0,"-1"0"116"0,0 2 97 0,5-1 82 16,-5 4 81-16,6 1 34 0,-1 2-31 15,5 4-44-15,-6-1-58 0,6 3-87 0,0 5-101 16,0 1-60-16,0 5-15 0,6 0 4 16,-1 5-4-16,-1 4-225 0,2 3-131 0,-2 1 0 15,-4 1 0-15,5 2 0 0,0 4 0 16,-5-3 0-16,5 2 0 0,-5 0 0 0,5-3 0 16,-5 1 0-16,5-3 0 0,-5-3 0 15,5 0 0-15,-5-2-455 0,0-1-597 16,4-6-202-16,-4-1-44 0,0-1 44 0,6-5 101 15,-6-4 219-15,4-2 343 0</inkml:trace>
  <inkml:trace contextRef="#ctx0" brushRef="#br0" timeOffset="183938.037">20908 7239 292 0,'-5'3'436'16,"-5"0"84"-16,6-3 73 0,-1 2-36 16,-5 1-25-16,5 0-4 0,0-3 11 15,0 3-13-15,0-1-39 0,-5-2-50 0,6 3-53 16,-2-3-59-16,-3 0-51 0,4 0-27 16,0-3 0-16,0 3 10 0,0-2 13 0,0 2 10 15,0-3 0-15,0 3-100 0,0-3-180 16,5 3 0-16,0 0 0 0,-4 0 0 0,8 0 0 15,-4 0 0-15,5 0 0 0,0-3 0 16,10 3 0-16,-5-2 0 0,4-1 0 16,1 0 0-16,5-2 0 0,0-1 0 0,4 1 0 15,0 2 0-15,1-6 0 0,-5 6-514 16,4-2-333-16,-4 2-285 0,5-2-99 0,-6 2 3 16,0 3 57-16,-4-2 168 0,5-2 284 15</inkml:trace>
  <inkml:trace contextRef="#ctx0" brushRef="#br0" timeOffset="192734.407">18947 12016 98 0,'0'-5'394'0,"0"0"82"16,-5-1 82-16,5 0 19 0,-5 1-13 15,5 0 28-15,0-4 40 0,-5 1 3 0,5-1-20 16,-5 1-37-16,5 0-56 0,-5-3-90 0,5 2-87 16,-5 2-40-16,1-2-17 0,4 0-11 15,-6 1-15-15,6 6-221 0,0-4-41 16,-4 4 0-16,4 2 0 0,0 0 0 0,4 5 0 16,-4 6 0-16,6 3 0 0,-2 6 0 0,1 4 0 15,0 1 0-15,5 5 0 0,0 3 0 16,0-3 0-16,-1 6 0 0,1-5 0 0,5 2 0 15,0-6 0-15,-1 1 0 0,1-5 0 16,0-5 0-16,0-1 0 0,-1-6 0 0,6-2 0 16,-6-7 0-16,6-4 0 0,-6-4 0 15,7-5 0-15,-7-3 0 0,1-3 0 0,-6-2 0 16,1-3 0-16,0-3 0 0,-5 1 0 0,0-4 0 16,-5 3 0-16,0 0 0 0,0 0 0 15,-5 3 0-15,0 1 0 0,0 1 0 16,-5 4 0-16,1-1 0 0,4 3 0 0,-5 0 0 15,5 6 0-15,0-1 0 0,0 7 0 0,1-1 0 16,4 3 0-16,-6 5 0 0,6 4 0 16,6 2 0-16,-6 3 0 0,4 2 0 15,6 1 0-15,0 5 0 0,0 0 0 0,4 3 0 0,1 0 0 16,0 3 0-16,4-1 0 0,-4 3 0 16,4 0 0-16,2 1 0 0,-2-1 0 15,0 0 0-15,1 1 0 0,-5-1 0 0,0 0 0 16,0-2 0-16,-1-1 0 0,-9 1 0 0,4-3 0 15,-3 0 0-15,-6-3 0 0,0 3 0 16,0-6 0-16,-6 1 0 0,-3-4 0 0,4 0 0 16,-9 1 0-16,-1-6 0 0,0 1 0 15,0-5 0-15,-9-1 0 0,4-3 0 0,-5-3 0 16,1-3 0-16,0 0 0 0,-1-5 0 16,0-3 0-16,6-3 0 0,-1 1 0 0,1-7 0 15,4 4-155-15,5-4-425 0,5-2-171 16,0 0-237-16,5 0-142 0,5 0-37 0,0 0 37 15,10-3 137-15,0 3 221 0,4-5 307 0</inkml:trace>
  <inkml:trace contextRef="#ctx0" brushRef="#br0" timeOffset="192981.923">19628 12031 264 0,'-5'0'901'16,"1"0"188"-16,-2-4 140 0,2 2 121 0,-1 2-49 15,-5-3-358-15,10 3-276 0,-5-2-220 16,5 2-447-16,0 0 0 0,0-4 0 0,0 4 0 16,5 0 0-16,5 0 0 0,-1 0 0 0,1 0 0 15,5 0 0-15,0 4 0 0,4-4 0 16,1 0 0-16,0 0 0 0,-1 2 0 0,6-2 0 16,-6 0 0-16,1 0 0 0,5 0 0 15,-11 3-117-15,6-1-412 0,-6 2-172 0,1-4-256 16,0 4-148-16,-5 0-46 0,-5 4 6 15,-1-3 87-15,-4 4 227 0,0-4 331 0</inkml:trace>
  <inkml:trace contextRef="#ctx0" brushRef="#br0" timeOffset="193194.905">19809 12126 58 0,'-19'9'744'0,"0"-1"222"0,-1 1 152 16,-4-1 120-16,9 0 1 0,-5 0-211 0,5-2-247 16,0 0-154-16,6-4-235 0,-1 1-392 0,5 0 0 15,1-1 0-15,-2-2 0 0,6 0 0 16,0-2 0-16,6-1 0 0,-6 0 0 0,4 1 0 15,1-4 0-15,-1 3 0 0,7 0 0 0,-1 3 0 16,-1-2 0-16,1 2 0 0,0 0 0 0,5 0 0 16,0 0 0-16,-1 0 0 0,1 0 0 15,0 0 0-15,4 0 0 0,-4 0 0 0,4 0 0 16,-4 0-541-16,0 0-853 0,-1-3-45 16,1 0 61-16,4 1 104 0,-4-2 211 0,5-1 327 15</inkml:trace>
  <inkml:trace contextRef="#ctx0" brushRef="#br0" timeOffset="193602.127">20251 11961 545 0,'-5'6'900'0,"-4"-3"171"15,-1-1 122-15,5 1 68 0,-5 2-201 16,0-1-230-16,0-2-179 0,5 1-101 15,0 0-420-15,1-3-130 0,-2 2 0 0,6-2 0 16,-4 3 0-16,4-3 0 0,0 0 0 0,0 0 0 16,0 3 0-16,4-3 0 0,2 0 0 15,3 0 0-15,1 0 0 0,0 0 0 0,-1 0 0 16,6 0 0-16,5 0 0 0,-5-3 0 16,4 3 0-16,-4 0 0 0,0-3 0 0,4 3 0 15,-4-2 0-15,4-1-155 0,-4 0-1036 0,5-3-164 16,-5 1-7-16,4-3 80 0,1-1 160 0,0 1 252 15,-6 0 250-15</inkml:trace>
  <inkml:trace contextRef="#ctx0" brushRef="#br0" timeOffset="194199.792">20678 11790 556 0,'-5'-5'963'0,"0"2"172"0,0-3 128 16,5 4 108-16,-5-4-239 0,0 1-320 0,5-1-207 16,0-2-251-16,0 2-354 0,0 1 0 15,0-1 0-15,0 1 0 0,0 2 0 0,0 0 0 16,-5 1 0-16,5 2 0 0,0 0 0 16,0 0 0-16,0 0 0 0,-4 2 0 0,4 1 0 15,0 5 0-15,-6 1 0 0,1 2 0 0,1 3 0 16,4-1 0-16,-10 4 0 0,5-1 0 0,0 1 0 15,0-1 0-15,0 1 0 0,0 0 0 0,5-3 0 16,-5-4 0-16,5 2 0 0,0-5 0 16,0 2 0-16,5-1 0 0,5-3 0 0,0-1 0 15,-1 1 0-15,6-5 0 0,5 3 0 16,-5-3 0-16,4 0 0 0,1-3 0 0,-1 0 0 16,1 1 0-16,0-4 0 0,-1 3 0 0,1-2 0 15,0-4 0-15,-6 4 0 0,6-3 0 0,-6 2 0 16,1-3 0-16,0 5 0 0,-5-2 0 15,-1 0 0-15,1 1 0 0,-5-1 0 0,0 1 0 16,0-1 0-16,-5 1 0 0,0-1 0 16,0 1-69-16,-5-1 25 0,-5 0 41 0,0-2 35 15,1 0 30-15,-6-1-40 0,1-1-22 16,-1 2 0-16,5-4 0 0,-5 4 0 0,6 3 0 16,-1-1 0-16,5 1 0 0,0 2 0 15,0 0 0-15,0 6 0 0,5 0 0 0,0 2 0 16,5 4 0-16,-5 1 0 0,5 7 0 0,0-1 0 15,4 4 0-15,-3 2 0 0,-2 0 0 0,1 6 0 16,0 0 0-16,0 1 0 0,0 2 0 16,0-4 0-16,0 4 0 0,-1-1 0 0,-4-2 0 15,6 0 0-15,-6-4 0 0,5-2 0 16,-5-3 0-16,4-4 0 0,-4-2 0 0,0-2-880 16,-4-5-616-16,4-4 20 0,-5-4 107 15,5-4 148-15,0-2 263 0,-6 0 367 0</inkml:trace>
  <inkml:trace contextRef="#ctx0" brushRef="#br0" timeOffset="-105393.215">21457 7065 45 0,'0'0'420'0,"0"-3"86"16,0 1 76-16,0-1 60 0,5 0-38 0,-5-2-12 16,5-1 3-16,0 1-14 0,-5-1-28 0,5 0-49 15,-5-2-75-15,5 3-92 0,-5-1-83 16,0 1-44-16,0-3-22 0,0 2-15 0,0-2-16 16,0 2-16-16,-5-2-19 0,0 3-18 15,0-1-24-15,0 0-21 0,-5 1-17 0,-5-1-14 16,6 3-14-16,-11 1-10 0,5-1-5 15,-4 3-1-15,4 3-3 0,-4-1-2 16,4 4 3-16,0-3 0 0,5 5-1 0,1-2 1 16,-1-1 1-16,5 0 2 0,0 4 2 15,5 0 5-15,0-1 8 0,5 0 6 16,0 3 5-16,5-3 5 0,5 3 2 0,-1-3-1 16,1 4-5-16,4-2-4 0,1-1-6 15,-1 1-6-15,1-1-3 0,0 2-2 0,-1-3 0 16,-4 3-1-16,0 1 2 0,-1-5-5 15,-4 5-1-15,0-4 0 0,0 3 0 16,-5 0 0-16,4 0 0 0,-9-3 0 0,6 3 0 16,-6-2 0-16,0 1 0 0,-6 2 0 15,6-4 0-15,-4 0 0 0,-1 1 0 0,5-1 0 16,-5 0 0-16,-5-2 0 0,5-1 0 16,0 0 0-16,1 1 0 0,-6-3 0 0,5 0 0 15,-5-3 0-15,5 2 0 0,-5-2 0 16,5-2 0-16,-5 2 0 0,6-6 0 15,-6 3 0-15,5-5 0 0,0-1 0 0,0-1 0 16,0-1 0-16,5-3 0 0,0 0 0 16,0-2 0-16,5-4 0 0,0 4 0 15,5-3 0-15,0-1 0 0,-1 1 0 0,1 0 0 16,5-1 0-16,-5 4 0 0,-1-1 0 16,1 1 0-16,0-1 0 0,0 3-4 0,0 1-476 15,-6-1-243-15,2 2-332 0,-6 2-138 16,0 1-32-16,0 1 33 0,0 0 124 0,0 2 262 15,0 1 377-15</inkml:trace>
  <inkml:trace contextRef="#ctx0" brushRef="#br0" timeOffset="-103448.333">19712 8466 67 0,'0'0'295'0,"0"0"58"0,-6 0 10 15,6 0-16-15,0 0-22 0,-4 0-11 0,4 0 3 16,-5 0 17-16,5 0 36 0,0 0 50 16,-5 0 51-16,5 0 24 0,0 0-15 0,-5 0-38 15,5 0-55-15,0 0-65 0,-5 0-70 16,5 0-48-16,0 0-23 0,-5 0-10 0,5 0-7 16,0 0-9-16,0 0-16 0,0 0-20 15,0 0-22-15,0 0-21 0,5 0-15 16,-5 0-12-16,5 0-4 0,5 0-3 0,-1 0-2 15,1 0-2-15,1-3-4 0,3 3-8 16,6 0-8-16,-6-2-20 0,6 2-42 0,0-2-59 16,-1 2-72-16,1 0-120 0,-6 0-215 15,6 0-293-15,0-4-243 0,-5 4-94 0,-1 0-10 16,6-2 75-16,-6-1 193 0,1 0 293 16</inkml:trace>
  <inkml:trace contextRef="#ctx0" brushRef="#br0" timeOffset="-98189.539">23806 8031 132 0,'0'0'346'0,"0"0"68"0,0-3 25 16,-5 3 0-16,5 0-6 0,-5-3 2 16,5 3 19-16,-4 0 44 0,4-2 39 0,-6 2 6 15,1 0-28-15,5 0-45 0,-4 0-59 0,4 0-73 16,-6 0-66-16,6 0-29 0,-4 0-7 16,4 0-2-16,0 0 1 0,0 0-3 0,0 0-8 15,0 0-113-15,0 0-111 0,0 0 0 16,4 0 0-16,2 0 0 0,-2 0 0 0,1 2 0 15,5-2 0-15,0 0 0 0,5 0 0 16,-6-2 0-16,6 2 0 0,5 0 0 0,-5-4 0 16,4 2 0-16,1-3 0 0,-1 1 0 0,-4 2 0 15,5-1-251-15,-5 1-662 0,-1-1-280 16,1 0-95-16,0 3 6 0,0-6 73 0,-6 3 181 16,1-2 327-16</inkml:trace>
  <inkml:trace contextRef="#ctx0" brushRef="#br0" timeOffset="-28704.507">18785 5799 70 0,'0'0'365'0,"4"-2"77"16,-4 2 62-16,0-4-20 0,0 4-54 0,0 0-50 15,0-2-42-15,0 2-31 0,0 0-17 0,0 0-12 16,0 0-8-16,0 0-2 0,0 0 1 15,0 0-5-15,0 0-14 0,0 0-19 16,0 0-25-16,0 0-28 0,0 0-30 0,0 0-29 16,0 0-20-16,0 0-15 0,0 0-11 15,0 0-7-15,0 2-6 0,0-2-5 0,0 4 0 16,0-2-1-16,0 0 5 0,0 4 6 16,0 0 8-16,0 0 10 0,0 1 9 0,0 2 5 15,0-1 0-15,0 1 0 0,6 1-5 16,-6-1-11-16,0 4-10 0,4-1-11 15,-4 2-13-15,5 0-10 0,-5 1-10 0,6 2-8 16,-6 2-13-16,4 1-38 0,-4 2-75 16,5 0-137-16,-5-3-268 0,5 3-402 15,-5-2-209-15,0-1-80 0,0-3 11 0,0-4 102 16,0-4 250-16,5-6 394 0</inkml:trace>
  <inkml:trace contextRef="#ctx0" brushRef="#br0" timeOffset="-24422.409">19010 7396 69 0,'0'-2'345'0,"0"-2"55"0,0 2 44 0,0-1-46 16,0 0-82-16,0 1-68 0,-4-2-50 15,4 2-32-15,0 0-16 0,0-1-3 0,0 0 10 16,0-3 16-16,0 4 27 0,0-1 29 16,0 0 31-16,0 0 37 0,0 1 34 15,0-1 22-15,0 3 1 0,0-3-22 0,0 3-34 16,0-3-44-16,0 3-52 0,0-2-46 16,0 2-32-16,0 0-17 0,0 0-10 0,0 0-9 15,-6-3-6-15,6 3-1 0,0 0-1 16,0 0-1-16,0 3-8 0,0-3-7 15,0 2-8-15,0 4-7 0,6-1-6 0,-6 6-6 16,0-2-1-16,4 2-2 0,1 3-3 16,-5 2-3-16,5 1-8 0,0 2-9 0,0 2-11 15,0 2-17-15,0 2-41 0,-1-3-63 16,2 0-118-16,-2 0-226 0,-4 3-327 16,5-3-249-16,-5-3-103 0,6 1-13 0,-6-4 78 15,0-2 206-15,0-3 321 0</inkml:trace>
  <inkml:trace contextRef="#ctx0" brushRef="#br0" timeOffset="-18716.357">20187 8439 113 0,'-5'2'676'0,"1"2"210"0,4-2 135 15,-6 4 93-15,2-4-91 0,-1 2-204 16,0 0-207-16,5-1-174 0,-5 0-110 0,5-3-73 16,0 3-55-16,0-3-46 0,0 0-34 15,0-3-19-15,5 0-15 0,0 0-11 16,0-5-11-16,5 0-5 0,-6-3-13 0,6-5-45 16,0 2-1-16,-5-3 0 0,0 0 0 15,5 1 0-15,-5 2 0 0,-1 1 0 16,2-1 0-16,-6 3 0 0,4 0 0 0,-4 3-10 15,0 2-11-15,0-2 8 0,0 2 7 16,5 3 1-16,-5 0 1 0,0 1 1 0,0-1-2 16,0 3-2-16,0 0 0 0,0-3 1 15,0 6 2-15,0-3 5 0,0 3 13 0,0 2 15 16,0 4 18-16,5 1-47 0,-5 2 0 16,0 2 0-16,0 2 0 0,5 1 0 0,-5-1 0 15,0 3 0-15,5 4 0 0,0-4 0 16,-5 0 0-16,5 0 0 0,-1-2 0 15,1 0 0-15,0-4 0 0,0 1-17 0,0-3-319 16,0-2-142-16,0-1-194 0,-5-3-253 16,4-5-171-16,2 3-54 0,-6-6 20 0,5-2 123 15,-1-1 214-15,2-2 298 0</inkml:trace>
  <inkml:trace contextRef="#ctx0" brushRef="#br0" timeOffset="-18195.357">20482 8251 331 0,'-5'-2'792'0,"5"-2"163"0,-6 2 104 0,6 0 68 16,-4-2-205-16,-1 2-256 0,5-1-219 16,0 0-140-16,0 1-81 0,0-2-46 0,0-1-29 15,0 3-14-15,5-1-5 0,-5-3-1 16,4 4 1-16,2 2-3 0,-1-3-3 16,-1 3-6-16,1 0-13 0,0 0-93 0,5 3-14 15,-5-1 0-15,0 4 0 0,5-1 0 16,-6 0 0-16,1 4 0 0,0 2 0 0,0 3 0 15,0 0 0-15,-5 2 0 0,5 1 0 16,-5 2 0-16,-5 0 0 0,5 1 0 0,-5 2 0 16,0-3 0-16,0 1 0 0,0-4 0 15,-5 0 0-15,6-2 0 0,-1 0 0 0,0-3 0 16,5-3 0-16,-5 1 0 0,0-4 0 16,5 1 0-16,0-1 0 0,0-2 0 0,0 0 0 15,5 0 0-15,-5-3 0 0,5 2 0 16,5-2 0-16,-6 0 0 0,6 0 0 15,5-2 0-15,0 2 0 0,0-3 0 0,-1 0 0 16,6 0 0-16,0 0 0 0,-1 1 0 16,1-4 0-16,0 1 0 0,4 2 0 0,-5-3 0 15,1 1-863-15,0 2-358 0,-6-2-119 16,6 2 3-16,0 0 75 0,-5 0 179 16,-1 1 355-16</inkml:trace>
  <inkml:trace contextRef="#ctx0" brushRef="#br0" timeOffset="-16502.219">24365 7827 117 0,'5'-6'480'0,"-5"0"69"0,0 1 45 16,4-1 21-16,-4 1-135 0,0 2-117 0,0-2-57 15,0 2-3-15,0 0 37 0,6 0 46 16,-6 3 30-16,0 0 3 0,-6 0-19 0,6-2-40 15,0 2-57-15,0 0-69 0,0 0-54 16,0 0-35-16,0 0-20 0,0 2-11 0,-4-2-10 16,4 0-8-16,-5 0-7 0,0 3-9 0,5 0-10 15,-10 0-8-15,5 0-7 0,0 2-5 16,1 0-5-16,-6 4-2 0,0-3 1 0,5 5 2 16,-4-1 4-16,-1 1 6 0,-1 3 12 0,7 3-64 15,-6-1-4-15,5 3 0 0,0 1 0 16,-5 2 0-16,10 0 0 0,-4 0 0 15,4 0 0-15,0 3 0 0,0-3 0 0,4 0 0 16,1-2 0-16,0-2 0 0,5 2 0 0,0-4 0 16,0-2 0-16,-1 0 0 0,6-3 0 15,0 0 0-15,-1-2 0 0,1-1 0 16,0-2 0-16,0-4 0 0,4-2 0 0,-4 0 0 16,-1-2 0-16,7-2 0 0,-7-1 0 0,1-4 0 15,0 2 0-15,-1-2 0 0,-4 1 0 16,4-3 0-16,-3 0 0 0,-2 0 0 0,1-3 0 15,-5 0 0-15,0 1 0 0,0-1 0 0,-1 0 0 16,-4-3 0-16,0 4 0 0,-4-1 0 16,4 0 0-16,-10 0 0 0,5 3 0 15,-5-2 0-15,5 1 0 0,-10 1 0 0,6 3 0 16,-1 2 0-16,-5 1 0 0,1 2 0 0,4 3 0 16,-5 0 0-16,0 3 0 0,0 2 0 15,1 1 0-15,-1 2 0 0,0 3 0 0,-4 1-225 16,4-1-218-16,0 0-202 0,1-1-288 15,-1 1-185-15,0-2-64 0,0-1 11 0,6 0 121 16,-6 0 224-16,5 1 326 0</inkml:trace>
  <inkml:trace contextRef="#ctx0" brushRef="#br0" timeOffset="-14352.198">20143 9633 135 0,'-5'3'536'0,"0"-3"134"0,0 3 150 15,0 0 136-15,1-3-107 0,-2 2-117 16,2-2-100-16,-1 3-86 0,0-3-101 0,0 3-100 16,0-3-45-16,5 0-20 0,-5 0-13 15,5 0-22-15,-5 0-23 0,5 0-23 0,0 0-187 16,0 0-12-16,0 0 0 0,0 0 0 16,5 0 0-16,-5 0 0 0,5 0 0 15,0 0 0-15,5 0 0 0,-1-3 0 16,1 3 0-16,5 0 0 0,-5-3 0 0,10 3 0 15,-6-2 0-15,1 2 0 0,4-3 0 16,-4 0-377-16,5 3-577 0,0-3-257 0,-6-3-86 16,1 2 20-16,5-5 81 0,-1 0 208 15,1 1 351-15</inkml:trace>
  <inkml:trace contextRef="#ctx0" brushRef="#br0" timeOffset="-13912.426">20530 9393 90 0,'0'-3'588'0,"0"-2"170"16,0-1 165-16,0 4 122 0,0-4-89 16,0 4-164-16,-4-1-142 0,4 0-118 0,-6 0-116 15,2 0-73-15,4 0-35 0,-5 3-17 16,0-2-20-16,0 2-43 0,0 0-228 15,0 2 0-15,-4 4 0 0,4 0 0 0,-5 2 0 16,0 5 0-16,5 5 0 0,-5 0 0 16,5 2 0-16,1 5 0 0,-2 3 0 0,2-1 0 15,4 3 0-15,0-2 0 0,4 2 0 16,2-2 0-16,3-1 0 0,6 1 0 0,-5-3 0 16,9-6 0-16,-4 0 0 0,4-2 0 15,1-3 0-15,0-6 0 0,5-3 0 0,-1-1 0 16,-4-4 0-16,4-4 0 0,-4-1 0 15,-5-3 0-15,-1-3 0 0,0-1 0 16,-4 2 0-16,-5-4 0 0,1 3 0 0,-6 0 0 16,0-3 0-16,0 3 0 0,-11 3 0 15,1-4 0-15,-4 7 0 0,0 0 0 0,-6-1 0 16,0 6 0-16,1 3 0 0,-6 0-155 16,6 5-611-16,-6 0-325 0,5 6-136 15,0-3-23-15,6 3 36 0,-1 2 107 16,1-2 251-16,4-3 391 0</inkml:trace>
  <inkml:trace contextRef="#ctx0" brushRef="#br0" timeOffset="-159885.29">912 5896 199 0,'0'-12'417'16,"-5"4"83"-16,5 0 92 0,0-3-5 0,0 2 14 16,0 1 30-16,0 1 7 0,0 0-17 0,0 2-39 15,0 0-57-15,0-1-88 0,0 3-86 16,0 1-54-16,0-2-30 0,0 2-24 0,0 2-25 16,0 0-30-16,-5 0-33 0,5 0-35 0,0 2-98 15,-5 7-22-15,5 0 0 0,-5 1 0 16,5 4 0-16,-5 3 0 0,0 2 0 0,-5 0 0 15,5 3 0-15,1 1 0 0,-2-1 0 0,-3 0 0 16,4-1 0-16,0-1 0 0,-4-4 0 16,3 1 0-16,2-6 0 0,4 0 0 0,-5-2 0 15,5-4 0-15,0 0 0 0,0-2 0 0,5 0 0 16,-1-6 0-16,2 3 0 0,3-5 0 0,1-1 0 16,5-2 0-16,-1 0 0 0,1-4 0 15,5 2 0-15,-1 1 0 0,1-1 0 0,0 1 0 16,-1 1 0-16,1 3 0 0,-1-2 0 0,1 2-57 15,-5 3-133-15,4-4-45 0,-4 6-28 16,-5-3-25-16,4 3-35 0,-3-3-49 0,-2 3-44 16,-4 0-33-16,0-2-26 0,0-1-7 0,0 0 33 15,-5 1 70-15,0-4 81 0,-5 0 83 0,5-2 89 16,-5 0 91-16,-5 0 85 0,5-4 79 0,1 1 84 16,-7 3 96-16,1-3 82 0,6 0 43 15,-6 0 4-15,0 3-19 0,5-1-42 0,0 4-67 16,1 0-72-16,-2-1-53 0,6 3-19 15,-4 0 4-15,4 6 17 0,0-3 16 0,0 5 21 16,0 4 24-16,0-1 11 0,0 3-157 16,0 1-102-16,4 4 0 0,-4 0 0 0,0 1 0 15,0 2 0-15,0 0 0 0,0 4 0 0,6-1 0 16,-6 0 0-16,0 2 0 0,0-1 0 0,0-1 0 16,4-3 0-16,-4 0 0 0,0 1 0 0,5-6 0 15,-5-1 0-15,0 1-43 0,5-6-575 16,-5 0-210-16,0-2-262 0,5-3-101 0,-5-3-5 15,5-5 67-15,0-1 148 0,-5-2 254 0</inkml:trace>
  <inkml:trace contextRef="#ctx0" brushRef="#br0" timeOffset="-159418.122">1201 5766 19 0,'0'-3'332'0,"0"3"63"15,0-2 57-15,0-1 0 0,-5 0-36 16,5 3-16-16,0-3 14 0,0 0 54 0,0 1 68 16,0-1 27-16,-5 3 8 0,5-3-10 0,0 0-28 15,-5 3-54-15,5-3-64 0,-5 1-31 0,5 2-14 16,0 0-9-16,-4-2-291 0,4 2-70 0,0 0 0 15,0 2 0-15,-6-2 0 0,6 2 0 16,0 1 0-16,6 0 0 0,-6 3 0 0,0-1 0 16,4 1 0-16,1-1 0 0,0 3 0 15,0 1 0-15,0-4 0 0,5 3 0 0,-6 0 0 16,7-2 0-16,-1 3 0 0,-1-4 0 0,1 0 0 16,-5 2 0-16,5-2 0 0,0-3 0 0,-6 4 0 15,1-4 0-15,0 2 0 0,0-2 0 16,-5 1 0-16,5 2 0 0,-5 1 0 0,-5 0 0 15,5 4 0-15,-5-2 0 0,0 4 0 0,0 1 0 16,-5 5 0-16,6-2 0 0,-6 6 0 16,0 0 0-16,5 6 0 0,-4 2 0 0,-1 0 0 15,-1 4 0-15,7-2 0 0,-1 2 0 0,0-5 0 16,0 3 0-16,5-5 0 0,-5 1-533 0,5-6-685 16,0-1-118-16,0-4 3 0,5-3 70 15,-5-6 134-15,0 1 263 0,5-7 406 0</inkml:trace>
  <inkml:trace contextRef="#ctx0" brushRef="#br0" timeOffset="-149906.175">14745 2662 122 0,'-11'-7'414'0,"2"-4"95"0,-1-1 103 16,0 2 67-16,1-2-39 0,-1 1 16 0,5 3-10 15,0 0-41-15,0-1-64 0,0 4-89 16,0 0-105-16,0 2-108 0,5 0-63 0,0 0-33 16,0 1-16-16,5 2-6 0,0 2 0 0,5 1 4 15,4 6 0-15,1-2-7 0,10 7-10 16,-6 0-13-16,11 6-16 0,-1-2-16 15,1 7-13-15,4 0-14 0,1 0-12 0,3 3-10 16,-4 0-6-16,6-4-5 0,-1 4-5 16,-4-3 8-16,4-1 3 0,-10-1 5 15,6-1 2-15,-6-3 4 0,-5-2 3 0,1-1-9 16,-10-5-6-16,-1 3-1 0,1-6-2 16,-5 0-1-16,-5 0-1 0,-5-2 0 15,0-6-1-15,-10 3-2 0,0-6-2 0,0 1-9 0,-9-7-3 16,4 1-1-16,-10-6-1 0,1 1 3 15,-6-7 2-15,1 1 7 0,-5-3 3 16,0-4 1-16,-6 2-1 0,6 1-1 0,-6-1-3 16,2 2-1-16,-2 2 2 0,6 1-3 15,5 3-1-15,-1 2 0 0,1 0 1 0,4 0-1 16,1 3 0-16,9 4 0 0,-4-5 2 16,9 3-2-16,0 5 1 0,0-5 0 15,10 4 1-15,0-1 2 0,5 3 2 0,5 0 1 16,5 3 2-16,-1 0 3 0,10 3 3 15,1 2 1-15,5 1 0 0,-1 6 0 0,5 1 2 16,-4 3-3-16,4 4-1 0,5 2-20 16,-9 0-19-16,4 3-20 0,0-1-23 15,-5 4-21-15,-4-3-19 0,5-2 5 0,-6-2-1 16,-4-1-5-16,-5-4-13 0,-1 1-38 16,1-4-82-16,-6-2-160 0,-3-3-226 0,-2-1-270 15,-4-2-122-15,0-5-26 0,0-5 60 16,-4-2 149-16,-6-1 232 0</inkml:trace>
  <inkml:trace contextRef="#ctx0" brushRef="#br0" timeOffset="-148752.956">15058 3027 170 0,'-10'-3'480'0,"0"-3"106"15,1 4 111-15,-1-1 85 0,0-2-59 16,1 2-46-16,-2 0-55 0,7 3-60 0,-6-3-75 15,5 0-97-15,0 3-103 0,5 0-72 0,-5-2-41 16,0 2-34-16,5 0-22 0,0 0-9 16,0 0 5-16,5-3 10 0,0 3 12 15,0 0 13-15,0 0 12 0,5 0-4 0,5 0-26 16,-6 0-131-16,6 3 0 0,5-3 0 16,-6 2 0-16,6 4 0 0,-1-3 0 0,1 2 0 15,0 1 0-15,4 0 0 0,-4 2 0 16,-1-3 0-16,6 4 0 0,-6-1 0 15,1-3 0-15,0 4 0 0,-5-2 0 0,4 2 0 16,-4-4 0-16,0 1 0 0,-5 0 0 16,-1 0 0-16,1-4 0 0,-5 0 0 0,-1 2 0 15,2-2 0-15,-2 1 0 0,-4-3 0 16,5 0 0-16,-5 0 0 0,0 0 0 16,-5 0 0-16,5-3 0 0,-4 1 0 0,4-4 0 15,-10 0 0-15,5 1 0 0,0-4 0 16,-5-1 0-16,6-1 0 0,-6-1 0 0,0-1 0 15,5-1 0-15,-5 0 0 0,0 0 0 16,5-3 0-16,0 2 0 0,1-2 0 16,-6-2 0-16,5-4 0 0,0 4 0 0,0-3 0 15,5-1 0-15,-5-1 0 0,0 2 0 16,0 0 0-16,1-1 0 0,4 5 0 0,-6-2 0 16,1 4 0-16,5 0 0 0,-4 1 0 15,4 5 0-15,-6 1-327 0,6 4-124 16,-4 1-169-16,4 2-248 0,-5 4-204 0,5 2-72 15,0 1 6-15,-5 1 100 0,10-1 200 16,-5 3 293-16</inkml:trace>
  <inkml:trace contextRef="#ctx0" brushRef="#br0" timeOffset="-140181.039">1765 5731 334 0,'-5'-4'823'16,"5"-1"165"-16,-5 2 106 0,0 0 73 0,0 0-190 16,0 0-256-16,1 1-236 0,4 0-141 15,-6 2-90-15,6 0-66 0,0 0-54 0,0 0-43 16,0 2-22-16,0 0-8 0,0 7-5 15,6 3 1-15,-2 4-1 0,1 3 5 0,0 3-3 16,0 3-6-16,0 5-4 0,0 1-1 0,4 2-21 16,-3 3-26-16,-2-4 0 0,1 4 0 15,1-5 0-15,-6-3 0 0,4-6 0 0,-4-3 0 16,5-2 0-16,-5-10 0 0,0-1 0 0,0-8 0 16,-5-7 0-16,1-4 0 0,-2-7 0 15,1-2 0-15,1-6 0 0,-6 1 0 16,5-6 0-16,-5 2 0 0,0-1 0 0,1-2 0 15,3 1 0-15,-3 0 0 0,3 2 0 0,2 1 0 16,4 5 0-16,0 0 0 0,0 4 0 16,4 3 0-16,7 5 0 0,-7-1 0 0,11 6 0 15,-5 3 0-15,5 2 0 0,-1 6 0 16,6 2 0-16,-5 3 0 0,5 6 0 0,-6 5 0 16,1 1 0-16,0 7 0 0,0 1 0 15,-6 5 0-15,-4 0 0 0,0 3 0 0,0-1 0 16,-5 2 0-16,0-1 0 0,-5 0 0 15,0 0 0-15,-5-3 0 0,6-3 0 0,-6-2 0 16,-1-7 0-16,2 1 0 0,-6-5 0 0,5 0 0 16,0-6 0-16,-4-3 0 0,-1-2-155 15,6-1-155-15,-6-5 15 0,0 0 15 0,0 0 13 16,1-5 20-16,-1-1 30 0,0-2 37 16,0 0 33-16,5-4 56 0,-4 1 81 0,4-3 70 15,-4 4 54-15,4-4 50 0,5 0 43 16,-5-2 33-16,5-1 7 0,5-3 8 0,-5 1 6 15,10 0-1-15,-5 0-8 0,9-1-113 16,2-2-139-16,-1 3 0 0,4 2 0 0,6 1 0 16,-1 2 0-16,6 3 0 0,-1-1 0 0,1 8 0 15,4-2 0-15,-4 3-502 0,-1 6-260 16,5-1-314-16,-4 4-127 0,-1 0-16 0,1 2 43 16,0 0 150-16,-1 0 246 0,-4 1 350 15</inkml:trace>
  <inkml:trace contextRef="#ctx0" brushRef="#br0" timeOffset="-139811.027">2152 6034 634 0,'-5'10'976'0,"1"-1"168"16,-2-1 125-16,-3-3 95 0,4 1-298 15,5 0-341-15,-5-4-211 0,5 4-141 0,0-6-247 16,5 3-126-16,0-3 0 0,-1-3 0 16,7 0 0-16,-2-2 0 0,1-3 0 0,5-1 0 15,-5-2 0-15,4 0 0 0,-4-2 0 16,0-2 0-16,0-1 0 0,-1 0 0 0,1-1 0 15,-5 0 0-15,0-2 0 0,0 3 0 0,-5-2 0 16,0 5 0-16,-5-1 0 0,5 1 0 16,-10 1 0-16,6 5 0 0,-6-2 0 15,-5 4 0-15,0-1 0 0,5 3 0 0,-5 3 0 16,1 3 0-16,-1 3 0 0,6-1 0 0,-2 6 0 16,2 2 0-16,4 4 0 0,0 0 0 15,5 2 0-15,0 4 0 0,0 1 0 0,5-2 0 16,5 3 0-16,-6 0 0 0,7-3 0 0,3 0 0 15,1-3 0-15,0-2 0 0,-1-3 0 16,6-3 0-16,-1-1 0 0,1-4 0 0,0-3 0 16,5-6 0-16,-11 1 0 0,6-4 0 15,-6-2-160-15,1-3-651 0,-6-3-219 0,2 0-162 16,-1-2-29-16,-6-4 33 0,-4 0 129 16,5 1 220-16,-10 0 296 0</inkml:trace>
  <inkml:trace contextRef="#ctx0" brushRef="#br0" timeOffset="-139617.028">2284 5801 114 0,'-19'-18'666'0,"4"-2"230"0,1 1 157 0,-1 2 114 16,5 3-71-16,-5-2-165 0,10 2-186 16,-5 1-168-16,6-1-105 0,4 2-67 0,0-1-336 15,0-1-69-15,0 0 0 0,4 0 0 16,6 1 0-16,0-1 0 0,0 3 0 0,0 3 0 16,5 5 0-16,-1 0 0 0,1 6 0 15,4 2 0-15,-4 7 0 0,0 4 0 16,0 6 0-16,-1 5 0 0,1 4 0 0,-5 2-839 15,-5 3-363-15,5 3-112 0,-5 1 10 0,-1 2 68 16,-4-1 162-16,6 1 282 0,-6 2 371 16</inkml:trace>
  <inkml:trace contextRef="#ctx0" brushRef="#br0" timeOffset="-139452.96">2373 6373 496 0,'-15'14'1088'0,"0"-1"222"0,1-1 182 16,-1-2 149-16,0-4-120 0,0 0-878 0,6-4-643 15,-1-2 0-15,5 0 0 0,0 0 0 16,5-2 0-16,5-2 0 0,-5 2 0 0,10-1 0 16,-5 0-137-16,0 1-1159 0,5 2-129 0,-1-6 6 15,1 1 85-15,0-1 145 0,5-5 317 16,-6 0 409-16</inkml:trace>
  <inkml:trace contextRef="#ctx0" brushRef="#br0" timeOffset="-138830.913">2853 6028 565 0,'-10'11'860'0,"6"0"157"0,-6-3 105 15,5 4 12-15,0-7-222 0,5 0-207 0,0 1-160 16,0-3-79-16,10-3-22 0,-5-3-23 0,4 0-421 16,6-8 0-16,-5 0 0 0,5-6 0 15,0-1 0-15,4-7 0 0,-4-1 0 0,5-4 0 16,-1 0 0-16,-4-3 0 16,4-1 0-16,-4 2 0 0,0 1 0 0,-5 1 0 15,-5 2 0-15,-1 1 0 0,-4 5 0 16,-4 2 0-16,-1 4 0 0,-5 2 0 0,-5 3 0 15,0 6 0-15,-4-1 0 0,0 6 0 0,-2 0 0 16,-3 3 0-16,4 3 0 0,1 1 0 16,4 2 0-16,0 4 0 0,1-1 0 0,9 4 0 15,0 4 0-15,0-2 0 0,5 5 0 0,5 2 0 16,-5 0 0-16,10 2 0 0,0 3 0 16,-6-2 0-16,11 5 0 0,-5-5 0 0,5 2 0 15,-6-2 0-15,6-4 0 0,0-1 0 16,-1-4 0-16,1-2 0 0,-5-4 0 0,5-4 0 15,-6-4 0-15,1-2 0 0,0-3 0 0,0-6 0 16,0-2 0-16,-6-3 0 0,2-3 0 16,-1-3 0-16,-5 1 0 0,4-1 0 0,2 1 0 15,-6 2 0-15,4 0 0 0,-4 6 0 16,5 0 0-16,0 2 0 0,0 6 0 16,0 3 0-16,5 2 0 0,-6 4 0 0,6-1 0 15,-5 6 0-15,5 0 0 0,0-1 0 0,0 4 0 16,0-3 0-16,0 2 0 0,-1-4 0 15,1-2 0-15,5-1 0 0,-6-4 0 0,1 1 0 16,0-4 0-16,0-2 0 0,4 0-609 16,-4-2-314-16,0-4-160 0,0-2-98 0,0-3-1 15,0 0 78-15,-1 0 170 0,-3-3 233 16,3 1 259-16</inkml:trace>
  <inkml:trace contextRef="#ctx0" brushRef="#br0" timeOffset="-138437.651">3339 5992 188 0,'5'-11'621'0,"-5"3"271"0,0-3 185 15,0 2 135-15,-5 4-61 0,0-4-127 16,5 5-161-16,-5-2-181 0,0 1-201 0,5 1-481 15,0 1 0-15,-5 3 0 0,5 7 0 16,0 0 0-16,5 7 0 0,-5 3 0 16,5 8 0-16,0 3 0 0,0 1 0 0,0 7 0 15,4 1 0-15,6 1 0 0,-5 0 0 0,5-1 0 16,0-2 0-16,-1-1 0 0,-4-7 0 16,4 0 0-16,1-5 0 0,-5-2 0 0,-5-6 0 15,5-3 0-15,-5-3 0 0,-5-6 0 16,0-4 0-16,0-6 0 0,-5-6 0 15,0-5 0-15,-5-3 0 0,-5-6 0 0,1-5 0 16,-1-3 0-16,0-2 0 0,-4-7 0 16,4 4 0-16,5-3 0 0,1 2 0 0,3 4 0 15,2 2 0-15,4 3 0 0,0 6 0 16,4 1 0-16,2 7 0 0,-2 2 0 0,7 7 0 16,-2 4 0-16,6 3 0 0,-5 6 0 15,-1 5 0-15,6 6 0 0,-5 2 0 16,4 1 0-16,-9 6 0 0,5 1 0 0,-5 1 0 15,0 0 0-15,0 0 0 0,-5 2 0 16,0-2 0-16,-5 0 0 0,0-4 0 0,0-1 0 16,-5 0 0-16,1-7 0 0,-1-2-80 15,-5-5-722-15,5-4-256 0,-4-7-162 16,4-3-29-16,0-6 45 0,5-5 127 0,1-3 230 16,4-6 321-16</inkml:trace>
  <inkml:trace contextRef="#ctx0" brushRef="#br0" timeOffset="-138082.263">3461 5735 208 0,'10'-29'707'0,"0"1"224"16,-5 6 166-16,0 5 125 0,-5 3-104 0,0 4-161 16,0 1-168-16,5 0-159 0,-5 7-104 15,0 2-520-15,0 2-6 0,5 7 0 0,-5 2 0 16,4 6 0-16,2 2 0 0,-2 2 0 0,1 2 0 16,5 5 0-16,0-4 0 0,0 4 0 15,4 0 0-15,-4-4 0 0,5 4 0 16,0-6 0-16,-1 3 0 0,-3-5 0 0,3 1 0 15,-9-4 0-15,4 2 0 0,-3-5 0 16,-2-1 0-16,-4 2 0 0,-4-8 0 0,-2 2 0 16,-3-6 0-16,-1-1 0 0,-5-4 0 15,0-1 0-15,1-6 0 0,-1 2 0 16,0-5 0-16,1 2 0 0,4-2 0 0,5 2 0 16,0-4 0-16,0 2 0 0,5-2 0 15,5 4 0-15,0-4 0 0,5 3 0 0,0-1 0 16,-1 4 0-16,6 0 0 0,0 3 0 15,5 2 0-15,-5 3 0 0,9 3 0 0,-5 0 0 16,6 5 0-16,0-2-292 0,-1 4-920 16,5-1-126-16,1-1-58 0,4-3 61 0,-5-1 157 15,1-2 283-15,4-4 420 0</inkml:trace>
  <inkml:trace contextRef="#ctx0" brushRef="#br0" timeOffset="-137630.302">4349 5857 297 0,'-15'3'808'0,"6"-3"171"16,-6-3 111-16,-5-2 75 0,5-1-164 15,1-2-251-15,4-4-210 0,-5 2-108 0,1-1-47 16,-1-3-12-16,5 3-6 0,-5-3-363 16,0 6-4-16,1-1 0 0,-1 4 0 15,0 2 0-15,0 3 0 0,1 6 0 0,4 5 0 16,0 2 0-16,6 7 0 0,-2 2 0 0,2 0 0 15,8 5 0-15,-4 1 0 0,10-1 0 16,0 4 0-16,5-6 0 0,0 0 0 16,9-3 0-16,1-3 0 0,-1-5 0 0,6-6 0 15,-1-3 0-15,0-7 0 0,6-1 0 16,-6-5 0-16,1-3 0 0,-1-3 0 0,-5 1 0 16,-4-1 0-16,-5 0 0 0,0-3 0 15,-6 3 0-15,-4 1 0 0,0-1 0 16,-5-3 0-16,-5 3 0 0,0 0 0 0,-4 4 0 15,-1-4 0-15,0 2 0 0,-10 4 0 0,6 1 0 16,-1 0 0-16,0 5 0 0,1 2 0 16,-1 2 0-16,5 5 0 0,0 0 0 15,5 7 0-15,0 0 0 0,5 6 0 0,0-1 0 16,5 3 0-16,0 0 0 0,0-3 0 16,10 3 0-16,-5-6 0 0,5-1 0 0,-1-4 0 15,1-6 0-15,0-2-237 0,-1-3-883 16,-4-5-201-16,5-6-29 0,-5-4 58 15,-1-4 123-15,1-3 241 0,-5 0 346 0</inkml:trace>
  <inkml:trace contextRef="#ctx0" brushRef="#br0" timeOffset="-137501.637">4491 5824 127 0,'-10'-27'759'0,"1"1"245"0,-6-1 185 15,0 2 149-15,5 0-13 0,0 5-214 16,-4 2-280-16,9 4-324 0,0 3-507 0,0 2 0 16,0 6 0-16,5 6 0 0,0 6 0 15,0 4 0-15,5 4 0 0,0 5 0 16,5 3 0-16,-10 2-513 0,5 1-737 0,4 0-150 15,-3 0-8-15,3-7 87 0,1-1 186 16,0-6 370-16</inkml:trace>
  <inkml:trace contextRef="#ctx0" brushRef="#br0" timeOffset="-137016.893">4776 5813 465 0,'-10'-8'623'0,"5"0"188"0,0-1 176 15,5 1-29-15,-5-1-78 0,5-1-72 16,0 1-80-16,0 4-124 0,0-4-132 0,0 6-69 15,0 1-41-15,5 2-272 0,-5 5-90 16,5 6 0-16,4 3 0 0,-3 6 0 0,3 2 0 16,1 6 0-16,0-1 0 0,0 3 0 15,0 0 0-15,0 1 0 0,-1-7 0 16,1 2 0-16,0-7 0 0,-1-5 0 0,2-1 0 16,-7-7 0-16,6-1 0 0,-5-7 0 15,-5-7 0-15,5-4 0 0,-5-4 0 0,5-2 0 16,-10-6 0-16,5-3 0 0,0 0 0 15,0-1 0-15,0 1 0 0,5 1 0 0,-5 1 0 16,5 4 0-16,-1 6 0 0,2 5 0 16,3 5 0-16,-4 3 0 0,5 6 0 0,0 6 0 15,0 4 0-15,-1 4 0 0,1 2 0 16,0 4 0-16,0 1 0 0,0 1 0 16,0 3 0-16,5-1 0 0,-6-2-51 0,1 0-299 15,5-4-209-15,-5 1-267 0,-1-2-266 16,6-6-92-16,-5 0 1 0,5-3 77 0,-1 0 183 15,1-3 274-15</inkml:trace>
  <inkml:trace contextRef="#ctx0" brushRef="#br0" timeOffset="-136711.152">5291 6128 125 0,'0'0'829'0,"0"-3"235"0,0-3 167 16,-5 1 129-16,-1-1-22 0,2 0-284 16,-1 1-301-16,0 0-316 0,0-1-437 15,0 3 0-15,0 0 0 0,5 1 0 0,-5 4 0 16,5 1 0-16,-4 3 0 0,8 2 0 15,-4 6 0-15,5 0 0 0,0 2 0 0,0 0 0 16,5 1 0-16,-1-3 0 0,2 0 0 16,-1-4 0-16,4-4 0 0,-4 0 0 15,4-6 0-15,1-6 0 0,-5 0 0 0,-1-4 0 16,-3-4 0-16,-1 0 0 0,-1-3 0 16,-4 1 0-16,0 3 0 0,0-4 0 0,-4 3 0 15,-7 3 0-15,7 0 0 0,-11 2 0 16,5 4 0-16,-4 0 0 0,-1 2 0 15,-5 6 0-15,5-1 0 0,1 6 0 0,-1 1-202 16,6 2-99-16,-1 3-127 0,5 0-199 16,0 0-268-16,0-3-178 0,5-3-61 0,0-2 10 15,5-2 107-15,0 0 212 0,0-4 311 16</inkml:trace>
  <inkml:trace contextRef="#ctx0" brushRef="#br0" timeOffset="-135520.322">5991 5852 360 0,'-9'-4'486'0,"4"-1"128"16,0 0 115-16,-4-4 66 0,3 4 6 16,-3 0-28-16,3-4-55 0,-3 0-80 15,-1 5-123-15,-5-2-149 0,1-2-104 0,-6 5-77 16,6 0-58-16,-7 3-52 0,-3 3-36 16,4 0-26-16,1 5-14 0,-1 2-3 15,1 5 0-15,4 2 6 0,1 2 6 0,4 3 9 16,5 2 15-16,-1 4 19 0,6 2 19 15,0 1 19-15,11-3 15 0,-1 1 13 0,4-3 0 16,1-7-20-16,4-3-97 0,5-7 0 16,1-4 0-16,0-10 0 0,-1-4 0 0,6-10 0 15,-6-3-16-15,1-5-229 0,-5-7-104 16,-1-2-127-16,-4-2-149 0,-1-1-136 0,-9-3-93 16,0 4-51-16,0-1 22 0,-5 1 102 15,0 2 198-15,-10-3 242 0,5 6 236 16,-9-3 231-16,4 6 219 0,-4 0 227 0,-1 5 172 15,5 6 75-15,0 2 7 0,0 3-47 16,0 3-86-16,6 9-135 0,-2-1-122 0,6 8-62 16,-4 6-28-16,4 3-40 0,4 6-306 15,2 4 0-15,-2 4 0 0,1 5 0 0,5 0 0 16,5 5 0-16,-5 1 0 0,9-3 0 16,-4 0 0-16,4 0 0 0,1-3 0 15,0-5 0-15,4-1 0 0,-4-5 0 16,-1-3 0-16,1-4 0 0,0-2 0 0,-5-8 0 15,-1 1 0-15,1-6 0 0,-6-3 0 16,2-2 0-16,-2-7 0 0,-4 2 0 0,0-4 0 16,-5-3 0-16,-5 1-43 0,5-4 12 0,-5 4 27 15,0-1 28-15,-5 4 30 0,5-2-54 16,5 5 0-16,-4 4 0 0,-1 1 0 0,5 5 0 16,-5 3 0-16,5 2 0 0,0 4 0 15,0 1 0-15,5 4 0 0,0 3 0 16,-1-1 0-16,1 1 0 0,1 2 0 0,3-2 0 15,1 0 0-15,0-4 0 0,-1 1 0 16,6-6 0-16,-5 0 0 0,5-2 0 0,-5-6 0 16,-1 0 0-16,6-6 0 0,-5 1 0 15,0-4 0-15,-5-1 0 0,-1-4 0 16,2 2 0-16,-6-1 0 0,4 1 0 0,-4-1 0 16,-4 2 0-16,4 3 0 0,-6 0 0 15,6 2 0-15,0 0 0 0,-4 1 0 16,4 3 0-16,-5-2 0 0,5 4 0 0,0 4 0 15,0-2 0-15,0 3 0 0,0 3 0 0,5 4 0 16,-1-1 0-16,2 0 0 0,-2-1 0 16,7 5 0-16,-7-5 0 0,6 2 0 0,5-2 0 15,-6-1 0-15,1-4 0 0,5 1 0 16,-6-3 0-16,2-3 0 0,-1 0 0 0,-1-3 0 16,1-3 0-16,-5-2 0 0,0 0 0 15,0-3 0-15,-1-3 0 0,-4 3-82 16,0-2-99-16,0-1 26 0,-4 0 31 0,4 2 31 15,-5 2 34-15,0-2 30 0,0 5 30 16,0 1 11-16,0 3 11 0,5 3 18 0,0 0 21 16,0 9 23-16,0-2 17 0,5 5 15 0,0 2 21 15,0-1 4-15,0 6-142 0,4 7 0 16,6-1 0-16,-5 2 0 0,5 6 0 16,0 0 0-16,4 0 0 0,-4 3 0 0,5-3 0 15,-1 0 0-15,-4-3 0 0,4 3 0 16,-4-5 0-16,0 0 0 0,-11-1 0 15,7-1 0-15,-7-8 0 0,-4 4 0 0,-4-5 0 16,-1 0 0-16,-10-1 0 0,0-2 0 16,-5-3 0-16,1-3 0 0,-5-2 0 0,-6-4 0 15,1 1 0-15,0-6 0 0,-11-2-228 16,6-4-24-16,-1 2-5 0,1-4-12 0,4-3-48 16,6 0-91-16,4 0-118 0,6-3-135 15,4-1-170-15,5-2-126 0,5 1 0 16,10-6 86-16,0 0 134 0,5-3 159 0</inkml:trace>
  <inkml:trace contextRef="#ctx0" brushRef="#br0" timeOffset="-134487.545">6830 5848 195 0,'-5'0'439'0,"1"-2"77"0,-2 2 67 0,2 0-21 16,-1-3-47-16,5 0-18 0,-5 1 24 16,0-1 16-16,0 1-1 0,0-2-17 0,5-1-30 15,-5 2-52-15,1-2-64 0,4 2-52 16,-6 3-33-16,6-3-28 0,0 3-21 15,0 0-12-15,0 3-90 0,6 3-137 0,-2 4 0 16,6 4 0-16,-5 5 0 0,5 3 0 16,-1 4 0-16,1 1 0 0,0 1 0 15,0-1 0-15,0-2 0 0,-1 0 0 0,-3-6 0 16,3-2 0-16,-4-3 0 0,0-6 0 16,0-3 0-16,-5-5 0 0,5-5 0 0,-5-3 0 15,0-6 0-15,0-3-180 0,-5-2 16 16,5-3 32-16,-5 0 31 0,5-1 30 15,0 4 23-15,0-2 18 0,0 1 10 0,0 3 7 16,0 3 6-16,5 4 7 0,0 1 17 16,0 6 22-16,-1 3 16 0,2 3 20 0,3 6 21 15,-4-1 15-15,5 6 13 0,-5 0 4 16,0 2-7-16,5 3-121 0,-5 1 0 0,-1-1 0 16,6 0 0-16,-5 1 0 0,5-4 0 15,-5 1 0-15,5-3 0 0,0-4 0 16,-1-4 0-16,6 0 0 0,0-6 0 0,-1-3 0 15,-4-6 0-15,5-1 0 0,5-7 0 16,-10-2 0-16,4-7 0 0,1 2 0 0,-6-4 0 16,1-2 0-16,1 0 0 0,-7 2 0 15,1-2 0-15,-5 2 0 0,-5 3 0 0,1 1 0 16,-2 1 0-16,-9 1 0 0,6 3 0 16,-6 5 0-16,-5 1 0 0,1 1 0 0,-1 4 0 15,-4 2 0-15,4 4 0 0,5 4 0 16,1 4 0-16,-1 2 0 0,10 6 0 15,-5 0 0-15,10 6 0 0,0-1 0 0,5 3 0 16,0 2 0-16,5 2 0 0,0 1 0 16,4 1 0-16,1 2 0 0,0-2 0 0,4-3 0 15,-4-1 0-15,4-2 0 0,-4-2 0 0,0-4 0 16,0-3 0-16,-1-1 0 0,1-1 0 16,-5-6 0-16,5-2 0 0,-10-3 0 15,5-3 0-15,0-2 0 0,-6-4 0 0,1-1 0 16,0-4 0-16,-5 2 0 0,5-1 0 15,0 2 0-15,-5 0 0 0,5 5 0 0,0 1 0 16,-1 2 0-16,1 6 0 0,5 2 0 16,0 3 0-16,0 1 0 0,0 5 0 15,9-1 0-15,-4 4 0 0,-1-3 0 0,7 0 0 16,-2-4 0-16,0 2 0 0,2-4 0 16,-7 0 0-16,1-5 0 0,-1 0 0 0,1-3 0 15,-5-3 0-15,0-5 0 0,-6 2 0 16,1-5 0-16,1 0 0 0,-6-3 0 15,0 1 0-15,-6-1 0 0,1 0 0 0,-5 3 0 16,1-3 0-16,-1 3 0 0,-5 3 0 16,1-1 0-16,-1 4 0 0,6 0 0 0,-6 1 0 15,5 4 0-15,0 4 0 0,0 1 0 16,5 3 0-16,0 3 0 0,5 1 0 0,0-2 0 16,0 4 0-16,5 0 0 0,0 3 0 15,0-4 0-15,5 1 0 0,-1-3 0 16,6 0 0-16,-5-2 0 0,5-4 0 0,-5-2-70 15,4-1-658-15,-4 1-262 0,0-6-205 16,-1-2-50-16,1 0 32 0,1-4 117 0,-7-2 218 16,1 0 295-16</inkml:trace>
  <inkml:trace contextRef="#ctx0" brushRef="#br0" timeOffset="-134302.04">7492 5890 729 0,'-15'-14'1030'0,"6"0"184"0,4-2 142 0,-5 3 90 16,5-4-289-16,0 0-312 0,1 1-431 15,4 2-414-15,4-3 0 0,-4 6 0 16,5 3 0-16,0 0 0 0,5 5 0 0,0 6 0 16,-1 3 0-16,1 4 0 0,0 4 0 15,-1 5 0-15,1 6 0 0,1-3 0 0,-2 5-896 16,1-1-299-16,-5-2-105 0,0 2 9 16,0-7 72-16,-1 0 169 0,2-2 271 0,-6-7 343 15</inkml:trace>
  <inkml:trace contextRef="#ctx0" brushRef="#br0" timeOffset="-133836.285">7561 6008 703 0,'0'0'1068'0,"-5"3"209"16,0-3 152-16,5 4 108 0,0-4-298 16,0 2-338-16,0 4-864 0,5-3-37 15,0 1 0-15,0 5 0 0,5-4 0 0,-1 4 0 16,-4-4 0-16,5 1 0 0,4 0 0 16,-3-4 0-16,-1-2 0 0,-1 0 0 0,1-2 0 15,5-4 0-15,-5-2 0 0,-1-6 0 16,1 0 0-16,0-6 0 0,0-1 0 15,0-1 0-15,-6-4 0 0,-4 2 0 0,5-1 0 16,-10 3 0-16,5-3-17 0,-10 3-73 0,6 2 43 16,-6 2 44-16,0-2 45 0,0 6 42 15,1 3-53-15,3 4-31 0,-3 1 0 0,4 6 0 16,5 0 0-16,0 6 0 0,0-2 0 16,0 5 0-16,5 5 0 0,0-1 0 15,5 4 0-15,-6 2 0 0,6 0 0 0,0 3 0 16,-5 1 0-16,5 2 0 0,0-4 0 0,-1 1 0 15,-4-2 0-15,5 0 0 0,-5-1 0 16,0-6 0-16,-1-1 0 0,2-1 0 0,-1-3 0 16,-5-3 0-16,0-2 0 0,-5-3 0 15,5 0 0-15,-6-6 0 0,2 1 0 16,-1-4 0-16,0 2 0 0,5-1 0 0,0-1 0 16,0-2 0-16,0 3 0 0,5 0 0 15,0-1 0-15,-1 1 0 0,7 2 0 16,-1 1 0-16,-1 2 0 0,6 3 0 0,-1 0 0 15,6 0 0-15,0 0 0 0,-5 0 0 16,4 0 0-16,-4-3 0 0,-1 3 0 0,-3 0-633 16,-2 0-477-16,1-2-160 0,-10-2-12 15,0-4 60-15,0 1 138 0,0-5 227 0,-5 1 294 16</inkml:trace>
  <inkml:trace contextRef="#ctx0" brushRef="#br0" timeOffset="-133691.672">7821 5706 556 0,'-25'-28'906'16,"6"-3"197"-16,-1 3 151 0,0 1 60 0,5 2-176 15,1 3-225-15,4 3-241 0,0 5-337 16,5 3-335-16,1 3 0 0,-2 5 0 16,6 9 0-16,0 2 0 0,0 6 0 0,0 5 0 15,0 1-671-15,0 4-534 0,0-2-152 16,-4 3-18-16,4-3 72 0,-5 0 170 16,5-2 376-16</inkml:trace>
  <inkml:trace contextRef="#ctx0" brushRef="#br0" timeOffset="-133141.986">8424 5631 343 0,'-5'-9'731'0,"0"2"197"15,0-2 129-15,0 0 58 0,0 4-176 16,0 2-181-16,1-2-193 0,4 5-164 15,0 0-97-15,0 3-60 0,0 2-47 0,4 6-35 16,1 5-22-16,0 4-26 0,5 2-29 16,0 6-28-16,0 5-15 0,-1 0-33 0,6 3-9 15,-5-1 0-15,0 1 0 0,-1 0 0 16,6-3 0-16,-10-2-41 0,5-6-79 0,0-1-35 16,-5-5-25-16,-5-2-8 0,5-6 11 15,-10 1 26-15,5-7 32 0,-10-2 29 16,0-6 24-16,0-2 30 0,-5-4 30 0,-4-2 34 15,4 0 27-15,-4-5 35 0,-1-1 36 16,0-2 33-16,6 2 20 0,-1-2 11 0,0 3 5 16,10 1-10-16,-5-1-63 0,10 2-122 0,0 3 0 15,5 0 0-15,5 3 0 0,0 0 0 16,5 2 0-16,4 0 0 0,1 4 0 16,9-1 0-16,1 1 0 0,-1-2 0 0,6-1-300 15,-1 0-421-15,0-1-375 0,6 0-154 16,-6-2-19-16,0 0 55 0,-5 0 129 15,1-1 277-15,-5 1 378 0</inkml:trace>
  <inkml:trace contextRef="#ctx0" brushRef="#br0" timeOffset="-132942.261">8856 5725 559 0,'-11'-3'944'15,"1"-3"179"-15,1 3 141 0,-1-2 116 16,0-1-242-16,1 1-278 0,3 0-191 0,-3 2-415 16,3 0-254-16,2 0 0 0,4 3 0 15,-5 3 0-15,5 3 0 0,0 2 0 16,0 5 0-16,0 5 0 0,0 3 0 0,5 4 0 15,-5 5 0-15,0 6 0 0,4 0 0 16,2 2 0-16,-6 1 0 0,5-3 0 0,-1 0 0 16,2-3 0-16,-2-2 0 0,-4-4 0 15,5-5 0-15,-5-2-1029 0,5-7-261 0,-5-2-48 16,5-8 41-16,-5-3 93 0,0-5 194 16,5-7 311-16</inkml:trace>
  <inkml:trace contextRef="#ctx0" brushRef="#br0" timeOffset="-132416.975">8949 5907 480 0,'0'-6'893'0,"4"-3"172"16,2 7 114-16,-6 0 84 0,4-2-240 15,-4 2-253-15,5 2-200 0,0 2-112 0,0-2-53 16,0 6-320-16,-1 0-85 0,2 2 0 16,-2 0 0-16,1 6 0 0,0-1 0 15,0 4 0-15,0 0 0 0,0 2 0 0,0 0 0 16,0-2 0-16,0-1 0 0,0-2 0 15,-1 0 0-15,-4-3 0 0,6-5 0 0,-2-1 0 16,1-2 0-16,0-3 0 0,-5-5 0 16,5-4 0-16,0-4 0 0,-5-1 0 0,0-3 0 15,5 1-71-15,0-1-30 0,-5-2 43 16,4 2 36-16,2 0 33 0,-2-1 31 0,1 0 34 16,1 5 39-16,3-1-107 0,-4 0-8 15,5 3 0-15,0 6 0 0,-6-1 0 16,2 4 0-16,3 2 0 0,-4 5 0 0,5 3 0 15,-6 1 0-15,2 5 0 0,-1-1 0 16,-1 3 0-16,2 4 0 0,-2-1 0 0,1 0 0 16,0 1 0-16,-5-4 0 0,5-1 0 0,0-2 0 15,0-2 0-15,-5-3 0 0,5-5 0 16,-5 0 0-16,4-6 0 0,-4-2 0 0,0-4 0 16,6-1 0-16,-6-4 0 0,0-1 0 15,4-1 0-15,-4-1 0 0,0 4 0 16,5-4 0-16,1 3 0 0,3 0 0 0,-4 4 0 15,5-1 0-15,-5 5 0 0,4 4 0 16,1 2 0-16,0 2 0 0,0 4 0 0,4 2 0 16,-3 3 0-16,-1 3 0 0,-1 0 0 0,1 2 0 15,-1 0 0-15,1-2 0 0,0 3 0 16,0-3 0-16,0-4-122 0,0 2-1182 16,-1-4-123-16,1-2 10 0,0-4 91 15,0 1 156-15,0-6 285 0,0-2 413 0</inkml:trace>
  <inkml:trace contextRef="#ctx0" brushRef="#br0" timeOffset="-131838.216">10062 5727 527 0,'-6'-11'877'0,"6"1"171"15,-4-4 118-15,-1 2 50 0,5-4-211 0,-5 2-232 16,5 0-205-16,-5 0-124 0,0 1-76 16,5 1-169-16,-4 4-199 0,-2 0 0 0,2 3 0 15,-7 2 0-15,7 0 0 0,-6 3 0 16,0 3 0-16,0 3 0 0,0 4 0 16,1 2 0-16,-1 4 0 0,5 3 0 0,5 1 0 15,-5 2 0-15,10 0 0 0,0 3 0 16,5-1 0-16,-1 1 0 0,6-2 0 0,0 1 0 15,5-2 0-15,-1 0 0 0,1-3 0 16,4 4 0-16,-4-4 0 0,-1 0 0 0,-4 3 0 16,5-2 0-16,-5 1 0 0,-6 1 0 15,1 1 0-15,0 2 0 0,-5-3 0 0,0-1 0 16,-5 5 0-16,0-4 0 0,-5-3 0 0,0 1 0 16,0-4 0-16,-4 0 0 0,-2-2 0 15,1-3 0-15,-4-2 0 0,4-1 0 16,0-3 0-16,-4 1 0 0,9 0 0 0,-1-4 0 15,2 1 0-15,-1-3 0 0,5 2 0 16,0-2 0-16,0 0 0 0,5 3 0 0,5 3 0 16,-5-3 0-16,5 5 0 0,-1 1 0 15,6 4 0-15,-5 1 0 0,0 5 0 16,5 0 0-16,-6 3 0 0,1 4 0 0,0-2 0 16,-1 1 0-16,-3 3 0 0,3-1 0 15,-4 0 0-15,0 1 0 0,0-3 0 16,-5 0 0-16,0-3 0 0,4-6 0 0,-4 1 0 15,-4-3 0-15,4-6 0 0,0 1 0 16,-5-7 0-16,0-2-163 0,-5-2-547 0,0-4-234 16,6-5-205-16,-6 0-57 0,0-6 18 15,0-2 91-15,6-3 195 0,-7-3 293 0</inkml:trace>
  <inkml:trace contextRef="#ctx0" brushRef="#br0" timeOffset="-131213.411">10429 5755 412 0,'-9'-8'567'16,"3"-1"142"-16,2 4 153 0,-1-1-15 0,0 4-68 15,0-4-69-15,-5 3-78 0,10 0-92 16,-5 3-109-16,1-3-87 0,4 1-37 0,0 0-11 16,0-2-3-16,4 2 7 0,1-4-138 15,0 4-162-15,0-1 0 0,5 0 0 16,-1 0 0-16,1 3 0 0,5 0 0 0,0 3 0 15,-6 3 0-15,6 2 0 0,-5 2 0 16,5 5 0-16,-11 1 0 0,7 1 0 0,-7 5 0 16,-4-1 0-16,0 2 0 0,0-1 0 15,0 0 0-15,-4-2 0 0,4-4 0 16,-5-3 0-16,-1-1 0 0,2-4 0 0,4-6 0 16,-5 2 0-16,5-8 0 0,0-4 0 15,0-3 0-15,5-2-61 0,-1-4-24 0,2-2 29 16,3-4 21-16,1 1 17 0,0-3 14 15,0 1 7-15,0 2 8 0,0 0 6 16,-6 2 11-16,6 4 13 0,-5 5 19 0,0-1 26 16,0 5-73-16,-5 1-13 0,0 1 0 15,0 2 0-15,0 6 0 0,0-1 0 0,-5 4 0 16,0 2 0-16,0 3 0 0,0 3 0 16,5-1 0-16,-5 4 0 0,5 0 0 0,0 0 0 15,5 2 0-15,-5 0 0 0,5 1 0 0,5-4 0 16,0 1 0-16,0-1 0 0,5-2 0 15,-1-4 0-15,6 2 0 0,-1-4 0 16,1 0 0-16,0-2 0 0,-1-3-361 0,0-1-530 16,2-2-280-16,-2 0-98 0,0-2 9 15,2-7 76-15,3 1 179 0,0-3 293 16</inkml:trace>
  <inkml:trace contextRef="#ctx0" brushRef="#br0" timeOffset="-130763.539">10959 5686 255 0,'-15'-3'764'0,"-5"3"185"0,6-3 117 0,-1 1 73 16,0-4-159-16,6 1-251 0,-1-1-213 15,5 1-142-15,-5-1-63 0,10 0-12 0,-4-2 13 16,4 3 25-16,0-1-177 0,0 0-160 16,0 4 0-16,0-3 0 0,0 5 0 0,0-3 0 15,0 3 0-15,4 3 0 0,-4-3 0 0,5 5 0 16,0-3 0-16,5 4 0 0,-5 0 0 15,4 2 0-15,6 0 0 0,0-2 0 16,-5 2 0-16,9 1 0 0,-4-1 0 0,0-3 0 16,-1 4 0-16,1-4 0 0,4 0 0 0,-4 1 0 15,0 2 0-15,0-2 0 0,-1-1 0 16,1 1 0-16,0 2 0 0,-5-2 0 0,-1 2 0 16,1-2 0-16,0-1 0 0,0 0 0 15,-5-2 0-15,0 3 0 0,-1-3 0 16,-4-3 0-16,0 2 0 0,0-2 0 0,0 3 0 15,-4-3 0-15,-1 0 0 0,0 0 0 0,-5 0 0 16,0 0 0-16,6 3 0 0,-11-3 0 16,5 2 0-16,1 4 0 0,-2-4 0 0,1 7 0 15,1 0 0-15,-1 1 0 0,0 1 0 16,5 3 0-16,1 0 0 0,-2 2 0 0,2-2 0 16,4 0 0-16,-5 3 0 0,5-7 0 15,0 4-36-15,0 0-825 0,0-2-308 16,0-4-111-16,0 0-2 0,0-2 59 0,0-4 143 15,0-4 270-15,5-4 379 0</inkml:trace>
  <inkml:trace contextRef="#ctx0" brushRef="#br0" timeOffset="-130233.503">11557 5738 15 0,'-10'0'569'0,"5"0"226"16,1 0 182-16,-2 0 130 0,2 3-39 16,-1-3-139-16,0 0-157 0,5 3-175 0,-5-3-126 15,10 3-74-15,-5-3-47 0,10 2-206 16,-6 1-144-16,6 0 0 0,5 0 0 16,-5-3 0-16,5 0 0 0,4-3 0 0,-4-5 0 15,0-1 0-15,4-2 0 0,-4-3 0 16,-1 1 0-16,-3-4 0 0,-1 1 0 0,-1-1 0 15,-4 3 0-15,-5 0 0 0,0 1 0 16,-5 1 0-16,0 4 0 0,1 0 0 16,-2 6 0-16,-3-4 0 0,-1 3 0 0,0 3 0 15,5 3 0-15,-5 0 0 0,5 0 0 16,1 5 0-16,-2 2 0 0,6 2 0 0,0 1 0 16,0 4 0-16,6 0 0 0,-2 5 0 15,1 0 0-15,5 3 0 0,-5-1 0 0,5 4 0 16,0-4 0-16,-1 1 0 0,1-3 0 15,-5 1 0-15,5-4-493 0,-5-2-604 0,0-4-189 16,0 2-38-16,-1-5 49 0,-4 1 120 16,0-2 246-16,0-4 384 0</inkml:trace>
  <inkml:trace contextRef="#ctx0" brushRef="#br0" timeOffset="-129520.034">10635 6397 304 0,'-4'-5'846'0,"-2"3"179"0,-3-4 128 16,4 0 104-16,0 3-127 0,-5 1-272 0,5-1-245 15,0 0-153-15,0 6-115 0,5 0-145 16,-5 5-200-16,10 6 0 0,-5 3 0 0,5 1 0 16,0 8 0-16,5-2 0 0,0 1 0 15,4 3 0-15,1-1 0 0,5-2 0 0,0-3 0 16,-1-3 0-16,0-2 0 0,6-6 0 16,-6-3 0-16,6-8 0 0,-5-2 0 15,0-6 0-15,-1-6 0 0,-4-3 0 0,0-2 0 16,-5-1 0-16,-1-2 0 0,-4 1 0 15,0 1 0-15,-5 1 0 0,-5 2 0 0,0 0 0 16,0 7 0-16,-5-1 0 0,1 2 0 16,4 7 0-16,-5-2 0 0,5 4 0 0,0 4 0 15,1 1 0-15,4 4 0 0,4-1 0 16,1 5 0-16,0 1 0 0,5 3 0 0,0-1 0 16,4 3 0-16,1 1 0 0,0 2 0 15,4 3 0-15,-4-1 0 0,4 4 0 0,-4 0 0 16,5-1 0-16,-5 1 0 0,0-3 0 15,-6 2 0-15,1-2 0 0,0-3 0 16,-5 0 0-16,-5 0 0 0,0-5 0 0,-5 2 0 16,0-5 0-16,-5 0 0 0,0-3 0 15,-4-3 0-15,-6-3 0 0,5-5 0 0,-5 0 0 16,1-7 0-16,-6-2 0 0,6-2 0 16,-1-5 0-16,6 2-228 0,-1-3-139 0,5-2-129 15,5 2-203-15,5-5-273 0,5 3-137 16,0-3-29-16,5 0 41 0,4 0 140 15,6-3 233-15</inkml:trace>
  <inkml:trace contextRef="#ctx0" brushRef="#br0" timeOffset="-129187.994">11287 6381 547 0,'10'-19'998'0,"0"2"213"0,0 7 179 16,-10-2 145-16,4 4-196 0,-4-1-323 0,6 4-861 15,-6 3-155-15,0 2 0 0,0 0 0 16,0 7 0-16,0 2 0 0,0 5 0 15,-6 2 0-15,6 1 0 0,-4 5 0 0,4 0 0 16,-5 0 0-16,0 0 0 0,0 0 0 0,-4-3 0 16,3-2 0-16,2 0 0 0,-1-3 0 15,0-4 0-15,0-1 0 0,0-4 0 0,0 1 0 16,5-4 0-16,0 1 0 0,0-3 0 0,5 0 0 16,0 0 0-16,5 0 0 0,-1 0 0 15,6 0 0-15,0 0 0 0,-1 3 0 16,6-1 0-16,-5 4 0 0,5 3 0 0,-6-1 0 15,6 0 0-15,-5 3 0 0,-1 0 0 0,6 0 0 16,-6 0 0-16,1-3 0 0,0 3 0 16,-5-2 0-16,-1-1 0 0,6-3 0 0,-5 4 0 15,-5-4-221-15,0-2-1059 0,0 0-113 16,-1-3 25-16,-4 0 94 0,6 0 133 16,-2 0 256-16,-4-6 371 0</inkml:trace>
  <inkml:trace contextRef="#ctx0" brushRef="#br0" timeOffset="-128728.891">11753 6387 546 0,'-5'-12'981'0,"0"4"194"16,0 0 158-16,1 2 117 0,-1-2-229 16,0 2-328-16,5 2-301 0,0-2-592 15,0 0 0-15,5 1 0 0,0-1 0 0,-1 0 0 16,11 4 0-16,-5-3 0 0,0 2 0 0,4 0 0 15,-4 3 0-15,5 0 0 0,0 3 0 16,-5 0 0-16,-1 2 0 0,6 3 0 0,-5 3 0 16,-5 1 0-16,5 1 0 0,-6 4 0 15,2-1 0-15,-6 3 0 0,4 3 0 0,-8-2 0 16,-2 2 0-16,2 0 0 0,-1-3 0 16,-5 3 0-16,0-6 0 0,-5 1 0 0,6-3 0 15,-6 0 0-15,0-6 0 0,1-2 0 16,-1-4 0-16,-5-2 0 0,5-2 0 15,1-6 0-15,4-1 0 0,-5-2 0 0,11-3 0 16,-6 3 0-16,10 1 0 0,-5-2 0 16,10-2 0-16,-5 4 0 0,4-2 0 0,2 4 0 15,3 3 0-15,1 2 0 0,0 0 0 0,4 6 0 16,-4 0 0-16,5 2 0 0,0 3 0 16,-1 4 0-16,1 1 0 0,4 1 0 0,-4 3 0 15,5-4 0-15,0 1 0 0,-6 0 0 16,6-3 0-16,0 0 0 0,-1-5 0 0,-4-1 0 15,0-2 0-15,4-6 0 0,-4 0-1033 16,0-2-234-16,-1-6-64 0,1-3 38 16,0-3 111-16,4-2 226 0,6-3 255 0,0-3 281 15</inkml:trace>
  <inkml:trace contextRef="#ctx0" brushRef="#br0" timeOffset="-127750.458">12337 5801 148 0,'4'-10'503'0,"2"2"192"16,-1-1 210-16,-1 6 84 0,2 1-42 0,-2 2-47 15,1 2-62-15,0 1-103 0,0 6-131 16,4 1-69-16,-3 4-143 0,3 3-392 0,1 5 0 15,0 3 0-15,0 2 0 0,4 6 0 16,1 1 0-16,-5 2 0 0,9 0 0 0,-4 2 0 16,0-5 0-16,0 0 0 0,-5-3 0 15,4-2 0-15,-4-6 0 0,0 1 0 16,-5-7 0-16,0-2 0 0,-5-6 0 0,0 0 0 16,-5-5 0-16,-5-6 0 0,0 0 0 15,-5-2 0-15,1-6 0 0,-6 0 0 0,1-5 0 16,-1-2 0-16,0 2 0 0,6-3 0 15,-6-1 0-15,10 4 0 0,0-4 0 16,1 4 0-16,9-1 0 0,0 1 0 0,4 2 0 16,1 0 0-16,5 3 0 0,5 1 0 15,0 1 0-15,-1 1 0 0,6 3 0 0,0-2 0 16,4 5 0-16,1-3 0 0,9 2 0 16,-5-3 0-16,5-2 0 0,1-1 0 0,-5 1 0 15,4-3 0-15,-5 0 0 0,-4-3 0 16,-6 0 0-16,1 1 0 0,-10-1 0 15,-5 0-116-15,-1 0-77 0,-8 4 80 0,-7-4 78 16,2 2 58-16,-6 2 39 0,-4-1 23 16,-6-1 8-16,-4 4-5 0,-1-3-19 0,1 0-32 15,-1 3-37-15,1 2 0 0,4 1 0 16,6 2 0-16,-1 3 0 0,6 3 0 16,4 0 0-16,5 2 0 0,0 6 0 0,5 3 0 15,5 2 0-15,0 4 0 0,5 2 0 0,4 3 0 16,6 3 0-16,-5 4 0 0,9 1 0 15,-4 1 0-15,-1 2 0 0,6-1 0 16,0 1 0-16,-1-2 0 0,1-5 0 0,-6-1 0 16,1-5 0-16,-6-5 0 0,-4 0 0 0,5-8 0 15,-5-2 0-15,-5-2 0 0,-1-6 0 16,2-6 0-16,-2-2 0 0,-4-2 0 0,0-2 0 16,5-2 0-16,-5 1 0 0,5-1 0 15,0 3 0-15,-5 0 0 0,5 3 0 16,0 2 0-16,0 4 0 0,5 2 0 0,-6 0 0 15,7 4 0-15,-7 2 0 0,6 2 0 16,0 4 0-16,0-2 0 0,0 2 0 16,-1-1 0-16,6-3 0 0,-5 3 0 0,5-2 0 15,-6-5 0-15,1 2 0 0,5 0 0 0,-5-6 0 16,-1 0 0-16,1 0 0 0,0-6 0 16,-1 0 0-16,2-2 0 0,-7-2 0 15,2-2 0-15,-6-1 0 0,0 1 0 0,0-1 0 16,0 2 0-16,-6-1 0 0,2 2 0 15,4 4 0-15,-5 0 0 0,-1 1 0 0,6 3 0 16,0 2 0-16,-4 2 0 0,4 1 0 16,0 3 0-16,4 2 0 0,-4 2 0 0,6 2 0 15,-1-1 0-15,-1 2 0 0,6 2 0 16,-5-2 0-16,5 1 0 0,0-1 0 0,-1 1 0 16,1-2 0-16,5-2 0 0,-5-1 0 15,0-3 0-15,0-1 0 0,0-3 0 16,-1-2 0-16,-4-2-560 0,0-1-711 0,-5-2-98 15,5-4 19-15,-5-2 80 0,0-3 170 16,0-2 284-16,-5-4 383 0</inkml:trace>
  <inkml:trace contextRef="#ctx0" brushRef="#br0" timeOffset="-127601.855">13176 6072 52 0,'-11'-11'857'0,"1"3"257"0,6-1 185 0,-6 2 139 16,5 0 38-16,-5 3-385 0,10-2-366 15,-5 3-586-15,5-3-139 0,0 3 0 0,5 1 0 16,0 2 0-16,0-3 0 0,0 3-576 15,0 0-358-15,0 0-251 0,-5 0-80 16,4-2 17-16,2-1 88 0,-6 0 207 0,4-5 326 16</inkml:trace>
  <inkml:trace contextRef="#ctx0" brushRef="#br0" timeOffset="-127436.294">13126 5824 456 0,'-9'-5'1099'0,"-1"-1"256"15,-1 0 196-15,7 4 174 0,-6-2-90 16,5 4-1265-16,5-2-370 0,0 0 0 0,0-2 0 15,5 2 0-15,5-1 0 0,-6 3 0 16,11-3 0-16,-5 1 0 0,5 2 0 0,-5 0 0 16,5 2 0-16,0-2 0 0,-1 3 0 0,1 0 0 15,4-1 0-15,-4 4-783 0,5-4-734 16,-6 4 12-16,6 0 54 0,0 0 139 16,-1-4 332-16,6-2 459 0</inkml:trace>
  <inkml:trace contextRef="#ctx0" brushRef="#br0" timeOffset="-123287.368">1289 7236 15 0,'-5'-2'343'16,"5"-2"66"-16,-4 2 69 0,4-1 39 0,0-2-28 15,0-4 19-15,0 4 63 0,0-3 45 0,0 0 12 16,0-1-21-16,0 0-35 0,0 2-58 15,0 1-84-15,-6-17-59 0,2 35-33 0,4-17-29 16,-5-1-29-16,-5 3-84 0,5 3-196 16,-5 0 0-16,0 3 0 0,1 3 0 0,-6 5 0 15,5 0 0-15,-5 5 0 0,1 1 0 0,-1 2 0 16,5 3 0-16,-5 0 0 0,6 2 0 0,3-1 0 16,-3-1 0-16,9 0 0 0,0 0 0 15,5 0 0-15,5 0 0 0,-1 0 0 0,6 1 0 16,5-1 0-16,-1 0 0 0,1-3 0 0,5 3 0 15,-6 0 0-15,6 0 0 0,-6 3 0 0,0 0 0 16,2 2 0-16,-7 1 0 0,-4-1 0 16,0 4 0-16,-6-4 0 0,2 4 0 0,-6-1 0 15,-6-2 0-15,2-1 0 0,-6-2 0 0,0 0 0 16,0-3 0-16,-4-3 0 0,-6 0 0 16,5-4 0-16,-4-2 0 0,4-2 0 0,1-3 0 15,-1-2 0-15,0 0 0 0,5-1 0 16,5-2 0-16,-5-1 0 0,10-2 0 0,-4 3 0 15,4 0 0-15,4 0 0 0,-4 0 0 0,5 5 0 16,5-2 0-16,0 5 0 0,-1 0 0 0,2-1 0 16,-1 7 0-16,4-1 0 0,-4 1 0 0,4 5 0 15,-4 0 0-15,0 0 0 0,4 6 0 16,-3 0 0-16,-1-1 0 0,-6 3 0 0,6 4 0 16,0-1 0-16,-5 2 0 0,0 1 0 0,5 0 0 15,-6 2 0-15,1 1 0 0,1 0 0 16,-2 0 0-16,1-4 0 0,0-2 0 0,0 1 0 15,0-4 0-15,-5 0 0 0,5-2 0 0,0-3 0 16,-1-1 0-16,-4-1 0 0,6-4 0 16,-6 0 0-16,0-2 0 0,0 0 0 15,0-4 0-15,0 1 0 0,0-3 0 0,0-2 0 16,-6-1 0-16,6-3 0 0,0 0 0 0,-4 1 0 16,4-3 0-16,0 0 0 0,-5-1 0 15,5 1 0-15,0 0 0 0,-5-3 0 0,5 0 0 16,0 0 0-16,0 2 0 0,0-2 0 15,0 0 0-15,0-2 0 0,0 2 0 0,0 0 0 16,0 0 0-16,0-3 0 0,0 3 0 0,0-3 0 16,0 1 0-16,0-4 0 0,5 3 0 15,-5 0 0-15,0-2 0 0,0 0-166 0,5 1-164 16,-5 0 3-16,4 1-36 0,-4-3-88 16,0 4-158-16,0-4-203 0,0 3-169 0,6-2-62 15,-6-1 35-15,0 0 114 0,0-2 194 16,4 0 242-16</inkml:trace>
  <inkml:trace contextRef="#ctx0" brushRef="#br0" timeOffset="-120746.405">1628 7297 291 0,'0'0'489'0,"-6"0"79"0,6 0 68 0,-4-3-48 16,4 3-96-16,0 0-74 0,-5 0-35 15,5 0-6-15,0 0 14 0,-5 0 1 0,5 0-11 16,0 0-19-16,-5 0-30 0,5 0-41 15,0 0-48-15,-5 0-29 0,5 3-10 0,0-3-4 16,-5 0-2-16,5 0-4 0,0 0-5 0,0 2-6 16,0-2-13-16,-5 0-165 0,5 0-5 15,0 0 0-15,0 3 0 0,0-3 0 16,0 0 0-16,0 0 0 0,5 0 0 0,-5 0 0 16,0 3 0-16,0-3 0 0,5 3 0 0,0-3 0 15,-5 0 0-15,5 3 0 0,0-3 0 16,4 2 0-16,2-2 0 0,-7 0 0 0,11 3 0 15,-5-3 0-15,0 0 0 0,5 0 0 16,-1 0 0-16,0 0 0 0,1 0 0 16,0 0 0-16,0 0 0 0,-1 0 0 0,1 0 0 15,-5 0 0-15,0 0 0 0,0 0 0 16,-5 3 0-16,4-3 0 0,-9 0 0 0,6 0 0 0,-2 0 0 16,-4 0 0-16,0 0 0 0,0 2 0 15,-4-2 0-15,4 0 0 0,-6 0 0 16,2 0 0-16,-1 0-541 0,-5 0-254 0,5 0-263 15,0 0-123-15,0 0-20 0,1-2 43 0,-2 2 146 16,6-3 238-16,0 0 333 0</inkml:trace>
  <inkml:trace contextRef="#ctx0" brushRef="#br0" timeOffset="-120122.253">2108 7054 303 0,'-10'0'747'0,"0"-2"189"0,1 2 125 16,4 0 92-16,-5 0-180 0,0 0-203 0,0 0-164 15,1 0-127-15,3 2-71 0,2-2-40 16,-1 0-30-16,0 0-289 0,5 0-49 0,-5 0 0 16,5 0 0-16,5-2 0 0,-5 2 0 0,5-3 0 15,4 0 0-15,1 0 0 0,1 0 0 16,-2 1 0-16,6 2 0 0,-1 0 0 16,1 0 0-16,0 2 0 0,-5 1 0 0,-1 3 0 15,1 2 0-15,-5 6 0 0,0-4 0 0,0 7 0 16,-5 0 0-16,0 0 0 0,-5-1 0 15,0 1 0-15,0-1 0 0,-5 1 0 0,5-7 0 16,-4 2 0-16,4-4 0 0,-5 0 0 16,5-5 0-16,0 0 0 0,5-3 0 0,-4-3 0 15,8 0 0-15,-4-3 0 0,5 1 0 16,5-3 0-16,0 2 0 0,-1-2 0 0,2 3 0 16,-2-1 0-16,6 4 0 0,-1-2 0 0,-4 8 0 15,5-2 0-15,-5 4 0 0,0 4 0 16,0 2 0-16,0 2 0 0,-6 2 0 0,1 1 0 15,0-1 0-15,0 3 0 0,-5-2 0 16,-5 0 0-16,0-1 0 0,0 1 0 0,-5-4 0 16,1 1 0-16,-1-2 0 0,-5-2 0 0,0-1 0 15,-4-1 0-15,4-3 0 0,-5 1 0 16,1-1 0-16,-1-5 0 0,6 3 0 16,-1-3 0-16,0-3 0 0,5 3 0 0,1-2 0 15,3-4 0-15,2 3 0 0,4-2 0 0,4-1-380 16,2-2-421-16,-2-1-256 0,11 1-138 15,-5-2-23-15,10-2 42 0,-1-1 138 0,1 2 250 16,0-6 316-16</inkml:trace>
  <inkml:trace contextRef="#ctx0" brushRef="#br0" timeOffset="-119569.73">2343 7165 320 0,'0'-6'923'0,"0"1"207"0,0-1 156 15,0 1 125-15,0-1-93 0,-4 3-356 0,4-2-277 16,0 2-529-16,0 0-156 0,4 0 0 0,-4 0 0 15,5 1 0-15,0 4 0 0,0 1 0 16,5 6 0-16,-1-1 0 0,-3 6 0 0,3 3 0 16,1 1 0-16,0 4 0 0,0 0 0 0,-5 4 0 15,4-1 0-15,-3 2 0 0,-2-2 0 16,1-3 0-16,1-3 0 0,-2 1 0 0,1-6 0 16,-5-1 0-16,5-5 0 0,0-2 0 15,-5-3 0-15,5-3 0 0,-5-6 0 0,0-2 0 16,0-4 0-16,0-4 0 0,0-4 0 15,0 2 0-15,0-2 0 0,0-2 0 0,5 3 0 16,-5 0 0-16,5-1 0 0,-1 4 0 0,2 2 0 16,-2 0 0-16,1 3 0 0,0 3 0 15,5 3 0-15,-5-1 0 0,4 3 0 0,-3 3 0 16,3 3 0-16,-3-1 0 0,3 7 0 16,-4-1 0-16,0 3 0 0,0 0 0 0,-1 3 0 15,2 0 0-15,-6 0 0 0,4 0 0 0,-4-1 0 16,5 1 0-16,-5-3 0 0,0-3 0 15,0-2 0-15,5-1 0 0,-5-2 0 0,0-3 0 16,0-3 0-16,0-2 0 0,5-7 0 16,-5 4 0-16,5-6 0 0,-5 0 0 15,5 4 0-15,0-4 0 0,-1 0 0 0,2 6 0 16,-1-3 0-16,-1 6 0 0,-4-1 0 0,10 3 0 16,-5 0 0-16,0 6 0 0,5 3 0 15,-5 2 0-15,0 0 0 0,5 6 0 0,-6 3 0 16,7-1 0-16,-2 3 0 0,1 0 0 0,0 1 0 15,-5 2 0-15,5-3 0 0,-1-2 0 16,1 0 0-16,-5-4 0 0,5 1 0 0,-1-6 0 16,-3 1 0-16,3-4-667 0,-4-3-478 15,5-4-137-15,-5 0-10 0,10-7 58 0,-6 1 136 16,6-6 250-16,0 0 335 0</inkml:trace>
  <inkml:trace contextRef="#ctx0" brushRef="#br0" timeOffset="-119348.952">3045 7247 766 0,'-6'0'1091'16,"6"3"202"-16,-9-3 177 0,4 0 150 16,0 3-276-16,0-3-737 0,0 0-607 0,0 0 0 15,5 0 0-15,-4-3 0 0,8 0 0 16,-4 1 0-16,5-1 0 0,0 0 0 0,5-2 0 16,0 1 0-16,0-1 0 0,-1 3 0 15,6-1 0-15,0 0 0 0,-1 3 0 0,7-3 0 16,-2 3 0-16,0 0 0 0,1-3 0 15,4 3 0-15,-4 0 0 0,0 3 0 0,-1-3-78 16,-4 3-1384-16,0 0-30 0,0 0 60 16,-11-1 111-16,6-2 188 0,-5 3 317 15,-5-6 382-15</inkml:trace>
  <inkml:trace contextRef="#ctx0" brushRef="#br0" timeOffset="-119164.21">3285 7208 464 0,'-15'-2'904'0,"1"-4"177"0,-1 1 130 15,-5 0 117-15,5-4-188 0,1 3-276 0,-1-1-203 16,5 1-123-16,0 0-538 0,6 1 0 0,-1 2 0 15,0 0 0-15,5 1 0 0,0-2 0 16,0 4 0-16,5 0 0 0,0 4 0 0,-1 1 0 16,2 6 0-16,-2 0 0 0,1 3 0 0,0 2 0 15,5 1 0-15,-5 5 0 0,0 0 0 16,4 0 0-16,-3 0 0 0,3 0 0 16,-4 0-1105-16,0-2-470 0,0-7 40 0,5-1 125 15,-6-4 196-15,6-8 361 0,0-3 399 16</inkml:trace>
  <inkml:trace contextRef="#ctx0" brushRef="#br0" timeOffset="-118638.162">3594 7095 510 0,'5'-14'1035'0,"-5"4"210"0,0-1 169 16,-5 3 138-16,5-4-161 0,-5 4-366 15,0 0-1006-15,0 0-19 0,-4 2 0 16,3 0 0-16,2 4 0 0,-6-1 0 0,5 6 0 15,-5-1 0-15,0 4 0 0,0 5 0 0,0 6 0 16,1-1 0-16,-1 4 0 0,5-1 0 16,5 3 0-16,-5-3 0 0,10 3 0 0,0-6 0 15,0 2 0-15,5-5 0 0,0-2 0 16,4-5 0-16,1-1 0 0,0-7 0 0,4-1 0 16,-4-6 0-16,4 1 0 0,-4-3 0 0,-5-3 0 15,5 1 0-15,-6-4 0 0,1 1 0 16,-5 1 0-16,0 2 0 0,-5-1 0 0,0 1 0 15,0 1 0-15,0 4 0 0,-5 0 0 16,0-1 0-16,1 4 0 0,-2 2 0 16,-3-3 0-16,4 4 0 0,0 2 0 0,0-3 0 15,5 3 0-15,-4-3 0 0,4 6 0 16,-6-3 0-16,6 5 0 0,0 1 0 0,6 2 0 16,-6 4 0-16,4-2 0 0,1 5 0 15,0 1 0-15,5 0 0 0,-6 1 0 0,6 2 0 16,0 1 0-16,0 1 0 0,4-1 0 15,-3 2 0-15,-7-3 0 0,6 1 0 0,0-2 0 16,-5-1 0-16,0 0 0 0,0 2 0 0,-5-5 0 16,0 3 0-16,0-1 0 0,-5-2 0 15,0-1 0-15,-5-1 0 0,1 2 0 0,-1-3 0 16,-5-3 0-16,-5 2 0 0,6-4 0 16,-6 3 0-16,0-6 0 0,-4-1 0 0,4 1 0 15,-4-6 0-15,-1 1 0 0,6-1-820 16,-6 0-433-16,6-3-83 0,-2 0 26 15,2 4 82-15,0-3 171 0,4 2 281 0</inkml:trace>
  <inkml:trace contextRef="#ctx0" brushRef="#br0" timeOffset="-117862.027">2123 7716 116 0,'-5'0'289'0,"-5"0"41"0,5 3 12 16,0-3-36-16,1 0-19 0,-2 0 5 15,-3 0 23-15,4 0 38 0,0 0 43 0,0 0 41 16,0 0 31-16,-4 0 10 0,3 0-18 16,-3 0-46-16,3-3-59 0,-3 3-69 0,4 0-61 15,-5-3-48-15,5 3-28 0,0-2-9 16,-5 2 5-16,6 0 10 0,-1 0 15 0,5-3 21 16,-6 3 25-16,6 0 23 0,-4 0 16 15,4 0-50-15,-5 0-205 0,5 3 0 0,0-3 0 16,0 0 0-16,5 0 0 0,-5 2 0 0,10 1 0 15,-1 0 0-15,1-3 0 0,10 3 0 16,0-1 0-16,-1 2 0 0,11-4 0 16,-1-4 0-16,5 2 0 0,6-4 0 0,-1 1 0 0,5-1 0 15,0 1 0-15,0-4 0 0,5 3 0 16,-5 4 0-16,6-4 0 0,3 4 0 0,-4 2 0 16,5-3 0-16,1 3 0 0,3-3 0 0,1 1 0 15,0 2 0-15,-1-3 0 0,6-3 0 16,0 3 0-16,-5-2 0 0,0 0 0 0,-1 2 0 15,1-3 0-15,-9 1 0 0,-1 2 0 16,-11-3 0-16,2 6 0 0,-6-2 0 0,-9 2 0 16,0 0 0-16,-11 0 0 0,1 0 0 0,-6 0 0 15,1 2 0-15,-5-2 0 0,1 0 0 16,-6 4 0-16,0-4 0 0,0 2 0 0,-6-2 0 16,1 0 0-16,1 3 0 0,-2-3 0 15,2 2 0-15,-6-2 0 0,0 3 0 16,-4 0 0-16,4 0 0 0,-5 0 0 0,0-1 0 15,0 4-301-15,-4-4-657 0,-1 7-229 16,-4-4-63-16,-1 3 18 0,1 4 70 16,-1 2 164-16,-4-1 261 0</inkml:trace>
  <inkml:trace contextRef="#ctx0" brushRef="#br0" timeOffset="-117206.413">2701 7948 220 0,'0'0'620'0,"0"0"175"0,0-3 170 0,-4 3 85 15,4-3-114-15,-6 1-146 0,6-4-136 0,-4 4-129 16,4-4-129-16,0 1-72 0,0-1-39 16,0 1-21-16,0-1-16 0,4 0-129 0,2 1-119 15,-2-1 0-15,7 4 0 0,-7-1 0 16,6 0 0-16,0 3 0 0,0 3 0 0,0 0 0 15,4-1 0-15,-4 6 0 0,0 1 0 16,5-1 0-16,-6 6 0 0,-4 0 0 0,5-1 0 16,-5 6 0-16,0 1 0 0,-1 0 0 0,-4 1 0 15,0 1 0-15,-4 3 0 0,-1-2 0 16,0 1 0-16,-5 1 0 0,0-3 0 16,0-2 0-16,1-1 0 0,-6-5 0 0,5 0 0 15,-5-4 0-15,1-4 0 0,-1-1 0 0,6-2 0 16,-6-3 0-16,0-3 0 0,0-2 0 15,1-1 0-15,-1-4 0 0,5-2 0 16,0 1 0-16,5-2 0 0,5 2 0 0,-5-3 0 16,10-3 0-16,-5 3 0 0,5 0 0 0,5 1 0 15,0 2 0-15,-1 3 0 0,6-1 0 16,-5 4 0-16,5 5 0 0,-1 0 0 0,-3 5 0 16,3 4 0-16,6-1 0 0,-6 3 0 0,1 2 0 15,4-2 0-15,-4 3 0 0,0 0 0 16,4 0 0-16,1-3 0 0,0-3 0 0,-1 1 0 15,-4-4 0-15,10-3 0 0,-6-2 0 16,6 0 0-16,-6-5 0 0,6 0 0 0,-5-1 0 16,4-2-654-16,-4-1-845 0,-1 1-8 15,6-3 91-15,-6 0 142 0,6 0 261 16,5-6 406-16</inkml:trace>
  <inkml:trace contextRef="#ctx0" brushRef="#br0" timeOffset="-116273.985">4197 7258 64 0,'-5'0'506'0,"0"0"126"16,0 0 123-16,0-2 120 0,1-1-66 0,-2 0-100 16,2 0-94-16,-6 1-75 0,5-4-75 15,0 3-70-15,0-3-53 0,5 4-16 16,-5-1 14-16,1 1 27 0,4-1 27 0,-6 3-337 16,6 0-57-16,-5 0 0 0,5 5 0 0,0 0 0 15,0 4 0-15,5-1 0 0,-5 6 0 16,6 0 0-16,3 2 0 0,-4 1 0 0,5 0 0 15,0-1 0-15,4 3 0 0,-4-3 0 16,5 2 0-16,-6-2 0 0,6 1 0 0,0-4 0 16,0 1 0-16,-5-3 0 0,-1 0 0 0,1-2 0 15,0-1 0-15,0 0 0 0,-5-2 0 16,0 2 0-16,-1-5 0 0,-4 2 0 0,0-2 0 16,0 2 0-16,0-2 0 0,0 0 0 15,-4-3 0-15,-1 3 0 0,-5-1 0 16,5-2 0-16,-5 3 0 0,5 3 0 0,-5-3 0 0,1 5 0 15,-1 0 0-15,0 0 0 16,1 6 0-16,-6 0 0 0,5 2 0 0,0 1 0 16,0 5 0-16,0 0 0 0,0 0 0 0,1 3 0 15,4 0 0-15,-5 0 0 0,5-3 0 16,0 0 0-16,1 0 0 0,-2-6 0 0,1 1 0 16,5-3 0-16,-4-3 0 0,4-3 0 0,-6-3-1030 15,6-1-481-15,0-8 16 0,0-1 98 16,0-3 159-16,0-3 306 0,6-6 437 0</inkml:trace>
  <inkml:trace contextRef="#ctx0" brushRef="#br0" timeOffset="-115834.701">4673 7308 221 0,'-5'3'888'15,"5"-1"206"-15,-5 4 138 0,0 0 118 16,5-1-45-16,-5-2-335 0,5 2-286 0,-5 1-237 16,10-1-447-16,-5-2 0 0,5 3 0 15,0-4 0-15,5 4 0 0,0-6 0 0,-1 3 0 16,1-3 0-16,-1-3 0 0,2-3 0 16,-1 1 0-16,-1-3 0 0,1-3 0 15,0 0 0-15,-1-1 0 0,1-2 0 0,1 0 0 16,-7-2 0-16,6 3 0 0,-5-1 0 15,-5 2 0-15,5 2 0 0,-5 1 0 0,-5 1 0 16,5 0 0-16,-5 3 0 0,0 1 0 16,0 2 0-16,1 2 0 0,-2 2 0 15,1 2 0-15,5 1 0 0,-4 3 0 0,-2 0 0 16,6 4 0-16,0 1 0 0,0 4 0 0,0-1 0 16,0 4 0-16,6-1 0 0,-2 0 0 15,1 3 0-15,1 3 0 0,-2-3 0 0,6 3 0 16,-5-3 0-16,5 0 0 0,-1 0 0 15,-3-2 0-15,3-1 0 0,1-3 0 0,0-2 0 16,-5 0 0-16,-1-3 0 0,2 0-564 16,-6 0-543-16,0-2-148 0,0-4-8 15,0 4 56-15,-6-4 129 0,6 0 204 0,-9-2 259 16</inkml:trace>
  <inkml:trace contextRef="#ctx0" brushRef="#br0" timeOffset="-115535.328">4711 7683 296 0,'-14'6'913'0,"0"-4"219"0,-1 1 167 0,0-3 148 16,1 3-51-16,4 0-278 0,-1-3-528 16,7 3-590-16,-6-3 0 0,10-3 0 0,0 3 0 15,0-3 0-15,5-3 0 0,4 4 0 0,2-4 0 16,3 0 0-16,1 1 0 0,4 0 0 16,1-1 0-16,0 0 0 0,4 4 0 0,1-4 0 15,-6 4 0-15,6-1 0 0,0-3 0 16,4 6 0-16,-5-3 0 0,1 1 0 15,-1-1 0-15,1 3 0 0,0-2 0 0,-1-2 0 16,-4 2 0-16,-1 2 0 0,-4 0 0 16,0 0 0-16,-5 0 0 0,-1 0 0 0,-4 0 0 15,5 0 0-15,-10 2 0 0,5-2 0 0,-5 4 0 16,0-4 0-16,-5 2 0 0,-5-2-1126 16,5 3-204-16,-4-3-17 0,-1 2 61 0,0-2 114 15,0 0 205-15,0 0 296 0</inkml:trace>
  <inkml:trace contextRef="#ctx0" brushRef="#br0" timeOffset="-114621.014">2059 8701 216 0,'-5'-3'492'0,"1"0"110"0,-2 1 117 0,6-1 55 15,-9-3-16-15,3 4-52 0,2-1-55 16,-1 0-64-16,0 0-74 0,0 0-94 0,0 0-91 15,0 1-51-15,5 2-21 0,-5-2-9 16,1-1-4-16,4 0-5 0,-6 3-73 0,6-3-165 16,0 3 0-16,0-3 0 0,6 1 0 0,-2 2 0 15,1-4 0-15,0 4 0 0,5-2 0 16,0-1 0-16,0 3 0 0,-1-3 0 0,6 1 0 16,0 2 0-16,5 0 0 0,-6-3 0 15,6 3 0-15,-5 0 0 0,4 0 0 0,0 3 0 16,-4-1 0-16,0-2-323 0,0 3-657 15,-1 0-239-15,-4-3-72 0,5 0 25 0,-5 0 88 16,-1-3 207-16,-3 0 300 0</inkml:trace>
  <inkml:trace contextRef="#ctx0" brushRef="#br0" timeOffset="-114108.55">2098 8676 156 0,'-10'-3'639'0,"-4"3"188"0,4-3 158 16,-4 0 106-16,3 3-118 0,1-2-175 0,1 0-154 16,-1-1-141-16,0 0-115 0,5 3-73 0,1 0-48 15,4-3-38-15,-6 3-36 0,6 0-27 16,-4 3-149-16,4 3-17 0,0-2 0 16,4 8 0-16,-4-1 0 0,6 5 0 0,-2 1 0 15,1 0 0-15,0 1 0 0,0 2 0 0,0-1 0 16,0 1 0-16,0-6 0 0,-1 2 0 15,2-5 0-15,-2 0 0 0,1-3 0 16,-5-2 0-16,6-1 0 0,-2-5 0 0,-4 0 0 16,5-2 0-16,-5-3 0 0,5-2 0 0,0 0 0 15,0-2 0-15,-5-2 0 0,10 3 0 16,-6-3 0-16,6 2 0 0,-5-1 0 0,5 1 0 16,5 4 0-16,-6-1 0 0,6 0 0 0,0 4 0 15,-1 2 0-15,6 2 0 0,-5 4 0 16,0 0 0-16,0 2 0 0,-1 3 0 15,1 0 0-15,-6 3 0 0,2 2 0 0,-1 1 0 16,-6-1 0-16,-4 1 0 0,5-3 0 16,-10 3 0-16,5-1 0 0,-4 0 0 0,-6 1 0 15,-1-3 0-15,2 0 0 0,-6-4 0 0,1 2 0 16,-1-4 0-16,-5 0 0 0,5-2 0 16,-4-6 0-16,-1 2 0 0,6-4 0 0,-6-1 0 15,0-2 0-15,5 2 0 0,1-6 0 16,4 4 0-16,5-4 0 0,0 1 0 15,1 0 0-15,4-3-437 0,4 2-213 0,1-1-245 16,5-2-214-16,0-1-66 0,5-1 6 16,4 0 95-16,0-2 187 0,1-1 295 0</inkml:trace>
  <inkml:trace contextRef="#ctx0" brushRef="#br0" timeOffset="-113555.639">2417 8667 666 0,'-5'-2'1049'0,"5"0"182"15,-5-1 141-15,5 0 111 0,0 0-282 0,-5 3-369 16,5-3-475-16,0 3-357 0,5 0 0 16,0 3 0-16,0 0 0 0,0 3 0 0,5 1 0 15,0 5 0-15,-1-1 0 0,6 5 0 16,-5 3 0-16,5 1 0 0,-5 2 0 0,-1 0 0 16,1 0 0-16,0 0 0 0,-5 0 0 0,-1-3 0 15,2-2 0-15,-1-3 0 0,-1 0 0 16,2-4 0-16,-6-4 0 0,0 0 0 0,4-4 0 15,-4-4 0-15,0-4 0 0,0-5 0 0,0 0 0 16,0-3 0-16,0-2 0 0,-4-1 0 16,4-3 0-16,0 2 0 0,0-2 0 0,4 1 0 15,-4 2 0-15,5 0 0 0,0 4 0 16,0 2 0-16,4 0 0 0,-3 6 0 0,3-1 0 16,1 6 0-16,-5 0 0 0,5 3 0 15,0 2 0-15,-5 3 0 0,5 4 0 0,-6-2 0 16,1 4 0-16,5-3 0 0,-5 3 0 0,0 0 0 15,0-3 0-15,-1 3 0 0,-4-6 0 16,6 3 0-16,-6-5 0 0,4-1 0 16,-4-2 0-16,5-3 0 0,-5-3 0 0,0-2 0 15,6-3 0-15,-6-1 0 0,0-2 0 0,4 3 0 16,-4-6-76-16,5 3-6 0,-5 0 37 16,0 0 37-16,5 2 41 0,0 2 39 0,-5 1 34 15,5 3-106-15,0 0 0 0,0 3 0 16,5 3 0-16,-6 2 0 0,6 1 0 0,0 2 0 15,0 1 0-15,5 1 0 0,-6 2 0 16,1 2 0-16,5-1 0 0,-5 1 0 0,-1-1 0 16,6 2 0-16,-10 2 0 0,5-7 0 15,0 4 0-15,-6 0 0 0,6-6-826 16,-5 1-366-16,0-5-111 0,0 0 0 0,0-4 67 16,0-4 158-16,4 0 271 0,-3-5 378 15</inkml:trace>
  <inkml:trace contextRef="#ctx0" brushRef="#br0" timeOffset="-113255.757">3212 8720 11 0,'-15'8'738'0,"5"-2"233"0,0 2 159 0,0-2 124 15,0 0 29-15,-4-2-218 0,9-1-257 16,-5 0-163-16,5 0-359 0,5 0-286 15,-4 0 0-15,-2-3 0 0,6 0 0 0,0 0 0 16,0 0 0-16,6 0 0 0,-2-3 0 16,1 0 0-16,5 3 0 0,-5-3 0 0,5 0 0 15,4 0 0-15,-4 1 0 0,5 2 0 16,-1 0 0-16,1-2 0 0,0 2 0 0,-1 2 0 16,1-2 0-16,5 2 0 0,-11-2 0 0,6 3 0 15,0 0 0-15,-5 3 0 0,0-3 0 16,-1 2-1030-16,-3-2-395 0,3-1 1 0,-9 1 83 15,10 0 139-15,-10-3 244 0,5-3 358 16</inkml:trace>
  <inkml:trace contextRef="#ctx0" brushRef="#br0" timeOffset="-112499.72">3629 8544 91 0,'0'0'469'0,"0"-3"141"0,0 0 146 16,-6 3 102-16,6-2-12 0,0 2-70 0,-5-3-96 15,5 3-110-15,0-3-128 0,-4 3-138 16,4 0-113-16,0-3-71 0,0 3-40 16,-6-3-24-16,6 3-12 0,0-2 3 0,0 2 10 15,0-3 20-15,0 3 22 0,0 0 27 16,0 0 25-16,0 0 17 0,0-3 10 15,0 3 3-15,0 0-7 0,0 0-134 16,0 0-40-16,0 0 0 0,0 0 0 0,0 0 0 16,0 0 0-16,0 0 0 0,0 0 0 0,0 0 0 15,0 0 0-15,0 0 0 0,0 0 0 16,0 0 0-16,0 3 0 0,6-3 0 0,-6 3 0 16,0-3 0-16,0 2 0 0,0-2 0 15,0 3-7-15,0 0-272 0,0-3-65 16,0 3-113-16,0-3-170 0,0 3-226 0,0-3-188 15,0 0-66-15,0 0 19 0,0-3 112 16,0 0 195-16,0 0 266 0</inkml:trace>
  <inkml:trace contextRef="#ctx0" brushRef="#br0" timeOffset="-112189.547">3594 8439 435 0,'0'0'624'0,"0"0"167"16,0 0 174-16,-5 0-6 0,5 2-75 15,0-2-91-15,-5 0-80 0,5 4-96 0,0-4-107 16,-5 0-78-16,5 0-36 0,0 0-324 16,0 0-72-16,0 0 0 0,0 0 0 0,0 0 0 15,0 0 0-15,0 0 0 0,5 0 0 0,0 0 0 16,0-4 0-16,0 4 0 0,4-2 0 15,6 2 0-15,-5 0 0 0,5 0 0 16,-6 0 0-16,6 0 0 0,0-3 0 0,-1 3 0 16,1 0 0-16,-5 0 0 0,5 0 0 15,-5 0-818-15,-1 0-306 0,1 0-133 16,-5 3-5-16,1-1 51 0,-2 4 120 0,1 0 242 16,-5-4 358-16</inkml:trace>
  <inkml:trace contextRef="#ctx0" brushRef="#br0" timeOffset="-111691.176">3657 8459 652 0,'-9'0'942'0,"4"0"161"15,-5 0 116-15,0 0 54 0,1-4-236 0,-1 4-276 16,5 0-196-16,0-2-120 0,0-1-251 16,0 0-194-16,0 3 0 0,5-6 0 0,0 4 0 15,0 2 0-15,0-3 0 0,0 3 0 0,0 0 0 16,5 0 0-16,0 3 0 0,-5 5 0 15,5 0 0-15,5 0 0 0,-6 7 0 0,2-2 0 16,3 4 0-16,-3-1 0 0,-2 1 0 0,6-1 0 16,-5 3 0-16,4-4 0 0,-3 1 0 15,-2-2 0-15,1-3 0 0,0-3 0 0,-5 1 0 16,5-1 0-16,-5-5 0 0,5 0 0 16,-5-1 0-16,0-2 0 0,0 0 0 0,0 0 0 15,0-2 0-15,5-4 0 0,-5 3 0 16,5-2 0-16,-1-1 0 0,2 0 0 0,-1 1 0 15,5-3 0-15,-1 2 0 0,1 1 0 16,5 2 0-16,-5-2 0 0,5 5 0 0,-1 0 0 16,-4 2 0-16,4 1 0 0,1 2 0 0,-5 1 0 15,-1 5 0-15,1-3 0 0,-5 6 0 16,5-1 0-16,-10 2 0 0,0 1 0 0,0 1 0 16,0 2 0-16,-4-3 0 0,-2 1 0 0,-3 2 0 15,-1-2 0-15,0-3 0 0,-4 2 0 16,-1-4 0-16,0-2 0 0,-5-1 0 15,5-1 0-15,-9 1 0 0,4-7 0 0,-4 1 0 16,4-3 0-16,-4-3 0 0,5 1 0 0,-2-5 0 16,2 2 0-16,4 0 0 0,1 2-245 15,-1-3-760-15,5 0-227 0,5 4-61 16,0-4 29-16,0 1 92 0,5 0 189 0,0 2 296 16</inkml:trace>
  <inkml:trace contextRef="#ctx0" brushRef="#br0" timeOffset="-110933.08">2015 9253 42 0,'0'0'649'0,"-5"-3"235"0,0 3 147 0,5 3 98 16,-5-3-52-16,0 0-207 0,5 3-220 0,-4-3-200 15,4 0-126-15,0 0-77 0,0 2-36 16,0-2-20-16,9 0-7 0,-4 0 7 16,5 0-130-16,4 0-61 0,7-2 0 0,3-1 0 15,0 0 0-15,6 0 0 0,-1-3 0 0,10 1 0 16,1 0 0-16,4-4 0 0,0 4 0 15,5-1 0-15,0 0 0 0,5 2 0 0,0 0 0 16,-5 2 0-16,4-1 0 0,2-2 0 16,-1 1 0-16,-1 2 0 0,6-1 0 0,0 1 0 15,0-1 0-15,5-1 0 0,-5 2 0 16,0 0 0-16,0-1 0 0,-6 3 0 16,1-3 0-16,-5 3 0 0,0 0 0 0,-10 0 0 15,1 3 0-15,-11-3 0 0,1 3 0 0,-11-3 0 16,1 2 0-16,-6-2 0 0,-4 0 0 15,-5 0 0-15,-5 0 0 0,0 2 0 0,-5-2 0 16,1 0 0-16,-2 0 0 0,-3 0 0 16,-1 0 0-16,0 0 0 0,-5 0 0 0,1 4 0 15,-1-1-421-15,0-1-394 0,-4 3-190 16,4 1-151-16,-4 0-29 0,4 2 44 16,0-2 131-16,0-1 212 0,-4 0 269 0</inkml:trace>
  <inkml:trace contextRef="#ctx0" brushRef="#br0" timeOffset="-110432.229">2961 9418 34 0,'-9'5'713'0,"3"1"222"16,-3-3 148-16,-1 0 104 0,5-3-21 15,-5 0-228-15,6 0-257 0,-2-6-173 16,6 0-96-16,-4-2-55 0,4 0-180 0,4 0-177 15,-4-4 0-15,10 2 0 0,-5 2 0 16,10-4 0-16,-1 4 0 0,1 0 0 0,0 2 0 16,4 6 0-16,1 0 0 0,4 3 0 15,-3 3 0-15,3 2 0 0,-4 6 0 0,-1-1 0 16,-4 4 0-16,0 2 0 0,-1 4 0 16,-9 1 0-16,0-2 0 0,0 6 0 15,-5-4 0-15,-5 1 0 0,-5 3 0 0,0-3 0 16,-4-3 0-16,-1 0 0 0,0 0 0 0,-4-5 0 15,-1 0 0-15,0-4 0 16,-4-5 0-16,4 0 0 0,1-2 0 0,-5-6 0 16,3 0 0-16,2-3 0 0,0-2 0 0,-1-1 0 15,5-2 0-15,5 0 0 0,0-1 0 16,6-1 0-16,-2-2 0 0,6 2 0 0,6 1 0 16,-2-2 0-16,6 0 0 0,0 0 0 0,0 2 0 15,5 1 0-15,-1 3 0 0,6-1 0 16,-6 3 0-16,7 3 0 0,3 3 0 0,-5 0 0 15,6 3 0-15,0 2 0 0,-1 0 0 16,0 1 0-16,1-4 0 0,-1 3 0 0,1-2 0 16,5-3 0-16,-6-1 0 0,5 1 0 15,-4-6 0-15,0 1 0 0,-1-4 0 0,0-2-1246 16,1-3-228-16,-1-1 25 0,1-4 99 16,-6-4 160-16,6-4 276 0,-1-4 428 0</inkml:trace>
  <inkml:trace contextRef="#ctx0" brushRef="#br0" timeOffset="-109867.736">4452 8599 32 0,'5'-6'693'0,"-5"4"257"16,0 2 183-16,0-3 141 0,0 3 2 0,0 0-173 16,0 0-229-16,0 0-186 0,0 0-520 15,0 3-168-15,0-1 0 0,0 1 0 16,0 6 0-16,0-1 0 0,0 3 0 0,-5 2 0 15,0 4 0-15,0 2 0 0,0 3 0 0,-4 3 0 16,3 0 0-16,-8 3 0 0,4-1 0 16,0 1 0-16,0-1 0 0,-5 1 0 15,1-3 0-15,4-3 0 0,-4 0 0 0,4-6 0 16,0 1 0-16,-5-3 0 0,10-3 0 0,-5-3 0 16,1-3 0-16,4 1 0 0,0-3 0 15,5 0 0-15,-5-1 0 0,5-2 0 0,-5 0 0 16,5 0 0-16,5 0 0 0,0-2 0 0,0 2 0 15,4-3 0-15,1 0 0 0,0 3 0 16,5 0 0-16,-1 3 0 0,1 0 0 0,0 2 0 16,5 1 0-16,-1-1 0 0,1 3 0 15,0 4 0-15,4-5 0 0,-4 5 0 0,-1-1 0 16,1-3 0-16,-1 3 0 0,1 0 0 0,0-2 0 16,-1 1 0-16,-4-1 0 0,-1 1 0 15,1-1 0-15,0 0 0 0,-5-4 0 0,-5 0 0 16,5 1 0-16,0 0 0 0,-6-1 0 15,1-5-833-15,-5 3-686 0,5-3 21 16,-5-3 104-16,5-2 155 0,-5-1 265 16,5-2 410-16</inkml:trace>
  <inkml:trace contextRef="#ctx0" brushRef="#br0" timeOffset="-109301.095">4981 8687 421 0,'-4'-5'713'0,"-1"-1"203"0,5 0 154 16,-5 1 28-16,5 0-119 0,-5 2-135 0,5-5-126 15,0 2-131-15,5 0-90 0,0-2-149 16,0 0-348-16,-1 0 0 0,6 2 0 16,0 1 0-16,0-1 0 0,4 6 0 0,-3 0 0 15,3 3 0-15,-4 3 0 0,5 4 0 16,-6 2 0-16,1 4 0 0,0 4 0 0,-5-1 0 16,0 3 0-16,0 2 0 0,0 2 0 0,-5-2 0 15,0 1 0-15,-5 3 0 0,0-4 0 16,0 2 0-16,-5-5 0 0,1 1 0 0,-1 0 0 15,-5-3 0-15,0-19 0 0,1 28 0 16,-6-17 0-16,5-2 0 0,1-4 0 0,-6-2 0 16,5-6 0-16,-5 0 0 0,6-2 0 15,-1-4 0-15,0-1 0 0,6-2 0 16,-1 1 0-16,5 1 0 0,5-2 0 0,0 2 0 16,0-2 0-16,5 1 0 0,5 0 0 15,-1 0 0-15,6 3 0 0,-5-1 0 0,9 4 0 16,-4 3 0-16,5 2 0 0,0 2 0 15,-6 1 0-15,10 6 0 0,-3-2 0 0,-2 5 0 16,0-2 0-16,6 4 0 0,-5-2 0 16,4-2 0-16,-4 2 0 0,-1-5 0 0,6 0 0 15,-6-5 0-15,6 1 0 0,-6-3 0 0,2-3-7 16,-2 3-1332-16,0-2-109 0,-4-5 21 16,4 2 90-16,-4-3 157 0,0 0 280 0,0-6 422 15</inkml:trace>
  <inkml:trace contextRef="#ctx0" brushRef="#br0" timeOffset="-108759.743">5752 8063 254 0,'-6'6'824'0,"2"-3"202"0,-1 2 145 16,0-2 119-16,-5 3-95 0,5-3-224 0,0-1-231 15,1 1-138-15,4 0-484 0,-6-3-118 16,6 0 0-16,0 2 0 0,0-2 0 16,6-2 0-16,-2 2 0 0,6-3 0 15,0 0 0-15,4 1 0 0,1-1 0 0,0 0 0 16,4 0 0-16,6 0 0 0,-6 1 0 16,2 2 0-16,-2-3 0 0,0 3 0 0,1 3 0 15,0-1 0-15,-5 1-423 0,-5 0-797 0,-1 3-125 16,1-1 8-16,-5 4 74 0,-1-1 152 15,-4 0 255-15,0 0 339 0</inkml:trace>
  <inkml:trace contextRef="#ctx0" brushRef="#br0" timeOffset="-108569.25">5884 8196 386 0,'-20'9'931'0,"-5"-5"209"0,1 3 161 16,4-5 149-16,1 1-101 0,-1-1-276 0,6 2-512 16,-1-4-561-16,5 2 0 0,5-2 0 15,5-2 0-15,0-2 0 0,5 2 0 0,5-1 0 16,0 1 0-16,5-1 0 0,-1-3 0 0,6 4 0 15,4-4 0-15,-4 3 0 0,4-3 0 16,1 4 0-16,0-4 0 0,-1 1 0 0,-4-1 0 16,4 1 0-16,-5-1 0 0,-4 0 0 15,-5 1-710-15,0 0-714 0,-1-4-5 16,-3 1 82-16,-1 3 130 0,-5-6 210 0,0 3 292 16</inkml:trace>
  <inkml:trace contextRef="#ctx0" brushRef="#br0" timeOffset="-108330.678">5928 8001 213 0,'-24'-9'827'0,"-1"1"205"0,-5 2 148 0,6 0 121 16,-6 4-65-16,6-1-242 0,-5 3-245 16,4 0-139-16,6 3-561 0,-6-1-49 15,5 7 0-15,1-1 0 0,4 6 0 0,0 0 0 16,5 2 0-16,-4 1 0 0,9 2 0 16,0 3 0-16,5 3 0 0,5 0 0 0,0 0 0 15,5 3 0-15,-1-4 0 0,6 1 0 0,5-3 0 16,-1-2 0-16,6-1 0 0,-1-5 0 15,6 0 0-15,-1-6 0 0,1-6 0 0,4 1 0 16,-5-6 0-16,1-3 0 0,-1-1 0 16,0-7-683-16,-4 0-435 0,-1 0-145 15,-4-5-11-15,-5 0 54 0,0-3 135 0,0 0 231 16,-6-1 310-16</inkml:trace>
  <inkml:trace contextRef="#ctx0" brushRef="#br0" timeOffset="-108118.245">6031 8050 1 0,'-15'-9'729'16,"0"1"250"-16,5 0 180 0,-4 2 143 15,0 1 35-15,4-1-223 0,-1 1-284 0,7 0-199 16,-1 2-522-16,5-3-109 0,0 3 0 16,5-2 0-16,-1 2 0 0,7 1 0 0,-1-2 0 15,4 4 0-15,0 0 0 0,1 4 0 0,0-2 0 16,5 4 0-16,-5 2 0 0,4 3 0 16,-4 0 0-16,-1 6 0 0,-3-1 0 0,3 6 0 15,-4 0 0-15,-5 3 0 0,4 0 0 16,-9 2 0-16,6 4 0 0,-12-3 0 15,6 4 0-15,-9-1-1258 0,-1-3-400 0,-5-1 86 16,5-8 162-16,-9-2 245 0,4-6 417 16</inkml:trace>
  <inkml:trace contextRef="#ctx0" brushRef="#br0" timeOffset="-104874.985">6982 7104 225 0,'0'-9'761'0,"-5"1"179"16,1-2 112-16,-2 4 72 0,2-3-143 0,-6 4-272 16,0 0-231-16,0-1-158 0,0 3-94 15,1 3-57-15,-6 0-37 0,0 3-27 16,-5 5-22-16,1 3-18 0,-1 3-12 0,1 2-7 16,-6 4-4-16,6 2 4 0,-1 6 9 15,0-1 13-15,6 4 16 0,-6 4 11 0,10-2 10 16,0 6 7-16,5-3 3 0,5 2-115 15,0-2 0-15,10 3 0 0,0-3 0 16,4 3 0-16,7-3 0 0,-2 2 0 0,0-2 0 16,6 3 0-16,-5-1 0 0,4 1 0 15,-4 2 0-15,-6 0 0 0,6 1 0 0,-5 2 0 16,-5 0 0-16,0-3 0 0,-6 3 0 16,-4-2 0-16,-4-1 0 0,-2-2 0 15,-3-3 0-15,-1 0 0 0,-5-3 0 0,0-5 0 16,-4-1 0-16,0-5 0 0,-1-3 0 15,5-2 0-15,-5-7 0 0,6 2 0 0,4-4 0 16,0 0 0-16,0-4 0 0,6 0 0 16,4-1 0-16,-6 3 0 0,12 0 0 0,-6-1 0 15,4 3 0-15,6 3 0 0,0 3 0 16,0 3 0-16,0 2 0 0,-1 0 0 16,6 6 0-16,-5 3 0 0,0-1 0 0,5 4 0 15,-6 2 0-15,1 0 0 0,-1 0 0 16,1 3 0-16,1 0 0 0,-7-3 0 0,6 3 0 15,-5 0 0-15,0-1 0 0,5-1 0 16,-6 2 0-16,2-4 0 0,-2-1 0 16,1-1 0-16,-5 1 0 0,5-1 0 0,-5 0 0 15,5 1 0-15,-5-1 0 0,5-3 0 16,-5 4 0-16,0-4 0 0,0 3 0 0,0-2 0 16,-5-1 0-16,5-1 0 0,0-2 0 15,0 1 0-15,0-3 0 0,0-2 0 16,-5-4 0-16,5 0 0 0,0-1 0 0,0-2 0 15,0-2 0-15,0-3 0 0,0 0 0 16,0-2 0-16,0 0 0 0,0 0 0 0,0-4 0 16,0 1 0-16,0 0 0 0,0-3 0 15,0 2 0-15,0-2 0 0,0 0 0 16,0 0 0-16,0 0 0 0,0 0 0 0,0-2 0 16,0-1 0-16,0 0 0 0,0-2 0 15,0-1 0-15,0 1 0 0,0-1-99 0,0-2-304 16,0-3-146-16,0 0-226 0,0 0-263 15,0-3-108-15,0-3-20 0,0 0 60 0,5-1 167 16,-5-4 265-16</inkml:trace>
  <inkml:trace contextRef="#ctx0" brushRef="#br0" timeOffset="-94667.258">7208 7253 341 0,'-5'3'662'0,"0"-1"176"16,0 4 148-16,0-3 42 0,-5 2-158 15,5-2-157-15,1 0-130 0,4 0-133 16,-6-1-109-16,2-2-57 0,4 2-32 0,0-2-27 15,-5 0-28-15,5 0-30 0,0 0-25 16,0 0-30-16,0 0-112 0,5 0 0 0,-1 0 0 16,2-2 0-16,-2 2 0 0,7 0 0 15,-2 0 0-15,1-2 0 0,5 2 0 0,-1 0-24 16,6 0-312-16,-6-3-262 0,6 3-405 16,0-3-186-16,-1 3-54 0,1-3 21 15,5 0 95-15,-6 1 239 0,6-4 405 0</inkml:trace>
  <inkml:trace contextRef="#ctx0" brushRef="#br0" timeOffset="-94114.791">7551 7184 97 0,'-10'-6'578'0,"5"0"164"0,-5 2 183 16,1-2 126-16,3 0-88 0,-3 1-155 15,4-1-123-15,0 0-110 0,0 1-137 0,0 3-85 16,0-1-51-16,5 0-38 0,-4 0-39 16,4 0-40-16,4-2-185 0,1 2 0 0,0 0 0 15,5-2 0-15,0 2 0 0,4 0 0 16,1 0 0-16,0 3 0 0,0 0 0 16,-1 0 0-16,1 3 0 0,0 3 0 0,0-1 0 15,-5 3 0-15,-1 4 0 0,-4-2 0 16,0 5 0-16,0-1 0 0,-5 2 0 15,0-2 0-15,0-1 0 0,-5 4 0 0,0-3 0 16,0-3 0-16,-4 3 0 0,-1-6 0 16,5 0 0-16,-5 0 0 0,0-2 0 0,5-4 0 15,0 1 0-15,5-3 0 0,0 0 0 16,5-3 0-16,0 1 0 0,5-4 0 16,-6 4 0-16,11-4 0 0,0 4 0 0,0-1 0 15,-1 0 0-15,1 6 0 0,0 0 0 16,4 1 0-16,-4 5 0 0,-5 5 0 0,5-1 0 15,-5 4 0-15,-1 0 0 0,-3 2 0 16,-2 1 0-16,-4-2 0 0,-4 2 0 0,-2-1 0 16,2 1 0-16,-7-4 0 0,2 0 0 15,-6-1 0-15,1-2 0 0,-6-2 0 16,0-2 0-16,-4-1 0 0,4-3 0 0,-4-2 0 16,4 0 0-16,-4-3 0 0,4-3 0 15,5 0 0-15,0-2 0 0,6 0 0 0,-1-1 0 16,10-2 0-16,0-1 0 0,0 1-286 15,10 0-294-15,-1 0-225 0,6 0-264 0,0-1-102 16,-1-2-13-16,6-1 57 0,0 2 163 16,-1-4 274-16</inkml:trace>
  <inkml:trace contextRef="#ctx0" brushRef="#br0" timeOffset="-93520.032">7860 7236 399 0,'-5'-6'885'15,"5"1"169"-15,-5-3 118 0,0-1 88 0,0 1-191 16,5 0-311-16,0 0-236 0,0-1-140 16,0 2-90-16,5 1-60 0,0 0-66 0,0 4-166 15,0-1 0-15,0 3 0 0,0 5 0 0,0 1 0 16,4 4 0-16,-3 4 0 0,-2 3 0 16,1 5 0-16,5 0 0 0,-5 6 0 15,-1-4 0-15,2 4 0 0,-2-3 0 0,1-1 0 16,1-1 0-16,-6-4 0 0,4-2 0 15,-4-3 0-15,5-3 0 0,-5-4 0 0,5-1 0 16,-5-3 0-16,0-6 0 0,5-3 0 16,-5-1 0-16,0-7 0 0,0-3 0 15,0-2 0-15,5-1 0 0,-5 2 0 0,5-5 0 16,0 1 0-16,-1 3 0 0,6 0 0 16,-5-1 0-16,5 4 0 0,-5 2 0 15,5 3 0-15,0 6 0 0,-1-1 0 0,1 6 0 16,-5 3 0-16,5 2 0 0,-5 6 0 15,0 0 0-15,0 3 0 0,-1 3 0 0,2-1 0 16,-6 3 0-16,4-2 0 0,-4 0 0 16,0-4 0-16,0 1 0 0,0-3 0 0,0-2 0 15,0-4 0-15,0-2 0 0,0-3 0 16,5-6 0-16,-5-2 0 0,0-4 0 16,6-4 0-16,-2 0 0 0,1-3 0 0,-5 2 0 15,4-2 0-15,7-1 0 0,-7 7 0 16,2-4 0-16,3 6 0 0,1 3 0 15,-5-1 0-15,5 9 0 0,0 0 0 0,-1 3 0 16,1 6 0-16,5 2 0 0,-5 2 0 16,-1 4 0-16,1 2 0 0,0 0 0 0,0 4 0 15,0-1 0-15,0 0 0 0,-1-3 0 16,-3 1 0-16,3-1 0 0,-4-3 0 0,5-5 0 16,-6 2 0-16,2-4 0 0,-2 0 0 15,6-4-265-15,-5-2-695 0,0-3-256 16,0-3-79-16,0 0 19 0,0-8 85 0,5 2 196 15,0-4 310-15</inkml:trace>
  <inkml:trace contextRef="#ctx0" brushRef="#br0" timeOffset="-93087.746">8576 7247 135 0,'-15'9'649'0,"5"-4"210"16,1 3 163-16,-1-2 108 0,-5 0-92 0,5-4-174 16,5 0-151-16,-4 2-154 0,3-2-118 15,2-2-75-15,4 3-42 0,0-3-233 0,0-3-91 16,4 3 0-16,2-2 0 0,3-2 0 16,1 2 0-16,5-3 0 0,4 2 0 15,-4 0 0-15,4-2 0 0,6 5 0 0,-5-3 0 16,4 0 0-16,1 0 0 0,-1 3 0 15,-4 0 0-15,0 0 0 0,-1 0 0 16,0-2 0-16,-4 2-136 0,0 0-701 0,-5 0-280 16,0-3-127-16,-5 3-35 0,-5-3 56 15,0 0 155-15,0 1 262 0,-5-4 361 0</inkml:trace>
  <inkml:trace contextRef="#ctx0" brushRef="#br0" timeOffset="-92894.264">8757 7186 270 0,'-15'-5'842'0,"1"-1"199"0,-1 1 146 0,0 0 131 16,6 2-83-16,-1 0-251 0,0 0-239 15,0 3-176-15,5-2-569 0,0 2 0 0,1 2 0 16,4 1 0-16,0 0 0 0,0 5 0 16,4 3 0-16,-4 0 0 0,5 5 0 0,0 1 0 15,0 3 0-15,0 2 0 0,0 2 0 16,0 1 0-16,-1 0 0 0,7 0 0 0,-7-1 0 16,6-4 0-16,-5 2 0 0,0-5-435 15,5-3-850-15,-5-4-112 0,4-4 16 16,1-3 88-16,0-6 166 0,0-5 311 0,5-6 382 15</inkml:trace>
  <inkml:trace contextRef="#ctx0" brushRef="#br0" timeOffset="-92367.767">9105 7170 355 0,'6'-14'903'0,"-2"3"197"16,1 0 157-16,-10 0 123 0,1 0-127 15,-2 3-303-15,1-3-243 0,1 2-421 16,-2 4-286-16,-3 0 0 0,-1-1 0 0,-5 6 0 15,5 0 0-15,-4 6 0 0,4 1 0 16,-5 7 0-16,1 3 0 0,4 3 0 0,0 2 0 16,5-1 0-16,0 4 0 0,1-2 0 0,4-1 0 15,4 0 0-15,6-4 0 0,0-4 0 16,4 0 0-16,1-6 0 0,5-2 0 16,0-6 0-16,-1-2 0 0,0-7 0 0,6 1 0 15,-5-6 0-15,-6 1 0 0,1-4 0 16,0 0 0-16,-5 0 0 0,-1-2 0 0,-3 3 0 15,-2 2 0-15,1-2 0 0,-5 5 0 16,0-4 0-16,-5 5 0 0,1 1 0 0,-2 1 0 16,2 3 0-16,-1-1 0 0,-1 3 0 15,2 0 0-15,-1 1 0 0,0 2 0 0,0 0 0 16,5 2 0-16,0 1 0 0,0 3 0 16,0-1 0-16,0 3 0 0,0 4 0 15,5-2 0-15,0 2 0 0,0 2 0 0,-1 2 0 16,2 3 0-16,-1 1 0 0,5 2 0 15,-1 3 0-15,1-3 0 0,0 2 0 0,-1 4 0 16,1-3 0-16,5 3 0 0,-5-4 0 0,-5 1 0 16,5 3 0-16,-5-6 0 0,-1 3 0 15,2-3 0-15,-6-3 0 0,0 3 0 0,-6-5 0 16,2-1 0-16,-1-2 0 0,-5 0 0 16,0-6 0-16,1 0 0 0,-6 1 0 0,0-7 0 15,0 1 0-15,-5-6 0 0,5 1 0 16,1-4 0-16,-6 0-4 0,11-2-659 15,-6-3-209-15,5 3-250 0,6-3-87 0,-2-3 3 16,6 3 69-16,0 0 173 0,0-3 269 16</inkml:trace>
  <inkml:trace contextRef="#ctx0" brushRef="#br0" timeOffset="-91698.481">7566 7796 303 0,'-5'0'477'0,"-5"0"138"0,5 3 135 15,0-3 59-15,-4 3 2 0,3-3-24 0,-3 2-57 16,3-2-76-16,2 0-120 0,4 3-132 16,-5-3-82-16,5 0-34 0,0-3-16 0,5 3-13 15,9 0-71-15,1-2-186 0,5-1 0 16,0 3 0-16,9-3 0 0,5 1 0 0,0-1 0 15,6 0 0-15,4 3 0 0,10-3 0 16,-5 3 0-16,9 0 0 0,1-3 0 16,6 3 0-16,3-5 0 0,1 2 0 0,4-3 0 15,-4 1 0-15,4-3 0 0,-4-1 0 16,5 1 0-16,-1 0 0 0,-4 2 0 0,0-2 0 16,-6 3 0-16,1 2 0 0,-10-2 0 15,-5 5 0-15,0-3 0 0,-15 3 0 0,1 0 0 16,-6 0 0-16,-9 3 0 0,-6-3 0 15,-4 2 0-15,-5 1 0 0,-5-3 0 0,-5 3 0 16,-5-1 0-16,0-2 0 0,-4 3 0 16,-1 0 0-16,-5 0-232 0,1-1-437 15,-6 2-224-15,-4 1-223 0,4 0-71 0,1 1 5 16,-5-1 79-16,4 1 185 0,-5 5 281 16</inkml:trace>
  <inkml:trace contextRef="#ctx0" brushRef="#br0" timeOffset="-91176.875">8125 8160 616 0,'-5'0'974'16,"5"0"159"-16,-6 0 116 0,6-2 97 15,-4-2-281-15,4 2-311 0,0-4-206 16,4-2-127-16,-4 2-336 0,6-1-85 0,-1-2 0 15,5 1 0-15,-1-3 0 0,1 3 0 16,5-4 0-16,-1 2 0 0,6 1 0 0,0 1 0 16,-1 2 0-16,1 3 0 0,5 1 0 15,-6 4 0-15,0 4 0 0,6 5 0 0,-10 0 0 16,4 6 0-16,-4 5 0 0,-5 0 0 16,0 2 0-16,-1 4 0 0,-3-1 0 15,-6 5 0-15,0-5 0 0,0 1 0 0,-10-1 0 16,0 0 0-16,0-2 0 0,-4 0 0 15,-1-5 0-15,-5-1 0 0,-4-3 0 16,4-5 0-16,-4 1 0 0,-1-7 0 0,1-2 0 16,-1-3 0-16,0-6 0 0,1-2 0 15,4-1 0-15,1-4 0 0,4 2 0 16,6-3 0-16,-2 0 0 0,7 1 0 0,8-1 0 16,1 0 0-16,1 0 0 0,7 3 0 15,2 0 0-15,0 3 0 0,10 2 0 0,0 1 0 16,-1 2 0-16,0 0 0 0,6 6 0 15,-5-3 0-15,3 3 0 0,2 2 0 0,-5-2 0 16,4 3 0-16,1-3 0 0,-1-1 0 16,0 0 0-16,6-4 0 0,-6 0 0 0,11-7 0 15,-6 4 0-15,5-6 0 0,5 2-7 16,0 1-990-16,0-1-281 0,6-1-70 16,-2-2 43-16,7-2 92 0,-7-2 192 0,6 0 323 15</inkml:trace>
  <inkml:trace contextRef="#ctx0" brushRef="#br0" timeOffset="-90760.899">9718 7722 71 0,'-10'0'225'0,"6"0"15"16,-1 0-34-16,0 0-61 0,5 0-35 15,-5 0-8-15,5 0 14 0,-5 0 20 0,5 0 32 16,-5 0 33-16,5 0 33 0,-5 0 23 16,5 0 10-16,-5 0 5 0,0 0-4 15,5-3-2-15,-5 3 1 0,5 0 26 0,-4-3 55 16,4 0 60-16,-6 3 40 0,6-2 26 16,-4 2 18-16,4-3-1 0,0 3-21 0,-5-3-20 15,5 1 0-15,0 2-134 0,-5 0-316 16,5-3 0-16,0 3 0 0,0 0 0 0,0 0 0 15,5-3 0-15,-5 0 0 0,5 0 0 16,-1 1 0-16,6-2 0 0,0 2 0 16,5-4 0-16,-5 4 0 0,10-1 0 0,-6 0 0 15,1-2 0-15,4 5 0 0,-4-3 0 16,5 0 0-16,-6 0 0 0,1 3 0 0,0-2 0 16,0 2 0-16,-5 0 0 0,-1 0 0 15,-4 2 0-15,0-2 0 0,-5 3-1111 0,0 0-198 16,0 0-37-16,0 0 44 0,-5-3 97 15,5-3 210-15,-5 0 342 0</inkml:trace>
  <inkml:trace contextRef="#ctx0" brushRef="#br0" timeOffset="-89666.531">10273 7645 695 0,'-15'8'934'0,"0"-3"153"0,0 1 124 15,1-1 45-15,-1-2-233 0,5 0-239 0,5-1-171 16,-5-2-107-16,5-2-424 0,5-1-82 16,0 0 0-16,0-2 0 0,5-1 0 0,5-2 0 15,0 0 0-15,0 2 0 0,4-2 0 16,6 0 0-16,0 2 0 0,4 1 0 0,1-1 0 15,-1 3 0-15,6 1 0 0,-6-2 0 16,5 2 0-16,1 0 0 0,-1 2 0 0,-4 0 0 16,5-4 0-16,-6 4 0 0,0 0 0 15,1 0 0-15,-1 0 0 0,-4 4 0 16,-5-4 0-16,-1 2-472 0,-4 4-225 0,0-4-134 16,-5 1-198-16,-5 3-86 0,0-6-3 15,0 3 77-15,-5-1 152 0,0 1 225 0</inkml:trace>
  <inkml:trace contextRef="#ctx0" brushRef="#br0" timeOffset="-89094.848">10493 7830 392 0,'-5'5'854'0,"-5"-3"175"16,1 1 131-16,3 0 105 0,-3-3-184 15,-1 0-246-15,5-3-210 0,-5 0-130 0,5-2-96 16,5 0-343-16,-4-1-56 0,4-2 0 0,0-1 0 16,4-1 0-16,1-2 0 0,1 2 0 15,3-2 0-15,1 1 0 0,5 3 0 0,-1 0 0 16,1 3 0-16,0 1 0 0,0 4 0 16,-1 6 0-16,1 0 0 0,0 4 0 15,-1 4 0-15,-4 0 0 0,0 3 0 0,0 2 0 16,-1 3 0-16,-3 0 0 0,-2 0 0 15,1 0 0-15,-5 3 0 0,0 0 0 16,-5-1 0-16,1-1 0 0,-2 1 0 0,-3 1 0 16,-1 0 0-16,-5-3 0 0,0-2 0 15,1-1 0-15,-6-3 0 0,0-2 0 16,1-3 0-16,-1-5 0 0,-4-3 0 0,4-3 0 16,-5-3 0-16,6-6 0 0,4 1 0 15,1-6 0-15,3 0 0 0,2 1 0 0,4-3 0 16,5-4 0-16,0 4 0 0,0-1 0 15,5 0 0-15,4 1 0 0,2 2 0 0,-7 3 0 16,6 0 0-16,5 2 0 0,-5 4 0 16,5 2 0-16,0 3 0 0,-1 0 0 15,0 6 0-15,1 0 0 0,5-1 0 0,-5 6 0 16,4-2 0-16,-4 2 0 0,4 0 0 0,1-1 0 16,-5 4 0-16,5-3 0 0,-1-2 0 15,1-1 0-15,0 0 0 0,-1-5 0 0,0 0 0 16,1-3 0-16,0 0 0 0,-5-3 0 15,4-3 0-15,-4 3 0 0,-1-5 0 16,-4 2 0-16,1 1-767 0,-2 0-494 0,-4-1-82 16,5-2 30-16,-5-3 79 0,0-3 166 15,-1 1 283-15,6-2 369 0</inkml:trace>
  <inkml:trace contextRef="#ctx0" brushRef="#br0" timeOffset="-87487.389">10297 7253 179 0,'-5'-3'675'0,"5"0"197"0,-5 1 130 15,0-1 78-15,5 0-148 0,-5 0-221 16,1 1-204-16,4-2-186 0,0 2-121 0,0-1-70 15,0-2-40-15,0-1-22 0,4 0-2 0,1-2 12 16,0 3 20-16,0-4 18 0,5 1 19 16,-5 2 15-16,-1-1 9 0,6 1 5 15,-5 3 3-15,0 1-1 0,0-1-41 0,5 3-125 16,-5 0 0-16,5 3 0 0,-1-1 0 16,1 1 0-16,0 3 0 0,-5-1 0 15,5 3 0-15,-5 0 0 0,-1 4 0 0,2-2 0 16,-2 5 0-16,1 1 0 0,-5 3 0 15,-5 1 0-15,1 1 0 0,-2 1 0 0,2 4 0 16,-1-1 0-16,-5-1 0 0,0-2 0 16,1 0 0-16,-1-2 0 0,-1-1 0 0,2-20 0 15,-1 32 0-15,0-20 0 0,1-2 0 16,-1-4 0-16,0-2 0 0,0 0 0 16,-4-6 0-16,3-3 0 0,1 1 0 0,6-6 0 15,-6-1 0-15,0 2 0 0,6-4 0 16,4-2 0-16,-6-1 0 0,6 0 0 0,6 0 0 15,-6 4 0-15,4-1 0 0,6 1 0 16,-5 4 0-16,4 1 0 0,1 2 0 0,1 6 0 16,3 0 0-16,1 3 0 0,0 3 0 15,-1 2 0-15,1 0 0 0,5 3 0 16,-6 0 0-16,1 1 0 0,4-2 0 16,2 1 0-16,-7 0 0 0,6-2 0 0,-1-4 0 15,-4 1 0-15,0-3 0 0,4-3 0 0,-4-3 0 16,-1-3 0-16,1 1-29 0,0-4-386 15,-5 1-222-15,5-3-341 0,-5 0-182 16,-1 3-55-16,6-4 19 0,-1 2 98 0,1-1 227 16,-5 2 374-16</inkml:trace>
  <inkml:trace contextRef="#ctx0" brushRef="#br0" timeOffset="-86756.08">11160 7178 289 0,'-5'0'401'0,"5"-3"77"16,-5 3 26-16,5 0-15 0,-5 0 8 0,5 0 33 15,0 0 34-15,-5 0 11 0,5 0-12 16,0 0-25-16,-5 0-36 0,5-3-53 0,-4 3-47 16,-2 0-13-16,6 0 12 15,-4-2 15-15,4 2-212 0,0 0-204 0,-5 0 0 16,5 2 0-16,0-2 0 0,0 3 0 15,0 3 0-15,5-1 0 0,-5 4 0 0,10-1 0 0,-1 3 0 16,1 3 0-16,5-3 0 0,4 3 0 16,1 0 0-16,0 0 0 0,-1-4 0 0,6 1 0 15,-6 0 0-15,6 1 0 0,-6-1 0 16,6-3 0-16,-5 0 0 0,-1-2 0 0,-4 2 0 16,-1-2 0-16,1-2 0 0,-5 0 0 15,0-2 0-15,-5 1 0 0,0 0 0 0,-5-1 0 16,0 2 0-16,0-2 0 0,-5 1 0 15,0 2 0-15,-5-1 0 0,6 0 0 16,-6 2 0-16,-1 3 0 0,2-4 0 0,-1 6 0 16,0-3 0-16,5 6 0 0,-5-3 0 15,1 3 0-15,4-1 0 0,0 4 0 16,0 0 0-16,0 2 0 0,0 1 0 0,1-2 0 16,-2 2 0-16,1 2 0 0,1-3 0 15,-2 1 0-15,2-1 0 0,4-2 0 16,-5-4-590-16,0 1-231 0,0-6-260 0,0-2-104 15,1-3-11-15,-2-3 48 0,6-6 143 0,0 1 250 16</inkml:trace>
  <inkml:trace contextRef="#ctx0" brushRef="#br0" timeOffset="-86353.005">11778 7206 77 0,'5'-6'865'16,"-1"1"211"-16,-4 0 156 0,0-1 120 16,-4 0 38-16,4 0-408 0,-5 2-327 0,0-2-184 15,0 3-380-15,0-2-91 0,0 2 0 16,0 3 0-16,0 0 0 0,0 5 0 0,0 4 0 16,-4 1 0-16,4 5 0 15,0 3 0-15,0 4 0 0,0 4 0 0,0 1 0 16,5 1 0-16,5 5 0 0,0-3 0 0,0 0 0 15,5 1 0-15,4-3 0 0,1-4 0 16,5-4 0-16,-5-7 0 0,4-4 0 0,6-4 0 16,-6-5 0-16,1-8 0 0,0-3 0 15,-6-3 0-15,1-2 0 0,-5-4 0 16,0-2 0-16,-6 0 0 0,-4 0 0 0,0-1 0 16,0 5 0-16,-4-4 0 0,-6-1 0 15,5 1 0-15,-10 0 0 0,5 0 0 0,-5 3 0 16,1-3 0-16,-6 2 0 0,5 4 0 15,-4 0 0-15,-1 1 0 0,5 5-369 0,-4 4-645 16,4 6-217-16,0 3-61 0,1 3 23 16,-1 1 83-16,6 5 208 0,-1 2 359 15</inkml:trace>
  <inkml:trace contextRef="#ctx0" brushRef="#br0" timeOffset="-84610.987">7649 9059 154 0,'-5'0'507'0,"0"0"139"0,5 4 156 0,-4-4 104 16,-2 0-77-16,6 2-97 0,-4-2-100 0,4 0-108 15,-5 3-130-15,5-3-124 0,0 0-68 16,-6 0-34-16,6 3-11 0,0-3 0 16,0 0 7-16,0-3 11 0,0 3 10 0,0 0 4 15,0 0-2-15,0 0-12 0,0-3-139 16,0 3-36-16,0-2 0 0,6-2 0 0,-1-1 0 15,-5 2 0-15,4-2 0 0,2 2 0 16,-2-3 0-16,-4 4 0 0,5-1 0 16,0 0 0-16,-5 1 0 0,5 2 0 0,-5-4 0 15,5 4 0-15,-5 0 0 0,0-2 0 16,0 2 0-16,5 0 0 0,-5 0 0 16,0 0 0-16,0 0 0 0,0 0 0 0,0 0 0 15,0 0 0-15,0 0 0 0,0 0 0 16,0 0 0-16,0 0 0 0,0-3 0 15,0 3 0-15,0 0 0 0,5 0 0 0,-5 0 0 16,0 0 0-16,0 0 0 0,4 0 0 0,-4 0 0 16,6 0 0-16,-2 0 0 0,1 0 0 15,0 0 0-15,5-3 0 0,0 3 0 16,5-2 0-16,-6-1 0 0,11 3 0 0,-5-3 0 16,0 0 0-16,-1 0 0 0,1 1 0 15,0 2-67-15,-1-3-134 0,-4 3-10 0,0 0-8 16,0 0-16-16,-1 3-51 0,-9-3-119 15,6 2-176-15,-6 1-219 0,0 0-180 0,-6 0-67 16,6-3 22-16,-4 0 120 0,-1 0 193 16,0 0 250-16</inkml:trace>
  <inkml:trace contextRef="#ctx0" brushRef="#br0" timeOffset="-84056.145">7649 9071 290 0,'-10'0'575'0,"6"-3"160"16,-2 0 175-16,2 1 53 0,-7-2-119 0,7 2-106 15,-1 2-91-15,0-3-113 0,0 3-136 16,5-3-87-16,-5 3-49 0,5 0-41 16,0 0-40-16,-5 0-36 0,5 0-33 0,0 3-20 15,5 0-16-15,-5 3-11 0,5 5-9 16,-5-3-20-16,5 5-36 0,5 1 0 0,-6 3 0 15,2-1 0-15,3 1 0 0,-3 2 0 16,3-2 0-16,-4-1 0 0,0-2 0 16,0 0 0-16,0-6 0 0,-5 1 0 0,5-1 0 15,-1-5 0-15,-4-1 0 0,6-2 0 16,-2-2 0-16,-4-7 0 0,5 4 0 16,0-4 0-16,0-2 0 0,5 3 0 15,0-3 0-15,0 2 0 0,-1-1 0 0,6 2 0 16,-1 2 0-16,1 1 0 0,0 2 0 15,0-1 0-15,-1 8 0 0,1-1 0 0,0 2 0 16,0 3 0-16,-5 0 0 0,0 6 0 0,-1 0 0 16,-4 2 0-16,0 1 0 0,0-1 0 15,-5 2 0-15,0 0 0 0,-5-1 0 16,0 0 0-16,0-1 0 0,-4-2 0 0,-1-1 0 16,-5-1 0-16,5-4 0 0,-5 0 0 15,0-2 0-15,1-4 0 0,-6 1 0 0,6-6 0 16,-6 3 0-16,5-5 0 0,1 0 0 15,-6-3 0-15,10 2 0 0,-5-3 0 0,5 4 0 16,6-3 0-16,-1 2 0 0,0 4-80 16,5-4-126-16,0 3-32 0,5 0-34 15,0 0-74-15,-1 1-144 0,6-1-203 0,5 1-257 16,-5-4-113-16,4-3-24 0,6 1 66 16,-5-3 156-16,9 0 233 0</inkml:trace>
  <inkml:trace contextRef="#ctx0" brushRef="#br0" timeOffset="-83424.202">8036 9078 120 0,'0'-4'621'0,"0"-2"193"16,-4 3 160-16,4-3 99 0,0 4-116 0,-5-1-206 16,5-2-181-16,0 2-164 0,0 3-134 15,5-3-67-15,-5 3-20 0,0-3 7 16,4 3 12-16,-4 0 13 0,6 3 8 0,-2 0-1 15,1 0-43-15,0 2-181 0,0 0 0 16,0 4 0-16,0 1 0 0,0 2 0 0,-1-1 0 16,6 2 0-16,-5 1 0 0,1 3 0 15,-2 0 0-15,1 2 0 0,-5-3 0 16,4 4 0-16,2-4 0 0,-6-2 0 0,5-3 0 16,-5 0 0-16,4-2 0 0,-4-4 0 15,0-2 0-15,6-3 0 0,-6 0 0 16,0-6 0-16,0-2 0 0,0-4 0 0,0 2 0 15,0-7 0-15,-6 1 0 0,6 0 0 0,0-4 0 16,6 1 0-16,-6-3 0 0,4 2 0 16,1 1 0-16,0 0 0 0,0 2 0 0,5 1 0 15,-5 2 0-15,5 2 0 0,-1 2 0 16,1 4 0-16,0 3 0 0,0 6 0 16,0 0 0-16,0 5 0 0,-1 1 0 0,1 4 0 15,-5 4 0-15,5 0 0 0,-6 1 0 16,7 2 0-16,-7 2 0 0,2 0 0 0,-2-2 0 15,1-1 0-15,0-3 0 0,-5 1 0 16,5-6 0-16,-5 0 0 0,5-3 0 16,-5-6 0-16,0 2 0 0,0-8 0 0,-5 0 0 15,5-8 0-15,0 1 0 0,-5-5-16 16,5 0-84-16,-5-4 18 0,5 1 17 16,0-1 16-16,5 1 18 0,0 0 13 0,-5 2 7 15,5 4 4-15,-1 2 2 0,6-1 10 16,-5 7 17-16,0-1 21 0,5 6 17 0,-5 3 17 15,0 3 13-15,5 2-3 0,-5 6-87 16,5 0 0-16,-6 2 0 0,6 3 0 16,-5 1 0-16,5-1 0 0,-5 3 0 0,-1-6 0 15,7 4 0-15,-7-4 0 0,6-2-271 16,-5-3-193-16,0 0-253 0,0-2-322 0,0-4-133 16,0-2-29-16,0-3 38 0,-1-3 146 15,-4-6 260-15</inkml:trace>
  <inkml:trace contextRef="#ctx0" brushRef="#br0" timeOffset="-82987.906">8762 9128 216 0,'-5'3'660'0,"-4"0"189"0,3-3 150 0,-3 3 98 15,4-3-153-15,-5 3-176 0,5-3-145 16,0-3-142-16,1 3-105 0,4 0-54 16,-6 0-21-16,6 0-6 0,0-3-35 0,0 3-260 15,6-3 0-15,-6 3 0 0,9 0 0 16,-4 0 0-16,5 0 0 0,-5 0 0 0,10 0 0 16,-6 0 0-16,6 0 0 0,0 0 0 15,4 0 0-15,1 0 0 0,-1-3 0 16,1 3 0-16,0-2 0 0,4-1 0 0,-4 0 0 15,0 3 0-15,-6-2-736 0,1 2-584 0,0 0-60 16,-1-4 37-16,1 2 91 0,-5-4 187 16,4 1 332-16</inkml:trace>
  <inkml:trace contextRef="#ctx0" brushRef="#br0" timeOffset="-82276.087">9272 8874 11 0,'-15'-2'745'16,"6"-1"205"-16,-1-2 132 0,-5-1 94 0,5 1 17 15,1 1-301-15,-1 0-273 0,-1-2-158 16,7 0-90-16,-1 4-55 0,5-4-31 0,-5 0-195 16,5 4-90-16,0-4 0 0,5 4 0 15,0-1 0-15,-1 0 0 0,2 0 0 16,3 3 0-16,1-3 0 0,5 3 0 15,0 0 0-15,-1 0 0 0,6 0 0 0,0 0 0 16,-1 0 0-16,1 0 0 0,0 0 0 0,-1 0 0 16,-4 0 0-16,0 3 0 0,-1-3 0 15,-4 0-3-15,0 3-444 0,0 0-29 0,-5 2-56 16,-5-2-60-16,0 2-44 0,-5 1-8 16,5-3 31-16,-10 2 89 0,5-2 151 15,-5-3 181-15,0 3 182 0,-5-3 164 0,6 0 164 16,-6-3 139-16,1 0 72 0,-1 1 27 15,-5-1-4-15,6-3-24 0,-6 1-56 16,5 2-62-16,6-2-23 0,-6 2-11 0,5 0-73 16,0 0-303-16,5 0 0 0,0 3 0 15,0 3 0-15,0 3 0 0,5-1 0 0,0 6 0 16,0 0 0-16,5 3 0 0,0 3 0 16,0 2 0-16,5 0 0 0,-1 1 0 15,-3-4 0-15,3 4 0 0,1-4 0 0,0 1 0 16,0-4 0-16,-5-2 0 0,4-3 0 15,-3 1 0-15,-2-4 0 0,1-5 0 0,0 0 0 16,0-2 0-16,0-4 0 0,-5 0 0 16,5-2 0-16,0 0 0 0,-1 0 0 0,2-4 0 15,-1 4 0-15,5 1 0 0,-1-2 0 0,1 4 0 16,5 2 0-16,-1 0 0 0,1 3 0 16,0 3 0-16,0 2 0 0,4 0 0 15,-4 4 0-15,-5 2 0 0,5 0 0 0,-6 3 0 16,-4-1 0-16,5 1 0 0,-5 3 0 15,-5-3 0-15,0 0 0 0,0 2 0 16,-5-2 0-16,0 2 0 0,-5-2 0 0,1-3 0 16,-6 3 0-16,0-3 0 0,0-2 0 15,-5-1 0-15,1-2 0 0,4-4 0 0,-10 0 0 16,6 2 0-16,0-4 0 0,-1-4 0 16,0 2 0-16,1 0-183 0,-1-4-556 15,6 3-258-15,3 0-180 0,-3-3-45 16,9 4 29-16,-5-3 105 0,10-2 214 0,-5 5 318 15</inkml:trace>
  <inkml:trace contextRef="#ctx0" brushRef="#br0" timeOffset="-81537.847">7693 9561 136 0,'-5'3'550'0,"0"0"169"0,-5 0 187 0,6 0 108 16,-1-3-100-16,0 2-116 0,-5-2-102 16,5 3-109-16,0-3-132 0,1 0-80 15,4 0-47-15,-6 0-39 0,6 0-41 0,0 3-72 16,0-3-176-16,6 0 0 0,-2 0 0 16,6 0 0-16,5 0 0 0,0 2 0 15,9-2 0-15,1 0 0 0,4 0 0 0,5-2 0 16,6 2 0-16,4-6 0 0,5 1 0 15,4-4 0-15,2 1 0 0,3 0 0 0,6-1 0 16,0-1 0-16,0-2 0 0,4 2 0 16,-4-4 0-16,5 2 0 0,-1-1 0 0,1-1 0 15,0 3 0-15,-1 0 0 0,1 3 0 16,-1 0 0-16,-3 0 0 0,-2 2 0 0,-4 3 0 16,-5-3 0-16,0 3 0 0,-10 1 0 15,0-1 0-15,-5 3 0 0,-10-3 0 0,1 3 0 16,-5-2 0-16,-6 2 0 0,-4-3 0 15,0 3 0-15,-5-3 0 0,-6 3 0 0,1 0 0 16,0 0 0-16,0-2 0 0,-5 2 0 0,0 0 0 16,0 0 0-16,0 2 0 0,0-2 0 15,0 3 0-15,-5 0 0 0,5-1 0 16,-5 4 0-16,-4-1 0 0,3 1-358 0,-3 3-278 16,-6-1-178-16,0-3-235 0,1 3-93 15,-6-2-7-15,0 2 62 0,-4 0 157 16,-1 4 240-16</inkml:trace>
  <inkml:trace contextRef="#ctx0" brushRef="#br0" timeOffset="-81036.197">8669 9733 54 0,'-10'5'664'0,"5"-2"225"0,-4-3 146 15,3 2 101-15,2-2-50 0,-6-2-211 16,10-1-203-16,-5 0-171 0,5-2-100 0,0-1-57 15,0 1-38-15,5 0-78 0,0 1-228 16,0-1 0-16,5 0 0 0,-1 2 0 0,6-3 0 16,-1 3 0-16,1 3 0 0,0 3 0 15,5 0 0-15,-1 3 0 0,1-1 0 16,-5 6 0-16,4 3 0 0,-4-1 0 0,5 4 0 16,-11 2 0-16,6 3 0 0,-5 1 0 15,-5-1 0-15,0 2 0 0,0 2 0 16,-5-2 0-16,-5 1 0 0,0-3 0 15,-5 0 0-15,0 0 0 0,-5-3 0 0,5-2 0 16,-4-3 0-16,-6-3 0 0,6 0 0 16,-6-6 0-16,1 1 0 0,-6-3 0 0,0-3 0 15,6-6 0-15,-6 3 0 0,6-5 0 16,-1 0 0-16,6-3 0 0,-1 2 0 0,5-1 0 16,0-4 0-16,5 0 0 0,5 0 0 15,5 0 0-15,0-2 0 0,0 2 0 0,9 0 0 16,-3 0 0-16,3 4 0 0,6 1 0 15,-6 4 0-15,6-1 0 0,0 6 0 0,4 3 0 16,-4 2 0-16,4 4 0 0,-5-1 0 16,6 3 0-16,0 0 0 0,-1-3 0 0,6 0 0 15,-1 1 0-15,0-4 0 0,1-2 0 16,-1-3 0-16,1 0 0 0,-1-3 0 16,1 1 0-16,-1-1-841 0,-4-3-440 0,4 1-86 15,0-1 29-15,1-5 90 0,5-3 196 16,-1 1 333-16</inkml:trace>
  <inkml:trace contextRef="#ctx0" brushRef="#br0" timeOffset="-80611.189">9851 9305 39 0,'-6'3'472'0,"6"-1"141"16,-4 1 151-16,-1-3 150 0,5 3-26 0,-5 0-70 15,0 0-78-15,5-1-66 0,-5-2-82 16,5 0-95-16,0 3-56 0,-4-3-24 0,4 0-95 16,0 3-322-16,0-3 0 0,0 0 0 15,0 0 0-15,4 0 0 0,1 0 0 0,0 0 0 16,0 0 0-16,4 2 0 0,2-2 0 16,3 0 0-16,1 3 0 0,0 0 0 0,-1-3 0 15,6 3 0-15,0-3 0 0,-5 3 0 16,4-3 0-16,-4 0 0 0,4 0 0 0,-4 0 0 15,-5 3-403-15,5-6-995 0,-6 3-61 16,1-3 53-16,-5-6 110 0,0 4 199 0,0-6 347 16</inkml:trace>
  <inkml:trace contextRef="#ctx0" brushRef="#br0" timeOffset="-79941.227">10429 8855 287 0,'0'-2'728'0,"0"2"196"0,-5-4 131 16,5 4 86-16,0-2-186 0,-4 0-194 0,4 2-171 15,0-4-146-15,-6 2-79 0,6-1-31 16,0 0-18-16,-4 3-25 0,4-2-291 0,-5 2 0 16,5 0 0-16,-5 2 0 0,0 1 0 15,0 6 0-15,0-1 0 0,5 3 0 0,-5-1 0 16,1 2 0-16,4 2 0 0,-6-1 0 15,2-2 0-15,4 3 0 0,0-3 0 0,-5 0 0 16,5 1 0-16,0-1 0 0,-6-3 0 16,6 2 0-16,0-1 0 0,0-1 0 15,0-3 0-15,0 4 0 0,0-4 0 0,0 1 0 16,0 0 0-16,6-1 0 0,-1-2 0 16,-1-1 0-16,6 2 0 0,0-4 0 0,0 0 0 15,4 0 0-15,1-4 0 16,5 2 0-16,0-1 0 0,-1-2 0 0,6 2 0 15,-1-3 0-15,1 1 0 0,-6 2 0 0,6-2 0 16,-6-1 0-16,1 3 0 0,0-2 0 16,-5 2-202-16,-1 0-294 0,1 0-112 0,-6 0-150 15,1 1-170-15,-5-1-132 0,-5 0-30 16,5-3 66-16,-5 2 142 0,-5-5 205 16,5 0 240-16</inkml:trace>
  <inkml:trace contextRef="#ctx0" brushRef="#br0" timeOffset="-79742.75">10680 8905 233 0,'-11'-9'735'0,"-3"1"217"0,4 1 150 15,0 0 111-15,0 5-117 0,1-1-182 0,-1 1-193 16,5-1-163-16,0 0-111 0,0 3-227 16,5 3-220-16,0 0 0 0,0 2 0 0,0 4 0 15,5 4 0-15,-5 1 0 0,5 0 0 16,0 4 0-16,5 2 0 0,-5 3 0 0,-1 1 0 16,6 1 0-16,-5 0 0 0,0 0 0 15,0-3 0-15,5 0 0 0,-5 0 0 16,-1-5 0-16,7-1 0 0,-7 0-116 0,-4-4-886 15,5-2-242-15,-5-1-66 0,0-4 31 16,0-5 80-16,0 0 183 0,0 0 316 0</inkml:trace>
  <inkml:trace contextRef="#ctx0" brushRef="#br0" timeOffset="-79317.885">10459 9294 260 0,'-10'2'736'16,"0"-2"203"-16,-5 3 135 0,5-3 99 15,1 3-153-15,-1-3-192 0,-5 0-173 16,11 3-138-16,-6-3-79 0,5 0-50 0,-1 3-225 15,2-3-163-15,-1 0 0 0,5 0 0 16,0 2 0-16,0-2 0 0,5 3 0 0,5-3 0 16,-1 3 0-16,11-3 0 0,0 3 0 15,-1-3 0-15,6 0 0 0,-1 0 0 0,5-3 0 16,1 3 0-16,-1-3 0 0,1 0 0 16,5 1 0-16,-6-1 0 0,0 0 0 0,0 3 0 15,1-3 0-15,-1 3 0 0,-4 0 0 0,-6 0 0 16,2 0 0-16,-2 3 0 0,-4 0 0 0,-5-3 0 15,-1 3 0-15,-4-1 0 0,0-2 0 16,0 3 0-16,-1-3 0 0,-4 0 0 16,-4 0 0-16,4 0-2 0,-5 0-677 0,-5 0-171 15,5 3-184-15,-5-3-119 0,1 0-18 16,-1 0 59-16,0 3 156 0,-5 0 232 0,6 2 266 16</inkml:trace>
  <inkml:trace contextRef="#ctx0" brushRef="#br0" timeOffset="-78726.93">10640 9570 448 0,'-5'3'705'15,"-5"2"189"-15,6-5 141 0,-1 3 11 0,0-3-171 16,-5 0-157-16,5 0-135 0,0 0-146 15,5-3-94-15,-5 0-43 0,5 1-18 16,-5-4-11-16,5 3-17 0,0-5-254 0,0 3 0 16,5-1 0-16,0 0 0 0,0 1 0 15,0-1 0-15,5 1 0 0,-5 2 0 0,10 0 0 16,-6 0 0-16,1 6 0 0,5-3 0 16,0 6 0-16,-6-1 0 0,6 1 0 15,-5 2 0-15,4 3 0 0,-9 0 0 0,5 0 0 16,-5 5 0-16,0-2 0 0,-5 6 0 15,0-1 0-15,0 1 0 0,-5-2 0 16,5 5 0-16,-5-4 0 0,0 3 0 0,0-3 0 16,-4-2 0-16,-1 0 0 0,0-4 0 0,0 1 0 15,-4-6 0-15,-1 1 0 0,0-4 0 16,0-5 0-16,-4-2 0 0,4-4 0 16,-5-2 0-16,5-3 0 0,1 0 0 0,-1-3 0 15,6 3 0-15,-1-3 0 0,10-2 0 16,0 2 0-16,0-3 0 0,4 3 0 0,2 1 0 15,3-2 0-15,1 7 0 0,0 0 0 16,-1 3 0-16,1 2 0 0,5 3 0 16,0 3 0-16,-5 2 0 0,5 3 0 0,-1 0 0 15,1 1 0-15,-1 2 0 0,1 3 0 16,0-3 0-16,-1 0 0 0,1 0 0 0,0-3 0 16,5 0 0-16,-5 1 0 0,4-1 0 15,-4-2 0-15,4-3 0 0,1-1 0 16,-5-2 0-16,4-5 0 0,-4-1 0 15,4-2 0-15,-4-1-212 0,-5-1-432 0,5-2-245 16,-6-1-224-16,1-3-90 0,0 2 3 16,0-4 78-16,-5 0 190 0,0 1 302 0</inkml:trace>
  <inkml:trace contextRef="#ctx0" brushRef="#br0" timeOffset="-77810.063">11498 8930 354 0,'-5'-3'433'0,"5"3"29"15,0 0 12-15,-4-3-161 0,4 3-170 0,0-2-133 16,0-1-97-16,0 0-55 0,0 0-23 15,4 3 24-15,-4-3 77 0,0 1 118 16,0 2 142-16,5-3 148 0,-5 3 167 0,0-3 149 16,6 3 66-16,-6 0 8 0,0 0-35 15,0 0-63-15,0 0-102 0,0 3-119 0,0-3-69 16,0 0-48-16,0 3-37 0,0 2-74 16,-6 1-187-16,6 2 0 0,-5 3 0 0,1 6 0 15,-2 2 0-15,2 0 0 0,-6 3 0 16,0 3 0-16,0 0 0 0,-4 0 0 15,3-1 0-15,-3-1 0 0,-1-1 0 0,0-3 0 16,6-2 0-16,-1-7 0 0,-5 2 0 16,11-1 0-16,-7-6 0 0,7 1 0 0,-2-4 0 15,6 1 0-15,0-3 0 0,0 0 0 16,6-3 0-16,3-2 0 0,1 0 0 16,0-1 0-16,5 0 0 0,0 1 0 0,4 2 0 15,-4 1 0-15,4-2 0 0,1 8 0 16,0-2 0-16,-1 4 0 0,-4-1 0 0,4 1 0 15,1 2 0-15,-5 0 0 0,0 1 0 16,4-4 0-16,-4 4 0 0,0-4 0 0,-1 1 0 16,1-1 0-16,-5-2 0 0,5 0 0 15,-6 0-478-15,1-1-224 0,-5-2-286 16,5-2-169-16,-5 2-45 0,0-3 28 0,0-3 117 16,-1 1 224-16,1-1 333 0</inkml:trace>
  <inkml:trace contextRef="#ctx0" brushRef="#br0" timeOffset="-77425.736">11993 8924 685 0,'-14'-14'1026'16,"9"0"154"-16,-10 1 129 0,1 2 100 0,-1 0-305 15,5 3-371-15,-5 0-212 0,6-1-297 16,-6 4-224-16,5-1 0 0,0 6 0 0,1 0 0 15,-2 6 0-15,1 2 0 0,6 2 0 16,-6 5 0-16,5 4 0 0,0 6 0 16,5-1 0-16,0 4 0 0,0 3 0 0,5-1 0 15,5 0 0-15,5-3 0 0,0 4 0 16,4-6 0-16,0-3 0 0,6 0 0 0,0-5 0 16,-1-3 0-16,1-6 0 0,-1-3 0 15,1-5 0-15,-1-3 0 0,-4-2 0 0,-5-4 0 16,4 1 0-16,-9-6 0 0,5 0 0 0,-11-2 0 15,2-3 0-15,-6-1 0 0,0 1 0 16,0-2 0-16,-10-2 0 0,5 1 0 16,-5 3 0-16,-5-4 0 0,5 4 0 0,-9 0 0 15,4 2 0-15,-4 1 0 0,-1 5-71 16,0 0-1143-16,-5 5-150 0,6 4-13 0,0 2 66 16,-1 5 118-16,0 6 242 0,5-3 399 15</inkml:trace>
  <inkml:trace contextRef="#ctx0" brushRef="#br0" timeOffset="-75954.792">975 11219 457 0,'-9'0'849'0,"-1"0"164"0,-5 0 117 0,5 3 76 16,-5 0-215-16,6-3-209 0,-6 5-188 15,5-2-111-15,-5 0-73 0,5 3-134 0,6-4-276 16,-6 1 0-16,5 0 0 0,5-3 0 16,0 3 0-16,0-1 0 0,10 0 0 0,-1 2 0 15,6-4 0-15,0 3 0 0,10-3 0 0,-1 0 0 16,6 0 0-16,-1 0 0 0,1 0 0 0,-1 0 0 16,0 0 0-16,0 0 0 0,1 0 0 0,-1 0 0 15,1 2-300-15,-10-2-56 0,4 3-53 16,-9-1-86-16,-1 2-104 0,-4-2-96 0,0 4-82 15,-5 0-59-15,0-2-1 0,-5 0 56 0,0 1 101 16,-5 0 132-16,0 1 169 0,-5 2 181 16,0-2 182-16,1 2 170 0,-6-2 167 0,-5 2 132 15,5-2 106-15,-4-1 104 0,-6 1 103 0,1-1 26 16,-1 1-22-16,1-3-41 0,-6 1-59 16,6 0-92-16,-5-2-108 0,-1 1-64 0,5 0-38 15,1-3-161-15,4 2-207 0,1 1 0 0,4 0 0 16,5 0 0-16,-5-3 0 0,11 3 0 0,-1-1 0 15,5 1 0-15,0 0 0 0,9 2 0 16,1-2 0-16,5 3 0 0,0-1 0 0,4 1 0 16,6-1 0-16,0-2 0 0,4 0 0 0,1-3 0 15,4 0 0-15,-5-3 0 0,1-2 0 0,4-4 0 16,-9 1 0-16,4-3 0 0,-5 0 0 16,-4-3 0-16,0 3 0 0,-6-3 0 0,-4 3 0 15,-5-2-4-15,0 2-93 0,-1-1 40 0,-8 1 27 16,-1 0 15-16,0 3 9 0,-5-3 6 15,-4 2 1-15,-1-1 2 0,0 2 0 0,-4-1 3 16,-1 1 10-16,-10 0 18 0,6-1 15 0,-5 1 12 16,-6 3-25-16,1-1-36 0,0 0 0 15,0 4 0-15,-1 4 0 0,1 2 0 0,4 0 0 16,5 5 0-16,1 5 0 0,5 3 0 0,-1-2 0 16,5 8 0-16,6 2 0 0,3-1 0 15,2 4 0-15,8-1 0 0,2 1 0 0,3 0 0 16,6 0 0-16,5-3 0 0,4-1 0 15,5-4 0-15,1-4 0 0,4-2 0 0,6-6 0 16,-6-5 0-16,5-3 0 0,0-3 0 0,-4-5 0 16,4-3-382-16,-10 0-371 0,0-3-198 0,1 0-186 15,-5-5-51-15,-6 2 29 0,0-5 115 16,-4 3 214-16,-5-1 260 0</inkml:trace>
  <inkml:trace contextRef="#ctx0" brushRef="#br0" timeOffset="-75710.908">1323 11289 54 0,'-9'-14'619'0,"-6"0"238"16,-4-3 165-16,4 3 117 0,-5-2-49 0,1 2-149 15,4-3-174-15,0 7-178 0,0-4-118 16,5 2-81-16,6 4-138 0,-1 0-252 0,5 0 0 16,5 5 0-16,-1-2 0 0,2 5 0 15,3 0 0-15,6 2 0 0,-1 4 0 0,1 2 0 16,5 3 0-16,0 3 0 0,-1 0 0 0,0 5 0 16,2 0 0-16,-2 6 0 0,0-1 0 15,2 4 0-15,-7 0 0 0,1 3 0 0,0-1 0 16,-6 0 0-16,-4 3 0 0,0-2 0 15,0 2 0-15,-5-6 0 0,-5 4 0 0,0-6 0 16,0-1 0-16,-4-2 0 0,-1-2 0 0,0-4-484 16,-5-2-210-16,0-3-204 0,0-3-200 0,1-5-58 15,-1-3 10-15,0-5 92 0,6-1 187 0,3-5 275 16</inkml:trace>
  <inkml:trace contextRef="#ctx0" brushRef="#br0" timeOffset="-74944.355">2348 10767 375 0,'-5'-3'882'0,"-4"-2"158"0,4 5 111 15,-5-3 86-15,-4 3-167 0,4 0-313 0,-5 0-239 16,0 0-127-16,5 0-82 0,1 0-62 15,-6 0-53-15,5 0-174 0,0 0-20 0,0 0 0 16,-4 0 0-16,4 0 0 0,0-3 0 16,-5 3 0-16,0 0 0 0,1 3 0 0,-1 0 0 15,1-1 0-15,-1 7 0 0,5 2 0 16,-5 2 0-16,5 1 0 0,1 3 0 0,3 2 0 16,2 1 0-16,-1-1 0 0,5 0 0 0,5 3 0 15,5 0 0-15,-1 1 0 0,1 1 0 0,5-5 0 16,4 3 0-16,1 0 0 0,0-2 0 15,-1-1 0-15,1 1 0 0,0 2 0 0,-1-3 0 16,1 3 0-16,-6 2 0 0,1-1 0 0,0 5 0 16,-5-4 0-16,0 4 0 0,-5 0 0 15,-1-1 0-15,-4 3 0 0,-4-5 0 0,-1 0 0 16,-1 0 0-16,-3-3 0 0,4 0 0 0,-5-5 0 16,0-1 0-16,-4-2 0 0,4-6 0 15,0 3 0-15,0-5 0 0,5-1 0 16,-5 1 0-16,6-4 0 0,4 1 0 0,0-3 0 15,0 3 0-15,0-3 0 0,9 0 0 0,-4 2 0 16,5 1 0-16,0 0 0 0,0 3 0 16,-1 2 0-16,6 0 0 0,-5 3 0 0,5 0 0 15,0 6 0-15,-5-1 0 0,4 4 0 0,1 2 0 16,-6 0 0-16,1 3 0 0,0 3 0 0,0-1 0 16,0 3 0-16,-1-2 0 0,-3 5 0 15,3-3 0-15,-4 0 0 0,5 3 0 0,-5-2 0 16,0 0 0-16,5-1 0 0,-6 0 0 0,1-3 0 15,1 1 0-15,-2 3 0 0,1-3 0 0,-5-1 0 16,5 1 0-16,0-1 0 0,-5 0 0 0,5-2 0 16,-5 3 0-16,0-4 0 0,0-2 0 0,0 1 0 15,0-1 0-15,5 0 0 0,-5-2 0 0,0-2 0 16,0-1 0-16,5 0 0 0,-5-4 0 0,0 1 0 16,4 0 0-16,-4-3 0 0,0-2 0 15,0-1 0-15,0-2 0 0,0-2 0 0,0 2 0 16,0-6 0-16,-4 3 0 0,4 0 0 0,0-3 0 15,-5-3 0-15,5 0 0 0,-5 0 0 16,5-2 0-16,-5-1 0 0,0 1 0 0,5-4 0 16,-5-1 0-16,5 2 0 0,0-6 0 0,-5 2-610 15,5-1-208-15,-4-1-230 0,-2-3-121 0,6 0-18 16,0 1 54-16,0 0 148 0,0-4 229 16,0 4 309-16</inkml:trace>
  <inkml:trace contextRef="#ctx0" brushRef="#br0" timeOffset="-74244.776">2647 10919 99 0,'-9'0'663'0,"-1"2"223"15,0-2 145-15,5 3 105 0,-5-3-70 0,1 3-202 16,3 0-192-16,-3-3-175 0,4 3-111 16,5-3-79-16,-5 2-54 0,5-2-30 0,5-2-115 15,-5 2-108-15,10-3 0 0,0 0 0 0,4-3 0 16,1 4 0-16,5-1 0 0,4 0 0 16,-4 0 0-16,5 3 0 0,-1-3 0 0,0 1 0 15,0-1 0-15,1 3 0 0,-5-3 0 16,4 3 0-16,-4 0-306 0,0 3-641 0,-5 0-260 15,-1-1-86-15,1-2 12 0,0 3 72 16,-6-3 196-16,1-3 355 0</inkml:trace>
  <inkml:trace contextRef="#ctx0" brushRef="#br0" timeOffset="-73697.903">3157 10670 121 0,'-4'-2'820'0,"-1"-1"210"15,0 0 149-15,-5 3 122 0,0-2-17 16,6 2-271-16,-7-3-282 0,7 0-157 0,-2 0-436 16,-3 3-138-16,9-3 0 0,-5 1 0 15,5-2 0-15,0 2 0 0,0-4 0 16,10 1 0-16,-6 0 0 0,6 2 0 0,5-3 0 15,0 3 0-15,0 1 0 0,-1-1 0 16,1 6 0-16,0 2 0 0,-6 1 0 0,6 5 0 16,-5 5 0-16,-5 1 0 0,5 2 0 15,-6 3 0-15,-4 1 0 0,0-1 0 0,0-1 0 16,-4 1 0-16,-1-2 0 0,-5-6 0 16,5 0 0-16,-5-6 0 0,6 0 0 15,-7-5 0-15,7 0 0 0,4-3 0 0,-5-3 0 16,5 0 0-16,5 0 0 0,-1-2 0 15,7 2 0-15,-7 0 0 0,6 1 0 0,5-1 0 16,0 3 0-16,-6 3 0 0,11 2 0 16,-5 3 0-16,0 1 0 0,-1-1 0 15,-4 5 0-15,4 1 0 0,-8 0 0 0,3 3 0 16,-3 2 0-16,-6-3 0 0,0 4 0 0,-6-4 0 16,6 3 0-16,-9-2 0 0,-1 0 0 15,-5-4 0-15,0 2 0 0,1-5 0 16,-6 1 0-16,0-3 0 0,1 1 0 15,-6-6 0-15,5-1 0 0,1-2 0 0,0 0 0 16,4-5 0-16,0 0 0 0,5-1 0 16,6-2 0-16,4-1-311 0,0-1-388 0,4 1-276 15,1-2-188-15,5-2-50 0,5 1 25 16,-1-1 109-16,6-1 214 0,-1 0 318 0</inkml:trace>
  <inkml:trace contextRef="#ctx0" brushRef="#br0" timeOffset="-73119.657">3461 10751 785 0,'-5'-12'1054'16,"1"4"157"-16,4 0 131 0,-6 0 101 15,6-1-350-15,-4 4-332 0,4-3-259 0,0 2-502 16,0 3 0-16,0 3 0 0,4 0 0 16,2 3 0-16,-2 5 0 0,1 3 0 0,1 0 0 15,3 5 0-15,-4 2 0 0,5 3 0 16,-5 1 0-16,4 0 0 0,1 4 0 0,0-1 0 15,-5-4 0-15,5 1 0 0,-5 1 0 16,0-4 0-16,0-6 0 0,0 2 0 16,-1-5 0-16,2-2 0 0,-6-2 0 0,0-6 0 15,0-3 0-15,0-2 0 0,0-6 0 0,-6 0 0 16,6-5 0-16,0-1 0 0,-4-3 0 16,4 1 0-16,0-3 0 0,4 3 0 0,-4-3 0 15,6 2 0-15,-2 1 0 0,1 3 0 16,5 2 0-16,-5 0 0 0,0 3 0 0,4 3 0 15,-3 4 0-15,-2 2 0 0,7 2 0 16,-7 2 0-16,6 4 0 0,-5 3 0 16,0 2 0-16,-1 2 0 0,2 4 0 0,-2 0 0 15,1 2 0-15,0-2 0 0,0 2 0 0,0-2 0 16,-5-1 0-16,5-3 0 0,0-1 0 16,-5-4 0-16,4-2 0 0,2-4 0 0,-6-4 0 15,5-7 0-15,-5-2 0 0,4-3 0 16,-4-2 0-16,0 0 0 0,6-4 0 15,-2 1 0-15,1-1 0 0,0 4 0 16,0-1 0-16,5 1 0 0,5 2 0 0,0 2 0 16,-1 4 0-16,1 6 0 0,4-1 0 15,-4 8 0-15,4 1 0 0,1 5 0 0,-5 0 0 16,-1 3 0-16,1 3 0 0,-5 2 0 16,0 0 0-16,5-2 0 0,-6 2 0 0,-3-2 0 15,3-1 0-15,1-5 0 0,0 0 0 16,-5-5 0-16,5-1 0 0,-6 1 0 0,7-3-1042 15,-7-3-256-15,1 2-51 0,0-2 49 16,5 0 102-16,-6 0 199 0,2-2 309 16</inkml:trace>
  <inkml:trace contextRef="#ctx0" brushRef="#br0" timeOffset="-68665.814">4280 10803 250 0,'0'3'521'0,"-5"-3"121"0,5 2 127 0,-5-2 47 16,5 0-50-16,-4 3-92 0,4-3-89 15,-5 0-90-15,5 3-100 0,-5-3-102 0,5 0-75 16,0 0-32-16,0 0-3 0,-5 0 11 15,5 0 17-15,0 0 14 0,0 0 14 16,-5 0 3-16,5 0-5 0,0 0-187 0,0 2-50 16,0-2 0-16,0 0 0 0,0 0 0 15,5 0 0-15,-5 0 0 0,5 3 0 0,5-3 0 16,-1 0 0-16,1 3 0 0,0-3 0 16,5 0 0-16,-6 0 0 0,11 0 0 0,-5 0 0 15,5-3 0-15,-6 0 0 0,6 3 0 16,-6-2 0-16,1-1 0 0,0 0 0 15,-5 3 0-15,0-2 0 0,-1 2 0 0,-4 0 0 16,0 0 0-16,0 0 0 0,0 0 0 16,-5 0 0-16,0 2 0 0,0-2 0 15,0 3 0-15,0 0 0 0,-5-1 0 0,0 1 0 16,0 0-305-16,0 0-411 0,1-3-319 16,-1 0-160-16,5-3-36 0,-5 0 28 0,5 0 111 15,0-2 240-15,0 0 369 0</inkml:trace>
  <inkml:trace contextRef="#ctx0" brushRef="#br0" timeOffset="-68096.871">4369 10742 178 0,'-6'-3'417'0,"6"1"93"16,-4 2 88-16,4-4-5 0,-5 2 2 0,5 2 17 15,0-2 8-15,-5-2-22 0,5 4-42 16,0 0-58-16,0-2-71 0,0 2-86 15,-5 0-68-15,5-3-38 0,0 3-16 16,0 0-11-16,0 0-10 0,-5-3-11 0,5 3-15 16,0 0-20-16,0 0-148 0,0 0-4 15,0 0 0-15,5 3 0 0,-5-3 0 0,5 5 0 16,-5 1 0-16,5 0 0 0,0 5 0 16,-1 0 0-16,2 2 0 0,-1 4 0 0,-1 0 0 15,6 2 0-15,-5 3 0 0,0-2 0 16,0 1 0-16,0 1 0 0,-5-2 0 0,5-4 0 15,0 1 0-15,-1-4-105 0,-4-1-417 16,0-4-282-16,0-3-288 0,-4-2-115 16,4-3-11-16,-5-3 49 0,5-5 150 0,0 0 305 15</inkml:trace>
  <inkml:trace contextRef="#ctx0" brushRef="#br0" timeOffset="-67545.711">4800 10530 539 0,'-5'-6'890'0,"1"3"163"0,-2 1 114 0,-3-2 60 16,3 2-214-16,2 0-242 0,-6-1-194 16,10 0-101-16,-5 3-61 0,0 0-352 0,0 0-63 15,5 0 0-15,0 0 0 0,0 0 0 16,0 3 0-16,5 2 0 0,-5-3 0 15,5 4 0-15,0 0 0 0,5 0 0 16,0-1 0-16,-1-2 0 0,1 3 0 0,0-4 0 16,5 0 0-16,-6-2 0 0,1 4 0 15,5-4 0-15,-5 0 0 0,-1-4 0 0,2 4 0 16,-7 0 0-16,2 4 0 0,-2-2 0 16,-4 1 0-16,5 3 0 0,-10 2 0 0,5 3 0 15,0 3 0-15,-4-1 0 0,-2 1 0 16,6 2 0-16,-4 4 0 0,4-1 0 15,0 1 0-15,-5-1 0 0,5 0 0 0,5 1 0 16,-5 2 0-16,4-3 0 0,-4 0 0 16,6 4 0-16,3-4 0 0,-9 0 0 0,10 0 0 15,-5 1 0-15,-1-4 0 0,-4 1 0 16,6 0-327-16,-2-4-249 0,-4-2-198 0,0-3-260 16,-4 1-108-16,4-9-17 0,-6 0 49 15,2-3 146-15,-1-3 240 0</inkml:trace>
  <inkml:trace contextRef="#ctx0" brushRef="#br0" timeOffset="-67318.918">4766 10819 737 0,'-15'-3'1041'0,"5"-5"167"0,-5 3 143 16,0 2 117-16,6-3-322 0,-1 1-336 0,5 0-380 16,1-1-430-16,4 0 0 0,0 1 0 15,4-3 0-15,6 2 0 0,0-2 0 0,5 2 0 16,4 0 0-16,1 2 0 0,4-2 0 15,1 3 0-15,0 0 0 0,-1 3 0 0,5 0 0 16,-4 3 0-16,-1 0 0 0,1-1 0 16,0 2 0-16,-1 0 0 0,-4 5-361 15,-1 0-734-15,-4-4-180 0,-5 3-34 0,5-2 41 16,-6-1 100-16,-4-2 220 0,0-3 369 16</inkml:trace>
  <inkml:trace contextRef="#ctx0" brushRef="#br0" timeOffset="-66357.507">3163 11302 146 0,'-10'0'405'0,"5"0"80"0,0 0 77 15,-5 0-25-15,5 3-44 0,-4-3-29 16,3 2-19-16,-3 4-1 0,3-3 6 0,2 2-13 16,-6 1-32-16,5 0-40 0,-5-1-51 15,5 1-56-15,-5-1-54 0,6-2-27 0,-1 2-4 16,-1 1 5-16,2-3 12 0,-6-1 13 16,10 1 3-16,-5 0-9 0,0 0-23 0,5-3-24 15,0 3-21-15,5-3-129 0,0 2 0 16,9-2 0-16,1 0 0 0,5 2 0 0,4-2 0 15,1-2 0-15,9 0 0 0,1-1 0 16,9 0 0-16,0-3 0 0,5-2 0 16,0 3 0-16,5-1 0 0,0-2 0 0,0 2 0 15,5 0 0-15,-1 4 0 0,1-4 0 16,0 4 0-16,0 2 0 0,0-3 0 0,0 3 0 16,0 0 0-16,0-3 0 0,0 0 0 15,-1 0 0-15,6 1 0 0,-5-1 0 0,0 0 0 16,-6-3 0-16,6 4 0 0,-4-4 0 15,-7 4 0-15,-3-4 0 0,-1 4 0 0,-6-2 0 16,-3 2 0-16,-5-1 0 0,-6 1 0 16,1 2 0-16,-11-3 0 0,1 3 0 0,-5-4 0 15,-1 4 0-15,-3 0 0 0,-1-2 0 16,-1 2 0-16,-4-2 0 0,0 2 0 0,0 0 0 16,0-3 0-16,0 3 0 0,0 0 0 0,-4 0 0 15,-1 0 0-15,-1 0 0 0,2 3 0 16,-1-1 0-16,0 4 0 0,-5-1-214 15,0 0-312-15,0 1-152 0,-4 2-222 0,-1 0-183 16,0 1-60-16,-4-1 12 0,-1-2 109 16,0 2 203-16,-9 1 283 0</inkml:trace>
  <inkml:trace contextRef="#ctx0" brushRef="#br0" timeOffset="-65774.449">3991 11617 280 0,'5'-6'732'0,"-5"-3"196"16,0 4 129-16,0 0 82 0,-5-3-191 15,5 2-215-15,0 0-195 0,0 1-169 0,0 0-102 16,0-1-58-16,5 0-31 0,-5 1-19 15,0-1-12-15,5 1-2 0,0-1-2 0,0-2 2 16,-1 2-71-16,2-1-74 0,-2 1 0 16,7 0 0-16,-2 0 0 0,1 1 0 15,5 2 0-15,-1 1 0 0,-4 4 0 0,4-2 0 16,1 6 0-16,0 2 0 0,0 4 0 16,-1 1 0-16,-4 1 0 0,0 5 0 15,-5 0 0-15,0 6 0 0,0 0 0 0,-5 3 0 16,0-1 0-16,-5 1 0 0,0 2 0 15,0-2 0-15,-5-1 0 0,0-2 0 0,-4 0 0 16,-1-3 0-16,0-3 0 0,0-3 0 16,1-1 0-16,-6-5 0 0,1 2 0 0,0-10 0 15,-2 1 0-15,2-6 0 0,-6-2 0 0,6-6 0 16,-6 0 0-16,10-3 0 0,1-2 0 16,-1 2 0-16,6-3 0 0,3 0 0 0,1 1 0 15,5-1 0-15,5 4 0 0,1-1 0 16,3 3 0-16,6 0 0 0,-1 3 0 0,1 2 0 15,0 1 0-15,5 5 0 0,-1 0 0 16,1 5 0-16,0 1 0 0,4-1 0 0,-5 3 0 16,1 1 0-16,0-1 0 0,5 0 0 15,-6 1 0-15,0-1 0 0,1-2 0 0,4-2 0 16,-3 2 0-16,3-3 0 0,-5-3 0 0,6 3 0 16,-6-3 0-16,6-3 0 0,0 3-127 15,-6-3-889-15,6 0-240 0,-1-2-65 16,-4-3 30-16,9-3 89 0,0-3 192 0,6-3 337 15</inkml:trace>
  <inkml:trace contextRef="#ctx0" brushRef="#br0" timeOffset="-65099.256">5516 10709 490 0,'-5'-6'686'16,"5"4"199"-16,-5-1 151 0,5 0-27 16,-5 1-109-16,5-1-109 0,-4 0-107 0,-2 3-127 15,2-3-81-15,-1 3-36 0,5-3-203 16,-5 3-237-16,0-2 0 0,5 2 0 0,-5 0 0 15,0 0 0-15,5 2 0 0,0 1 0 0,0 3 0 16,0 2 0-16,5 3 0 0,0 3 0 16,0 2 0-16,5 1 0 0,0-1 0 15,4 4 0-15,1-4 0 0,0 1 0 0,-1 0 0 16,6-1 0-16,-1-2 0 0,-4-1 0 0,5 1 0 16,-6-6 0-16,1 4 0 0,0-7 0 15,-5 4 0-15,0-5 0 0,-1 0 0 0,1 1 0 16,-5-2 0-16,0 0 0 0,0-3 0 15,-5 3 0-15,0-3 0 0,0 3 0 16,0-1 0-16,-5-2 0 0,0 3 0 0,0-1 0 16,1 2 0-16,-2-2 0 0,-3 1 0 0,3 3 0 15,-3 2 0-15,4-3 0 0,-5 3 0 16,5 1 0-16,0 1 0 0,1 2 0 0,-2-1 0 16,-3 2 0-16,4 2 0 0,5 1 0 0,-5 0 0 15,0 4 0-15,0-1 0 0,5 1 0 16,-5 1 0-16,0-2 0 0,0 4 0 0,5-6 0 15,-5 2 0-15,1-5 0 0,-2 0-363 16,2-4-701-16,4-2-196 0,-5-5-42 16,5-3 44-16,0-5 99 0,0-3 210 0,5-4 338 15</inkml:trace>
  <inkml:trace contextRef="#ctx0" brushRef="#br0" timeOffset="-64696.746">5972 10731 591 0,'0'-6'1028'0,"0"1"185"0,0 2 147 15,-5-2 127-15,1 2-217 0,-2 0-344 16,2 3-610-16,-7-3-316 0,11 3 0 0,-9 0 0 16,4 3 0-16,0 0 0 0,5 5 0 0,-5 0 0 15,0 4 0-15,5 2 0 0,0 2 0 16,0 3 0-16,0 3 0 0,5 0 0 0,0 0 0 15,0 1 0-15,0 1 0 0,4-2 0 16,2-2 0-16,3-1 0 0,1-5 0 0,4 2 0 16,-4-5 0-16,4-2 0 0,6-4 0 15,-5 0 0-15,0-5 0 0,-1 0 0 0,1-5 0 16,0 0 0-16,-6-1 0 0,1-2 0 0,-6 0 0 16,2-4 0-16,-7 1 0 0,1 1 0 15,-5-2 0-15,0-1 0 0,-5-1 0 0,5 0 0 16,-10 0 0-16,1-2 0 0,-1-1 0 15,0 1 0-15,-4-1 0 0,-6-2 0 16,0 0 0-16,1 2 0 0,-1-2 0 0,5 4 0 16,-4 2 0-16,-1 5 0 0,5 5-483 15,-5 6-558-15,6 2-200 0,0 9-50 0,-1 0 36 16,5 5 95-16,0 1 214 0,0-1 364 16</inkml:trace>
  <inkml:trace contextRef="#ctx0" brushRef="#br0" timeOffset="-61988.741">3079 12417 362 0,'-10'2'655'0,"1"-2"167"0,3 0 161 16,-3 3 37-16,-1-3-145 0,5 0-136 0,-5 0-114 16,5 0-113-16,0-3-113 0,0 3-65 15,1 0-50-15,-2 0-43 0,6-2-42 0,6 2-58 16,-2-3-141-16,6 0 0 0,0 0 0 0,4 0 0 16,7 0 0-16,-2 1 0 0,6-1 0 15,-1 1 0-15,1-1 0 0,4-3 0 16,-5 3 0-16,1-2-193 0,0 2-183 0,-6 0-148 15,0 1-199-15,2-1-244 0,-7 0-133 16,1 0-36-16,-6-2 48 0,1 2 142 0,-5 0 233 16,1 0 294-16</inkml:trace>
  <inkml:trace contextRef="#ctx0" brushRef="#br0" timeOffset="-61448.782">3157 12367 105 0,'-14'5'559'0,"-1"-2"144"16,6 0 152-16,-6 2 138 0,5-2-96 16,0 0-146-16,0 0-132 0,0 0-111 0,0-3-119 15,6 2-108-15,-1-2-59 0,-1 3-26 0,2-3-9 16,-1 0-3-16,5 0 2 0,0 0-3 16,-5 2-2-16,5-2-9 0,0 3-152 15,0 0-20-15,0 3 0 0,0 2 0 0,5 3 0 16,0 0 0-16,-5 2 0 0,4 4 0 0,7-3 0 15,-7 3 0-15,2-1 0 0,3 1 0 16,-4-3 0-16,5-4 0 0,-5 4 0 0,0-6 0 16,5 1 0-16,-6-3 0 0,1-4 0 15,5 1 0-15,-5-6 0 0,0 1 0 0,0-4 0 16,0 0 0-16,5-2 0 0,-6 0 0 16,6-3 0-16,5 3 0 0,-5-4 0 0,4 4 0 15,1 0 0-15,0 0 0 0,5 0 0 0,-1 5 0 16,-4 0 0-16,4 0 0 0,1 3 0 15,-5 3 0-15,4 3 0 0,-4-1 0 0,0 3 0 16,0 3 0-16,-6 3 0 0,-4 0 0 16,5 2 0-16,-5 1 0 0,-5-1 0 0,0 1 0 15,0 0 0-15,-5-1 0 0,-5-2 0 16,0 0 0-16,1-1 0 0,-6-1 0 0,1-2 0 16,-7-2 0-16,2 1 0 0,0-3 0 15,-2-1 0-15,-3-2 0 0,4-3 0 0,-4 0 0 16,4 0 0-16,1-3 0 0,-1-2 0 0,6 2 0 15,4-3 0-15,0 4 0 0,0-4 0 16,10 0 0-16,0-2 0 0,5 3-225 16,0-1-184-16,5-2-115 0,4 3-167 0,1-7-218 15,5 5-158-15,-6-7-49 0,11 0 44 0,-6 0 135 16,6 0 207-16,-6-5 271 0</inkml:trace>
  <inkml:trace contextRef="#ctx0" brushRef="#br0" timeOffset="-60906.931">3471 12414 298 0,'0'-9'857'0,"0"1"187"0,0 3 126 16,0-4 98-16,0 4-131 0,0 2-284 16,0-2-259-16,0 2-144 0,0 0-81 15,5 3-218-15,-5 0-151 0,5 0 0 0,5 6 0 16,-5 2 0-16,4 0 0 0,-3 3 0 0,3 6 0 16,1-1 0-16,0 1 0 0,0 5 0 0,0-3 0 15,0 3 0-15,-1-2 0 0,-4 2 0 16,5-6 0-16,-5 3 0 0,0-2 0 0,-1-6 0 15,2 0 0-15,-6-2 0 0,4-5 0 16,-4 0 0-16,0-8 0 0,0 0 0 0,0-5 0 16,0-2 0-16,0-5 0 0,-4-1 0 15,4 0 0-15,0-2 0 0,0-1 0 0,4 2 0 16,-4-2 0-16,5 3 0 0,1 1 0 16,-2 0 0-16,1 5 0 0,0 0 0 0,5 2 0 15,-6 3 0-15,6 4 0 0,0 2 0 0,-5 0 0 16,5 5 0-16,-1 4 0 0,-3-1 0 15,3 3 0-15,-3 3 0 0,-2 0 0 0,6 2 0 16,-5-2 0-16,0 3 0 0,0-1 0 16,0-2 0-16,-5-4 0 0,4 2 0 0,-4-4 0 15,6-2 0-15,-6-4 0 0,4-2 0 0,-4-5 0 16,0-4 0-16,0 1 0 0,0-6 0 16,5 0 0-16,-5 1 0 0,0-4 0 15,6 1 0-15,-2 2 0 0,1 1 0 0,-5-1 0 16,5 3 0-16,0 2 0 0,0 1 0 0,5 2 0 15,-6 3 0-15,2 3 0 0,3 3 0 16,1 3 0-16,-5 2 0 0,5 1 0 16,-1 4 0-16,1 1 0 0,0 2 0 0,5 1 0 15,-6 0 0-15,1 2 0 0,0-3 0 0,5 4 0 16,-6-6 0-16,2-1 0 0,-1 1 0 16,-1-3 0-16,-4-2-288 0,0-1-570 0,0-2-292 15,0-4-113-15,0-2-4 0,-1-2 62 0,6-4 176 16,-5-2 279-16</inkml:trace>
  <inkml:trace contextRef="#ctx0" brushRef="#br0" timeOffset="-60642.658">4305 12380 798 0,'-10'6'1092'15,"0"0"163"-15,0-3 143 0,1 2 123 0,-1-3-325 16,-5 1-329-16,10 0-803 0,-5-3-64 0,6 3 0 15,-1-3 0-15,-1 3 0 0,6-3 0 16,0 0 0-16,0 0 0 0,6 0 0 0,-1 0 0 16,-1 0 0-16,6 0 0 0,5 0 0 0,-5 0 0 15,4 3 0-15,1-3 0 0,5 0 0 16,-5 2 0-16,-1-2 0 0,6 0 0 0,-5 0 0 16,-1-2 0-16,6 2 0 0,-6 0 0 0,-4 0 0 15,0 0 0-15,0 0-1293 0,0 2-163 16,0-2 29-16,-5 3 91 0,4-6 152 0,1 3 263 15,0-5 433-15</inkml:trace>
  <inkml:trace contextRef="#ctx0" brushRef="#br0" timeOffset="-60083.573">4849 12240 475 0,'0'-3'894'0,"-5"-3"173"0,0 1 122 0,1-4 96 16,-2 5-231-16,6-2-245 0,-4 0-205 16,-1-2-124-16,0 5-146 0,0-2-334 0,0 2 0 15,-5 0 0-15,0 3 0 0,5 0 0 0,-9 0 0 16,4 3 0-16,-5 3 0 0,6-1 0 16,-6 3 0-16,0 1 0 0,5 2 0 15,1 3 0-15,3 0 0 0,-3 2 0 0,9 0 0 16,0 1 0-16,5 0 0 0,5-1 0 15,-1-3 0-15,1 1 0 0,5-2 0 0,0-4 0 16,-1 0 0-16,1-5 0 0,4-6 0 0,-4 0 0 16,-5-2 0-16,5-6 0 0,-6 0 0 15,1-3 0-15,0 0 0 0,-5-2 0 0,0-1 0 16,0 1 0-16,-5-1 0 0,0 4 0 0,0-5 0 16,-5 4 0-16,0 4 0 0,0-1 0 15,0 3 0-15,0-1 0 0,1 1 0 16,-2 3 0-16,2 1 0 0,-1 2 0 0,5 2 0 15,0 0 0-15,0 2 0 0,5 4 0 0,-1 2 0 16,2 1 0-16,-2 2 0 0,6 0 0 16,0 3 0-16,0 0 0 0,0 2 0 0,-1-2 0 15,1 2 0-15,0 1 0 0,4 0 0 16,-4 2 0-16,5-3 0 0,-5 1 0 0,-5 2 0 16,5-3 0-16,-10 1 0 0,5 3 0 15,-5-4 0-15,-5 0 0 0,5 1 0 0,-10 0 0 16,5-4 0-16,-5 1 0 0,-5 0 0 15,1 0 0-15,-1-6 0 0,-4 3 0 0,-1-6 0 16,-5 1 0-16,1-3 0 0,0-3-120 0,-6-3-584 16,-5 0-183-16,6 0-224 0,-5-2-81 15,10 0 8-15,-1 2 87 0,0 0 184 0,6 0 245 16</inkml:trace>
  <inkml:trace contextRef="#ctx0" brushRef="#br0" timeOffset="-59410.183">3172 12940 269 0,'-5'0'494'0,"1"0"96"0,-2 0 111 15,2 0 22-15,-1 0-11 0,0 0-37 16,0 0-40-16,-5 0-49 0,5 0-60 0,1 0-77 16,-7 0-93-16,7-2-57 0,-2 2-24 15,2 0-8-15,-1 0-14 0,0 0-23 0,5 0-79 16,0 0-151-16,0-3 0 0,10 3 0 16,0 0 0-16,5-3 0 0,9 1 0 0,0-1 0 15,6 0 0-15,4-3 0 0,5 1 0 0,0-4 0 16,5 1 0-16,6 0 0 0,-1 0 0 15,4 0 0-15,2-1 0 0,3 1 0 0,1 2 0 16,5-2 0-16,-5 3 0 0,4-1 0 16,1 1 0-16,0-1 0 0,-5 0 0 0,5 1 0 15,-1 2 0-15,-4 1 0 0,0-1 0 0,0 0 0 16,0 3 0-16,-5-3 0 0,-6 3 0 0,-3-3 0 16,-1 3 0-16,-9-2 0 0,-1-1 0 0,-10 0 0 15,1 1 0-15,-6-1 0 0,-4 3 0 16,-5-3 0-16,0 3 0 0,-6-3 0 0,1 3 0 15,-5 0 0-15,0-3 0 0,0 3 0 0,-5 0 0 16,5 0 0-16,-4 0 0 0,4 0 0 16,0 0 0-16,-6 0 0 0,6 3 0 0,-4-3 0 15,-1 3 0-15,0 0 0 0,5 0 0 16,-5-1 0-16,0 4 0 0,0-1-336 0,-4 4-125 16,3-1-114-16,-9 0-166 0,6 0-206 15,-6 1-124-15,1-1-27 0,-1 1 69 0,-4-2 145 16,-2 5 219-16</inkml:trace>
  <inkml:trace contextRef="#ctx0" brushRef="#br0" timeOffset="-58911.749">4118 13040 338 0,'-14'5'845'16,"-1"-2"173"-16,5-3 111 0,-5 3 82 15,6-3-179-15,-1 0-268 0,5-3-234 0,1 3-132 16,-2-5-71-16,6-1-43 0,0 0-23 0,6-2-207 15,-2 3-54-15,6-4 0 0,0-1 0 16,4 1 0-16,-4 4 0 0,10-4 0 0,-6 4 0 16,6 2 0-16,-5 3 0 0,5 0 0 15,-1 3 0-15,0 2 0 0,2 4 0 0,-7-1 0 16,6 0 0-16,-6 6 0 0,-4 0 0 0,5 2 0 16,-5 1 0-16,0 3 0 0,-6-2 0 15,1 2 0-15,-5 2 0 0,0 0 0 0,0 0 0 16,-5 0 0-16,-5 0 0 0,6 0 0 0,-11 0 0 15,5-2 0-15,-5-4 0 0,1 0 0 16,-1-4 0-16,1 2 0 0,-7-6 0 0,7-3 0 16,-6-2 0-16,-4 0 0 0,4-6 0 0,-5-3 0 15,6-2 0-15,0-3 0 0,4 0 0 0,0-2 0 16,5-2 0-16,5 1 0 0,1 1 0 0,-2-1 0 16,12 0 0-16,-6-2 0 0,9 5 0 15,-3-3 0-15,3 6 0 0,6-3 0 16,-1 5 0-16,1 0 0 0,0 2 0 0,4 4 0 15,-4-3 0-15,5 6 0 0,-1-1 0 16,1 3 0-16,-6 4 0 0,7-1 0 0,-2 0 0 16,0 3 0-16,1-2 0 0,5 1 0 0,-6-1 0 15,1 2 0-15,0-3 0 0,-1-3 0 0,6 1 0 0,-6-3 0 16,6 0 0-16,-1-3 0 0,5-6 0 0,-4 3 0 16,0-5 0-16,-1 0-1087 0,1-3-255 15,0-3-35-15,-1 0 52 0,5-5 114 0,1-3 222 16,-1 0 367-16</inkml:trace>
  <inkml:trace contextRef="#ctx0" brushRef="#br0" timeOffset="-57898.933">5722 12328 47 0,'5'-5'718'0,"-5"-1"221"16,0 1 144-16,0 1 95 0,0 2-43 0,0 0-235 16,-5-1-270-16,5 0-187 0,0 3-110 0,-5-3-63 15,5 3-38-15,-5-3-15 0,1 6-151 16,-2-3-66-16,2 3 0 0,-1 3 0 0,-1 2 0 15,2 0 0-15,-1 6 0 0,5-1 0 16,-5 4 0-16,5-1 0 0,5 4 0 0,-5 2 0 16,5-3 0-16,-1 3 0 0,7-2 0 0,-7-1 0 15,11 0 0-15,-5-2 0 0,5-1 0 16,-1-2 0-16,1 0 0 0,0-3 0 0,0-3 0 16,-1 0 0-16,1-2 0 0,0-3 0 0,0-3 0 15,-1 0 0-15,-4-3 0 0,0-3 0 16,0-2 0-16,-1 0 0 0,-4-1 0 0,0-1 0 15,0-2 0-15,-5 2 0 0,0-4 0 0,0 0 0 16,0 0 0-16,-5 0 0 0,5 1 0 0,-10-1 0 16,5-2 0-16,-5 2 0 0,1-3 0 15,-6 3 0-15,1-2 0 0,-1-1 0 0,0 3 0 16,-5-3 0-16,1 4 0 0,-1 2 0 0,1-1 0 16,-1 2 0-16,0 4 0 0,1 3-820 15,-1 1-358-15,5 2-110 0,0 2-1 0,1 1 53 16,-1 3 144-16,5-3 269 0,-4 2 386 0</inkml:trace>
  <inkml:trace contextRef="#ctx0" brushRef="#br0" timeOffset="-56881.567">2545 12612 204 0,'0'-3'456'0,"-6"3"72"0,6-2 60 16,0-1-39-16,-4 3-99 0,4-3-74 0,-5 3-35 15,5-2-18-15,-5 2-3 0,5 0 18 16,-5 0 18-16,5-3-4 0,0 3-17 0,-5 0-26 16,5 0-31-16,0 0-42 0,0 0-41 0,-5-3-33 15,5 3-18-15,0 0-4 0,0 0 1 0,0 0 2 16,0 0 1-16,0 0-5 0,0 0-7 0,0 0-13 15,0 0-15-15,0 3-19 0,0-3-16 0,0 0-12 16,0 0-12-16,0 0-12 0,0 3-33 16,0-3 0-16,0 5 0 0,0-2 0 0,0 5 0 15,0 3 0-15,0 0 0 0,0 3 0 16,0 0 0-16,0 5 0 0,0 0 0 0,0 4 0 16,5-1 0-16,-5 5 0 0,5-2 0 0,0 5 0 15,0-2 0-15,-5 2 0 0,9 0 0 0,-3-2 0 16,-1-1 0-16,-1 1 0 0,2 0 0 15,3-3 0-15,-4-3 0 0,0 0 0 0,4 0 0 16,-3-6 0-16,3 1 0 0,-4 0 0 0,5-7 0 16,-5 1 0-16,4-2 0 0,2-1 0 0,-7-3 0 15,6 1 0-15,0 0 0 0,0-4 0 0,0-2 0 16,0 0 0-16,-1 0 0 0,1 0 0 0,0-2 0 16,0 2 0-16,0-3 0 0,0 3 0 0,4-3 0 15,-4 0 0-15,0 0 0 0,-1 1 0 0,6-1-483 16,-5-2-460-16,0-1-246 0,-1-2-82 15,1-4 11-15,0-1 75 0,0-3 201 0,-5-1 354 16</inkml:trace>
  <inkml:trace contextRef="#ctx0" brushRef="#br0" timeOffset="-55730.045">6727 11608 297 0,'-9'3'530'0,"-1"0"148"0,-1 0 172 15,7-3 35-15,-6 2-21 0,5-2-51 16,-5 0-51-16,5 0-67 0,1 0-106 16,-2 0-91-16,2 0-55 0,-1 0-156 0,5 3-287 15,-5-3 0-15,5 0 0 0,5 0 0 16,0 2 0-16,5-2 0 0,4 4 0 0,1-4 0 16,5 0 0-16,4 0 0 0,0 0 0 15,1-4 0-15,5 4 0 0,-1-2 0 16,1-1 0-16,-6 1 0 0,5-1 0 0,-4 0-78 15,-6 0-576-15,1 3-156 0,-5 0-169 16,-6 0-145-16,1 3-27 0,-5 0 51 16,1 2 145-16,-6 0 211 0,0 4 245 0</inkml:trace>
  <inkml:trace contextRef="#ctx0" brushRef="#br0" timeOffset="-55268.596">6977 11677 200 0,'-19'11'452'0,"-1"-6"119"0,0 4 134 16,1-6 55-16,-6 3 18 0,6-4-38 0,-6-2-54 15,6 0-48-15,-1 0-65 0,0 0-75 16,5 2-71-16,1-2-28 0,4 0-11 15,0 4-31-15,0-4-338 0,6 2-19 0,-1-2 0 16,-1 3 0-16,6 0 0 0,0 0 0 16,6 2 0-16,3-2 0 0,1 2 0 0,5 1 0 15,0-3 0-15,4-1 0 0,1 1 0 0,4-3 0 16,-4 0 0-16,0-3 0 0,4 1 0 16,-4-1 0-16,-1-3 0 0,1 1 0 0,-5-3 0 15,5-1 0-15,-6 1 0 0,1 0 0 16,-6 0 0-16,1-1 0 0,1 4-316 15,-7-3-29-15,1-1 46 0,-5 1 59 0,0-3 59 16,-5 3 55-16,-5-1 45 0,1 1 36 16,-1 0 27-16,-5-1 22 0,-4 1 20 0,-1 0 20 15,0 3 19-15,-9-4 24 0,4 4 25 16,-5-1 26-16,-4 4 23 0,5-1 22 16,5 3 8-16,-6 3 2 0,6 2-8 0,-1 0-15 15,1 7-74-15,4-4-96 0,5 5 0 16,1-1 0-16,4-1 0 0,0 2 0 0,0 1 0 15,5 0 0-15,5 0 0 0,0 2 0 16,5-2 0-16,0 3 0 0,5-1 0 0,-1 1 0 16,6-1 0-16,0-2 0 0,0-1 0 0,4 2 0 15,1-5 0-15,4 2 0 0,1-4 0 16,4-2 0-16,-4-1 0 0,5-5 0 0,-2 0 0 16,-3-3 0-16,5-5 0 0,-6-3 0 15,1-3-370-15,-1-3-509 0,-4 1-280 0,0-3-94 16,-5-1 12-16,-1-2 64 0,-4 1 171 15,0-2 268-15</inkml:trace>
  <inkml:trace contextRef="#ctx0" brushRef="#br0" timeOffset="-55028.245">7026 11548 395 0,'-15'-11'832'15,"-4"-3"171"-15,0 2 118 0,-1 2 90 16,5-2-211-16,0 2-238 0,0 2-216 0,6-1-136 16,-1 1-80-16,5 0-52 0,5-1-33 15,0 1-187-15,5-1-58 0,0 1 0 0,5 0 0 16,0 2 0-16,4 4 0 0,-4 2 0 15,10 2 0-15,-5 1 0 0,-1 6 0 0,6 1 0 16,-6 5 0-16,1-2 0 0,0 7 0 16,0 1 0-16,-1 1 0 0,-4 4 0 0,0 1 0 15,0 1 0-15,-5-1 0 0,-1 4 0 0,2-1 0 16,-6 1 0-16,0-4 0 0,0 1 0 16,-6-1 0-16,2-2 0 0,-7-3-340 15,2-3-794-15,-1-5-169 0,0-3-32 0,-5-2 50 16,6-7 114-16,4-4 243 0,0-7 383 0</inkml:trace>
  <inkml:trace contextRef="#ctx0" brushRef="#br0" timeOffset="-17463.772">7973 10869 230 0,'0'3'462'0,"-5"3"115"0,0-4 125 15,0 1 29-15,5-1 13 0,-5 4-29 16,0-3-46-16,5 0-58 0,-5-1-68 16,1-2-86-16,-2 3-76 0,6-3-28 0,-5 3 3 15,1-3 5-15,4 0-62 0,0 2-299 0,-6-2 0 16,6 0 0-16,0 3 0 0,0-3 0 16,0 0 0-16,0 3 0 0,6-3 0 15,-2 3 0-15,1-3 0 0,5 3 0 0,0-3 0 16,5 0 0-16,0 0 0 0,-1-3 0 15,1 3 0-15,5-3 0 0,-1 0 0 0,1-2 0 16,-5 2 0-16,4 0-479 0,1-2-663 16,-6-1-164-16,1 1-20 0,4 0 57 15,-4-1 117-15,5 1 254 0,-5-1 388 0</inkml:trace>
  <inkml:trace contextRef="#ctx0" brushRef="#br0" timeOffset="-16886.318">8404 10715 654 0,'-5'-3'932'0,"-4"0"150"15,-1 0 113-15,0 0 65 0,5-2-271 0,-5 2-272 16,5 1-173-16,0-1-116 0,0-3-92 15,0 3-282-15,5-2-54 0,0-1 0 0,0 1 0 16,5 0 0-16,0-1 0 0,5-2 0 16,0 2 0-16,0 0 0 0,-1 4 0 15,6-1 0-15,0 0 0 0,-5 3 0 0,5 3 0 16,-5 0 0-16,4 3 0 0,-4 2 0 16,-5 3 0-16,0 0 0 0,-1 2 0 0,-4 1 0 15,0 3 0-15,0-4 0 0,-4 4 0 16,-1-3 0-16,-5 0 0 0,5 0 0 15,-5-4 0-15,0-1 0 0,6-1 0 0,-7 0 0 16,7-2 0-16,-1-3 0 0,0 2 0 16,5-5 0-16,0 3 0 0,5-3-51 0,0 0 11 15,-1-3 16-15,7 0 11 0,3 3 1 16,-4-2 5-16,5 2 0 0,0 0 2 0,-1 0 0 16,1 5 1-16,0 1 6 0,-1-1-3 15,-4 3 0-15,0 4 3 0,-1-1 3 16,-3 2 10-16,-2 1 13 0,-4 0 27 0,0 3 8 15,-4-1-63-15,-6 0 0 0,5-1 0 16,-10 1 0-16,5-2 0 0,-9 0 0 0,4-1 0 16,-4-1 0-16,-1-5 0 0,-4 2 0 15,3-3 0-15,2-1 0 0,-6-5 0 0,11 0 0 16,-6 0 0-16,10-3 0 0,1-3 0 16,3 1 0-16,2-3 0 0,8-3 0 0,2 0-302 15,-2-3-366-15,11 0-286 0,-5 0-197 16,5-2-57-16,4-3 15 0,1 1 89 15,0 2 218-15,-1 2 326 0</inkml:trace>
  <inkml:trace contextRef="#ctx0" brushRef="#br0" timeOffset="-16329.67">8659 10742 165 0,'5'-9'679'0,"-5"1"215"16,5 0 146-16,-5 3 94 0,5-4-112 15,-5 4-190-15,0 0-176 0,5 2-154 0,-1 0-82 16,-4 0-22-16,6 3-6 0,3 3-335 15,-3 5-57-15,-2 0 0 0,6 6 0 0,0 0 0 16,-5 6 0-16,4-4 0 0,1 6 0 0,0 0 0 16,0 0 0-16,0 0 0 0,-5-2 0 15,5 2 0-15,-6-3 0 0,6-2 0 16,-5-1 0-16,0-2 0 0,0-1 0 0,0-4 0 16,-5-1 0-16,4-3 0 0,-4-2 0 0,6-3 0 15,-6-5 0-15,0-1 0 0,-6-4 0 16,6-5 0-16,-4-1 0 0,4-3 0 0,0-4 0 15,-5 1 0-15,5 1 0 0,5-4 0 16,-5 2 0-16,4 1 0 0,2 6 0 16,-2-1 0-16,-4 4 0 0,11 4 0 0,-7 1 0 15,1 6 0-15,5 4 0 0,0 4 0 16,-1 2 0-16,-3 3 0 0,3 5 0 0,1 1 0 16,-5 0 0-16,5 2 0 0,-6-2 0 15,7-1 0-15,-7 1 0 0,2-4 0 0,-2 1 0 16,1-3 0-16,-5-3 0 0,5-2 0 15,-5 0 0-15,5-4 0 0,-5-2 0 0,0-2 0 16,0-7 0-16,0 1 0 0,5-21 0 16,-5 33 0-16,0-20 0 0,0 2 0 15,0-3 0-15,0 3 0 0,4 3 0 0,-4 0 0 16,6 3 0-16,-2 0 0 0,1 5 0 16,0 0 0-16,5 3 0 0,0 6 0 0,0-1 0 15,-1 6 0-15,1 0 0 0,5 3 0 16,-5 3 0-16,-1 0 0 0,6 1 0 15,-5-1 0-15,0 0 0 0,0-1 0 16,0-2 0-16,-6-3 0 0,6 0 0 0,0-2 0 16,-5-1-478-16,0-3-809 0,5-5-114 15,-1 0 15-15,1-3 87 0,0-5 178 0,5-3 330 16,0-2 371-16</inkml:trace>
  <inkml:trace contextRef="#ctx0" brushRef="#br0" timeOffset="-16083.684">9429 10761 553 0,'-10'6'932'0,"5"-1"168"0,-5 1 131 0,6 0 107 16,-6-1-252-16,5-2-290 0,0-1-202 15,5-2-133-15,-5 3-361 0,5-3-100 0,0-3 0 16,0 3 0-16,5-2 0 0,0-1 0 16,0 0 0-16,5 3 0 0,-1-2 0 0,1 2 0 15,0 0 0-15,5 0 0 0,0 0 0 16,-1 0 0-16,1 0 0 0,4 0 0 15,-4 0 0-15,0 0 0 0,0 0 0 0,-1-3 0 16,1 3 0-16,0-3-122 0,-6 0-986 16,-3 3-193-16,-2-5-41 0,1 2 50 15,-5 0 115-15,0-2 226 0,-5-1 310 0</inkml:trace>
  <inkml:trace contextRef="#ctx0" brushRef="#br0" timeOffset="-15901.17">9586 10733 79 0,'-10'-4'640'0,"5"-2"264"0,-4 0 187 0,-1 4 152 15,0-1 16-15,0 0-139 0,0 0-189 16,6 0-163-16,-2 3-612 0,1 0-156 0,1-2 0 15,4 2 0-15,-6 2 0 0,6-2 0 0,6 3 0 16,-6 3 0-16,4-1 0 0,1 7 0 16,1-2 0-16,-2 2 0 0,1 4 0 0,0-2 0 15,5 2 0-15,-5 1 0 0,0-1 0 16,-1 4 0-16,6-3 0 0,-5-1 0 0,0 0-62 16,0-2-1422-16,0 0-53 0,0-6 64 15,0-2 128-15,-1-1 204 0,7-8 382 16</inkml:trace>
  <inkml:trace contextRef="#ctx0" brushRef="#br0" timeOffset="-15531.979">9845 10519 303 0,'-4'-4'897'0,"-1"2"214"15,0 4 175-15,0-2 151 0,0 4-62 16,1-2-314-16,4-2-340 0,-6 3-721 0,6 3 0 15,0-3 0-15,0-1 0 0,0 4 0 0,6-4 0 16,-6 4 0-16,4-4 0 0,1-2 0 16,0 0 0-16,5 0 0 0,-6-2 0 0,7 0 0 15,-1-4 0-15,-1-2 0 0,1 2 0 16,0 0 0-16,-1 0 0 0,1 2 0 0,-5-2 0 16,5 3 0-16,-5 0 0 0,0 3 0 15,0 0 0-15,0 3 0 0,-5 3 0 16,5 1 0-16,-5 2 0 0,5 0 0 0,-5 1 0 15,4 4 0-15,-4 0 0 0,6 3 0 16,-6-1 0-16,4 4 0 0,1-2 0 16,0 5 0-16,0-1 0 0,0 3 0 0,0-4 0 15,0 2 0-15,-1-4 0 0,7 3 0 0,-7-3 0 16,2 1 0-16,3-4 0 0,-4 1 0 0,0-3 0 16,0 0 0-16,-1-4-790 0,-4-1-529 15,0-4-56-15,-4-2 47 0,4-3 101 16,-5 0 184-16,0-5 304 0</inkml:trace>
  <inkml:trace contextRef="#ctx0" brushRef="#br0" timeOffset="-15330.992">9925 10833 285 0,'-15'-8'855'0,"0"2"214"0,5 1 178 15,-5-1 152-15,5 4-87 0,6-1-241 16,-7 0-225-16,11-3-739 0,-4 4-107 0,4-4 0 16,0 4 0-16,4-4 0 0,2 0 0 15,-1 1 0-15,5-1 0 0,4 4 0 0,-4-4 0 16,4 4 0-16,7-1 0 0,-7-3 0 15,6 3 0-15,-1 1 0 0,1-2 0 0,0 2 0 16,4 0 0-16,0 2 0 0,-4-4 0 16,5 4-369-16,-6 0-970 0,6 0-45 0,-6 0-22 15,6 0 82-15,0 0 187 0,-1 0 340 16,5-2 374-16</inkml:trace>
  <inkml:trace contextRef="#ctx0" brushRef="#br0" timeOffset="-14006.442">11131 10571 289 0,'4'0'511'0,"-4"-3"156"0,0 3 147 0,0-2 51 16,0-1-15-16,0 0-48 0,-4-2-70 15,4 1-87-15,-6 0-107 0,2-2-87 16,4 0-43-16,-5 4-23 0,0-4-151 0,0 0-234 15,0 4 0-15,-5-2 0 0,5 4 0 16,-5 0 0-16,1 6 0 0,4-3 0 0,-5 6 0 16,0 1 0-16,6 4 0 0,-6 0 0 15,5 5 0-15,5 1 0 0,-6-1 0 0,6 3 0 16,0 3 0-16,6-3 0 0,-1 3 0 16,-1-3 0-16,6 0 0 0,5-3 0 0,0 1 0 15,-1-4 0-15,6-20 0 0,-5 33 0 16,4-18 0-16,6-5 0 0,-6-3 0 0,6-3 0 15,-6-3 0-15,1-3 0 0,-5-2 0 16,5 0 0-16,-10-4 0 0,4-2 0 0,-4 1 0 16,-6-4 0-16,2 1 0 0,-6-3 0 15,-6-1 0-15,2-2 0 0,-1 0 0 0,-5 0 0 16,-5-1 0-16,-4 5 0 0,-1-4 0 16,0 2 0-16,-4 1 0 0,0 5 0 0,-1 3 0 15,5 6 0-15,1-1 0 0,0 6 0 0,-2 6-463 16,2-1-982-16,4 6-41 0,1 0 59 15,3 0 120-15,7 3 222 0,-1-3 407 16</inkml:trace>
  <inkml:trace contextRef="#ctx0" brushRef="#br0" timeOffset="-11740.76">10469 10444 265 0,'-6'-6'553'0,"2"1"157"0,-1 0 159 15,0 1 49-15,5 2-100 0,-5 0-106 16,0 2-108-16,1-3-123 0,-2 3-126 0,6 0-86 16,-5 0-38-16,1 0-4 0,-2 3 11 15,6-3 12-15,0 0 3 0,-4 0-11 16,4 2-46-16,-5-2-196 0,5 0 0 0,0 2 0 16,5 4 0-16,-5 0 0 0,4 0 0 0,-4 4 0 15,6 2 0-15,-2-1 0 0,1 2 0 16,5 1 0-16,-5-1 0 0,5 5 0 15,-1-2 0-15,6-2 0 0,-5 2 0 0,5 1 0 16,0-1 0-16,-1-2 0 0,1 2 0 16,4-4 0-16,-4-1 0 0,5 0 0 0,-5-3 0 15,4-2 0-15,-4 2 0 0,0-5 0 16,0 2 0-16,-1-2 0 0,-4 0 0 16,0 0 0-16,0-1 0 0,-6 1 0 0,1 0 0 15,0-3 0-15,-5 2 0 0,5-2 0 16,-5 4 0-16,0-4 0 0,-5 2 0 15,0 0 0-15,0 4 0 0,-5-3 0 16,6 3 0-16,-6-3 0 0,0 2 0 0,-4 0 0 16,3 1 0-16,-3 2 0 0,-1 1 0 0,6 4 0 15,-6-2 0-15,0 6 0 0,5 0 0 16,0 2 0-16,-5 0 0 0,6 0 0 0,4 1 0 16,-5-2 0-16,0 0 0 0,10-2 0 15,-4-2 0-15,-2-3 0 0,2 0 0 16,4-3 0-16,-5-3 0 0,5 1-346 0,-6-3-490 15,6 2-298-15,-4-2-109 0,4 0 1 16,0 0 58-16,0-3 148 0,0 0 269 0</inkml:trace>
  <inkml:trace contextRef="#ctx0" brushRef="#br0" timeOffset="-7570.451">5339 12477 93 0,'0'-3'300'0,"0"3"34"16,0-3-11-16,0 3-56 0,0-5-70 0,0 2-68 15,0-3-50-15,0 4-34 0,0-4-23 16,0 1-5-16,0 0 6 0,5-1 16 0,-5 3 18 15,0-2 23-15,0-1 27 0,0 4 22 16,0-1 23-16,0 0 26 0,0 0 39 0,0 0 52 16,5 0 73-16,-5 1 101 0,0-1 70 0,5 1 36 15,-5-1 7-15,0 0-3 0,0 3-22 16,0-3-44-16,0 3-26 0,0 0-12 0,0-3-199 16,0 3-250-16,0 0 0 0,0 3 0 15,0-3 0-15,0 0 0 0,0 3 0 0,0 3 0 16,-5-1 0-16,5 3 0 0,-5 3 0 15,0 3 0-15,1 2 0 0,-1 4 0 0,0 2 0 16,0 0 0-16,-5 5 0 0,1-2 0 16,3 3 0-16,-3 0 0 0,-1-4 0 15,0-2 0-15,0 1 0 0,0-7 0 0,0 0 0 16,1-2 0-16,-1-2 0 0,5-4 0 0,0 0 0 16,0-6 0-16,1 4 0 0,-2-6 0 0,6 3 0 15,-5 0 0-15,5-3 0 0,-4 0 0 16,4 0 0-16,4 0 0 0,-4-3 0 0,5 0 0 15,-5 3 0-15,6-3 0 0,-2 0 0 16,6 1 0-16,0 2 0 0,0 0 0 0,0 0 0 16,-1 2 0-16,6 4 0 0,-5-3 0 15,5 3 0-15,-1 2 0 0,1-3 0 0,0 4 0 16,-1-1 0-16,1 0 0 0,0 0 0 16,0-2 0-16,-1 0 0 0,1 2 0 0,-6-2 0 15,1-1 0-15,5 0 0 0,-5-2 0 0,0 3 0 16,-5-1 0-16,4-2 0 0,1-1 0 15,-5 4 0-15,5-6 0 0,-5 3 0 16,-5 0 0-16,5-1 0 0,0-2 0 0,-5 0 0 16,4 0 0-16,-4 0 0 0,0 0-55 15,-4 0-709-15,-1 0-283 0,0-2-167 0,5-1-41 16,-5 0 30-16,0 0 119 0,0 0 232 0,5 1 349 16</inkml:trace>
  <inkml:trace contextRef="#ctx0" brushRef="#br0" timeOffset="-6501.182">4795 12783 81 0,'-4'0'435'0,"-2"0"89"16,1 3 87-16,5-3 33 0,-4 0-63 15,-2 0-66-15,6-3-39 0,-4 3-18 0,-1 0-15 16,5 0-29-16,-5 0-40 0,5-2-43 16,0 2-44-16,-5 0-48 0,5 0-43 0,-5 0-23 15,5 0-8-15,-5 0-1 0,5 0 0 0,0 0 0 16,0 0-5-16,0 0-9 0,-5 0-16 15,5 0-21-15,0 0-23 0,0 0-25 0,5 0-24 16,-5 0-41-16,0 0 0 0,0 0 0 0,5-3 0 16,0 3 0-16,0 0 0 0,5 0 0 15,-6-3 0-15,11 3 0 0,-5-3 0 16,0 3 0-16,5 0 0 0,-6 0 0 0,6 0 0 16,0 3 0-16,-1-3 0 0,1 3 0 0,0 0 0 15,0-1 0-15,-1-2 0 0,1 3 0 16,-5 0 0-16,5-3 0 0,-6 0 0 0,1 0 0 15,0 0 0-15,0 0 0 0,-5-3 0 16,0 0 0-16,-1 3 0 0,2-2 0 0,-1 2 0 16,-1 0 0-16,-4 0 0 0,0 0 0 15,6-3 0-15,-6 3 0 0,0 0 0 0,0 0 0 16,0 0 0-16,0 0 0 0,-6 3 0 16,6-3 0-16,0 0 0 0,-4 0 0 0,-1 2 0 15,5-2 0-15,-6 3-33 0,6 0-411 0,-4-1-185 16,-6 1-270-16,5 0-204 0,0-3-70 15,0 3 1-15,5-3 75 0,0-3 208 0,-5 0 317 16</inkml:trace>
  <inkml:trace contextRef="#ctx0" brushRef="#br0" timeOffset="-2462.479">7551 10990 116 0,'-5'-8'498'0,"5"0"134"0,-5 3 144 0,0-1 124 16,5-2-57-16,-4 2-79 0,-2 0-86 0,1 0-86 15,1 2-100-15,-2-2-112 0,2 0-68 16,-1 1-35-16,0-1-19 0,0 1-14 16,-5-1-11-16,5 1-37 0,-4 2-196 0,4 0 0 15,-5 0 0-15,0 3 0 0,0 0 0 16,-5 6 0-16,6 0 0 0,-1 4 0 0,0 2 0 15,1 4 0-15,3 4 0 0,2 1 0 16,-1 4 0-16,5 3 0 0,9 3 0 16,-3-4 0-16,8 6 0 0,1-2 0 15,4 1 0-15,1 1 0 0,5-2 0 0,-1 2 0 16,0-3 0-16,1 1 0 0,-1-1 0 16,-4 0 0-16,0 4 0 0,-5-4 0 0,-1 3 0 15,1-3 0-15,-10 4 0 0,5-4 0 16,-6 0 0-16,-4 0 0 0,0 1 0 0,-4-1 0 15,-1-2 0-15,-5-1 0 0,0-2 0 16,1-3 0-16,-6-3 0 0,0 1 0 0,5-4 0 16,-5-2 0-16,5-3 0 0,1 0 0 0,4-5 0 15,0-1 0-15,0 0 0 0,5 2 0 16,0-5 0-16,5 1 0 0,0 2 0 0,0 0 0 16,4 1 0-16,1 2 0 0,0 4 0 15,5-2 0-15,-6 7 0 0,6-1 0 0,0 4 0 16,-5 5 0-16,5 0 0 0,-5 3 0 15,-1 1 0-15,1 5 0 0,0 2 0 0,0-3 0 16,0 3 0-16,-6 0 0 0,6-4 0 16,-5 4 0-16,5-2 0 0,-5-4 0 15,-1-3 0-15,2 1 0 0,-1-4 0 0,-1-2 0 0,-4-2 0 16,6-1 0-16,-6-2 0 0,4 0 0 16,-4-3 0-16,5-1 0 0,-5 1 0 15,0-3 0-15,0 0 0 0,0-3 0 0,0 0 0 16,0 1 0-16,0-4 0 0,0-2 0 0,0 0 0 15,0-3 0-15,0 0 0 0,0-3 0 16,-5-2 0-16,5-4-51 0,0 1-570 0,0-6-185 16,-4 0-237-16,4-5-119 0,4-3-26 15,1-3 51-15,0-2 146 0,0-1 248 0,0-5 313 16</inkml:trace>
  <inkml:trace contextRef="#ctx0" brushRef="#br0" timeOffset="-2030.975">8125 11743 48 0,'0'0'611'16,"-5"-2"229"-16,5 2 160 0,-6 0 111 0,2 0-58 15,-1 2-165-15,1-2-159 0,-2 0-164 16,6 0-101-16,-5 0-60 0,5 0-40 0,0 0-250 15,0 0-114-15,0 0 0 0,5-2 0 0,1-1 0 16,-2 0 0-16,5 0 0 16,2-2 0-16,3 2 0 0,6 0 0 0,-6 1 0 15,7-2 0-15,3 2 0 0,-4 2 0 16,4-2 0-16,-4 2 0 0,-1-3 0 0,1 3 0 16,-6 3 0-16,-4-3-736 0,0 0-359 0,0 2-155 15,-5-2-20-15,-5 2 50 0,0-2 129 16,0 0 231-16,-5 4 326 0</inkml:trace>
  <inkml:trace contextRef="#ctx0" brushRef="#br0" timeOffset="-1522.308">8198 11730 407 0,'-15'2'857'0,"1"1"169"0,-1 0 120 0,0 0 99 16,1-1-201-16,3 1-241 0,2 0-201 0,5 0-115 16,-7-3-79-16,7 2-242 0,-2-2-166 15,6 3 0-15,-4-3 0 0,4 0 0 0,0 3 0 16,0 0 0-16,0 2 0 0,0-2 0 15,0 5 0-15,0 1 0 0,0-1 0 0,4 2 0 16,-4 2 0-16,6 1 0 0,-6-1 0 16,4 2 0-16,1-4 0 0,1 2 0 0,-6-2 0 15,4-2 0-15,1 1 0 0,-5 0 0 0,0-4 0 16,4 0 0-16,-4-1 0 0,0-2 0 16,6-2 0-16,-6 0 0 0,0 0 0 15,5 0 0-15,-5-2 0 0,4-5 0 0,2 2 0 16,3 0 0-16,-4-1 0 0,5-3 0 0,4 1 0 15,-4 0 0-15,5 3 0 0,0-4 0 16,0 7 0-16,-1-4 0 0,6 6 0 0,0 0 0 16,-5 0 0-16,4 3 0 0,0 2 0 15,-4 4 0-15,0-1 0 0,0 3 0 0,-5 3 0 16,4-1 0-16,-9 4 0 0,5 2 0 16,-5-2 0-16,-5 2 0 0,0 0 0 0,0-1 0 15,0 0 0-15,-5 2 0 0,-5-4 0 16,5 1 0-16,-5 0 0 0,-4-1 0 0,4-2 0 15,-5-3 0-15,0 0 0 0,-4 0 0 16,-1-3 0-16,1-2 0 0,-6-4 0 0,6 1 0 16,-6-3 0-16,6-3 0 0,-2 3 0 15,7-5 0-15,-1 2 0 0,6 1 0 0,3-4 0 16,2-2 0-16,-1 0 0 0,5-4 0 16,5 4 0-16,-1-5 0 0,2 2 0 0,3 0-280 15,6-3-516-15,-5 0-286 0,4 0-135 0,6-3-18 16,-5 0 39-16,9 4 139 0,-4-3 245 15,0-1 351-15</inkml:trace>
  <inkml:trace contextRef="#ctx0" brushRef="#br0" timeOffset="-942.512">8507 11752 144 0,'-5'-9'793'15,"5"1"210"-15,-5 0 147 0,5 0 112 16,-4 2-54-16,4-2-266 0,0 5-281 0,-6-2-171 15,12 1-104-15,-6 4-234 0,4 0-152 16,1 4 0-16,0 1 0 0,5 4 0 16,-5 1 0-16,5 4 0 0,0 5 0 0,-1 1 0 15,1 2 0-15,0 0 0 0,-1 3 0 0,-3-1 0 16,3 2 0-16,1-4 0 0,-5-1 0 16,0-1 0-16,0-1 0 0,0-5 0 0,0-3 0 15,0 0 0-15,-5-6 0 0,0-1 0 16,0-4 0-16,0-4 0 0,0-4 0 0,0-6 0 15,-5 0 0-15,5-5 0 0,-5 0 0 0,5-1 0 16,0-5 0-16,0 4 0 0,5-1 0 16,-5-1 0-16,5 1 0 0,-1 6 0 0,6-1 0 15,-5 4 0-15,0 4 0 0,5 1 0 16,-5 3 0-16,4 2 0 0,2 6 0 0,-1-1 0 16,-1 7 0-16,1 2 0 0,-5 2 0 15,5 4 0-15,0 2 0 0,-6 3 0 0,1 1 0 16,5 1 0-16,-5-2 0 0,-1-3 0 0,-4 1 0 15,6-4 0-15,-1-2 0 0,-5-6 0 16,4 1 0-16,-4-6 0 0,6-1 0 0,-6-4 0 16,4-6 0-16,-4-1 0 0,0-5 0 15,5-3 0-15,-5-2 0 0,5 3 0 0,-5-4 0 16,5 4 0-16,0 0 0 0,0 2 0 16,-5 2 0-16,5 4 0 0,-1 3 0 0,2 2 0 15,-2 0 0-15,7 6 0 0,-7 5 0 0,6 0 0 16,-5 1 0-16,5 5 0 0,-5 2 0 15,5 1 0-15,-1 2 0 0,-4-3 0 0,5 6 0 16,0-2 0-16,0-4 0 0,-1 1 0 0,1-1 0 16,0-4 0-16,0-2 0 0,0-1-315 15,-6-1-782-15,6-2-200 0,-5-3-43 16,5-6 53-16,0-3 120 0,0-2 248 0,4-3 339 16</inkml:trace>
  <inkml:trace contextRef="#ctx0" brushRef="#br0" timeOffset="-707.136">9204 11840 489 0,'0'3'971'16,"-6"-3"208"-16,2 2 162 0,-1 1 145 15,-1 0-157-15,2-3-309 0,4 3-644 0,0-3-376 16,-5 3 0-16,5-3 0 0,0 0 0 0,5 0 0 16,-1 0 0-16,2 0 0 0,-1-3 0 15,5 0 0-15,-1 3 0 0,1-3 0 0,0 0 0 16,-1 3 0-16,6-2 0 0,0 2 0 0,-5-3 0 15,5 3 0-15,-5 0 0 0,4 0 0 16,-4 0 0-16,4 0 0 0,-3 0 0 0,-1 0 0 16,-1 3-1111-16,1-1-212 0,-5 1-16 0,5 0 45 15,-6-3 65-15,6 0 218 0,0-3 377 16</inkml:trace>
  <inkml:trace contextRef="#ctx0" brushRef="#br0" timeOffset="-71.95">9694 11721 118 0,'-5'-2'571'16,"5"-2"176"-16,0 2 191 0,0-3 136 15,0-1-97-15,0 1-123 0,0 1-106 0,0-1-109 16,0 2-127-16,-5-2-77 0,5 0-42 15,-5 2-208-15,5-3-185 0,-5 3 0 0,0 1 0 16,-5-4 0-16,0 3 0 0,1 1 0 16,-6 2 0-16,1 0 0 0,-1 0 0 15,0 2 0-15,0 4 0 0,1-1 0 0,4 7 0 16,0 1 0-16,5 1 0 0,-4 5 0 0,9 1 0 16,0-1 0-16,0 3 0 0,4-2 0 15,1 1 0-15,5-4 0 0,0 0 0 0,5-4 0 16,-1-2 0-16,6-3 0 0,-1-2 0 0,1-6 0 15,0-2 0-15,4-7 0 0,-4 1 0 16,-1-6 0-16,-4 0 0 0,0-3 0 0,-1 1 0 16,-3-1 0-16,-2 1 0 0,1 0 0 0,-10 2 0 15,5-3 0-15,-5 3 0 0,-5 4 0 16,0-2 0-16,-5 1 0 0,0 0 0 0,5 3 0 16,-9 0 0-16,4-1 0 0,0 4 0 15,5 2 0-15,0-2 0 0,1 5 0 0,-2 0 0 16,6 0 0-16,6 5 0 0,-2 3 0 15,1 3 0-15,0 1 0 0,5-2 0 0,0 4 0 16,4 2 0-16,-3-1 0 0,3 1 0 0,-4 4 0 16,4-4 0-16,1 4 0 0,-5 1 0 15,-1-1 0-15,6-1 0 0,-5-2 0 0,-5 1 0 16,5 2 0-16,-5-3 0 0,0 2 0 0,-5-2 0 16,0-1 0-16,0-2 0 0,-5 2 0 0,0-1 0 15,-5-5 0-15,1 4 0 0,-1-6 0 16,-5 4 0-16,0-7 0 0,-4 0 0 0,-1-2 0 15,0-3 0-15,-4 0 0 0,4-3 0 16,1-2 0-16,4 0 0 0,0-1 0 0,0-2 0 16,5-1 0-16,6 1-565 0,-1-1-251 15,0-1-244-15,5 1-121 0,0-1-19 0,5-2 50 16,0 2 157-16,-1-2 234 0,6-2 321 16</inkml:trace>
  <inkml:trace contextRef="#ctx0" brushRef="#br0" timeOffset="554.332">10694 11534 164 0,'-5'-3'665'0,"0"-2"205"0,1 2 150 16,4 0 101-16,-6 0-117 0,6 0-184 0,-5-2-154 15,5 3-132-15,0-2-84 0,5 2-30 16,-5-1-2-16,6 0-379 0,-2 3-39 0,-4 0 0 16,5 3 0-16,-5 2 0 0,5 1 0 15,-5 5 0-15,0 3 0 0,0 2 0 16,0 1 0-16,-5 5 0 0,0 0 0 0,5 3 0 16,-10 0 0-16,5-1 0 0,-4 2 0 0,4-2 0 15,-10 1 0-15,6-3 0 0,-1-2 0 0,0-1 0 16,-5-6 0-16,5 1 0 0,-4-3 0 15,4-3 0-15,0-2 0 0,0 0 0 0,0-4 0 16,6 1 0-16,-2-3 0 0,2 3 0 16,-1-3 0-16,5 0 0 0,0 0 0 0,5-3 0 0,-5 3 0 15,10 0 0-15,-6 0 0 0,6 0 0 16,0 0 0-16,4 3 0 0,1 3 0 0,0-4 0 16,0 4 0-16,5-1 0 0,-1 4 0 0,0-4 0 15,1 0 0-15,0 1 0 0,-1-3 0 16,1 2 0-16,-6 0 0 0,7 1 0 0,-7 0 0 15,1-1 0-15,0 1 0 0,0-3 0 0,-6 2 0 16,6 0 0-16,-10-1 0 0,4 1 0 0,1-2 0 16,0-1 0-16,0 1 0 0,-6 0 0 15,2-3-1142-15,-2 0-292 0,1-3 16 16,1-2 82-16,-2-1 138 0,-4-2 246 0,10 0 399 16</inkml:trace>
  <inkml:trace contextRef="#ctx0" brushRef="#br0" timeOffset="935.197">11234 11608 60 0,'-6'-14'795'15,"2"1"217"-15,-6 2 152 0,-5 3 124 16,0-4 19-16,0 7-302 0,6-3-278 0,-11 2-160 16,11 3-301-16,-6 1-266 0,0-1 0 15,0 3 0-15,5 3 0 0,-4-1 0 16,4 7 0-16,-4-1 0 0,4 3 0 0,5 5 0 15,-5 1 0-15,10 2 0 0,-5 1 0 0,5 4 0 16,0-1 0-16,5 4 0 0,-1-2 0 0,2 0 0 16,3-3 0-16,1 0 0 0,5-3 0 0,0 0 0 15,4-5 0-15,-4-3 0 0,4 0 0 16,1-5 0-16,0-6 0 0,-1 0 0 0,1-3 0 16,0-3 0-16,-6-2 0 0,1 0 0 0,0-3 0 15,-5 0 0-15,-1-3 0 0,-3 1 0 16,-2-1 0-16,1 0 0 0,-10-3 0 0,5 3 0 15,-10-2 0-15,6 0 0 0,-11-2 0 16,0 5 0-16,-4-4 0 0,-1 1 0 0,0 2 0 16,1 0 0-16,-1 0 0 0,0 6 0 15,6 0-149-15,4 3-841 0,0 2-228 16,0 0-65-16,5 3 24 0,1 3 76 0,4 0 173 16,4-1 275-16</inkml:trace>
  <inkml:trace contextRef="#ctx0" brushRef="#br0" timeOffset="1627.3">11734 11067 43 0,'-5'0'518'16,"0"0"179"-16,0 0 196 0,0 4 144 15,-5-4-57-15,6 2-99 0,-6-2-89 0,5 3-103 16,-5-3-126-16,5 3-75 0,0-3-46 16,0 3-274-16,0-3-168 0,5 0 0 0,0 2 0 15,0-2 0-15,5 0 0 0,0 0 0 16,9 0 0-16,-3 0 0 0,8-2 0 16,1-1 0-16,-1 0 0 0,6-2 0 0,-1-1 0 15,6 3 0-15,-5-3 0 0,-1 4 0 16,-4-1 0-16,-1 3-735 0,1 0-313 0,-6 3-180 15,1 3-35-15,-5 1 44 0,-5-1 126 16,-1 3 231-16,-4-2 294 0</inkml:trace>
  <inkml:trace contextRef="#ctx0" brushRef="#br0" timeOffset="2075.357">11841 11159 291 0,'-24'3'764'0,"0"-3"206"16,-1 2 141-16,5 1 110 0,-4-3-152 15,4 0-173-15,6 0-179 0,-1 0-140 16,5 0-93-16,5 0-393 0,-5 0-91 0,5 0 0 15,5 0 0-15,0 0 0 0,0 3 0 16,10-3 0-16,0 3 0 0,0-1 0 0,5 1 0 16,4-1 0-16,1 1 0 0,-1-3 0 15,6 3 0-15,-1-6 0 0,1 3 0 0,-1-5 0 16,1 2 0-16,0-5 0 0,-6 3 0 16,1-4 0-16,-6-2-61 0,1 0-609 15,0 0-95-15,-5 0-54 0,-6 0-11 0,1-3 29 16,-5 3 77-16,0 0 152 0,-5 0 188 15,-5 3 184-15,1-1 155 0,-6 1 125 0,1 0 103 16,-6 2 88-16,-5 1 77 0,6-1 75 16,-6 3 73-16,0 1 24 0,-4-1-4 15,5 3-24-15,-1 0-39 0,1 0-64 0,-1 3-76 16,0-1-44-16,6 4-24 0,0 0-18 16,-1-1-13-16,5 4-15 0,0-1-7 0,0 3-151 15,6 2-41-15,-1 4 0 0,5-1 0 16,0 4 0-16,5 2 0 0,0-2 0 0,10 4 0 15,0-1 0-15,-1-2 0 0,12 2 0 16,-2-4 0-16,0-3 0 0,6-2 0 0,5-3 0 16,-1-6 0-16,5 1 0 0,0-9 0 15,1-2 0-15,-5-3 0 0,4-4-96 16,-5-2-666-16,-4-2-208 0,-1-1-200 0,-5-2-52 16,2 0 26-16,-7-3 113 0,-4 3 211 15,0 2 268-15</inkml:trace>
  <inkml:trace contextRef="#ctx0" brushRef="#br0" timeOffset="2305.353">12013 11024 375 0,'-15'-17'681'0,"0"3"219"16,1 1 155-16,-1-2 41 0,1 5-132 0,4 1-120 16,0 0-129-16,0 2-160 0,5 1-106 15,0 1-57-15,5-1-227 0,0 0-165 0,0 1 0 16,5 2 0-16,5 3 0 0,-5-2 0 16,10 4 0-16,-5-2 0 0,4 6 0 15,1-1 0-15,0 1 0 0,4 2 0 0,-4 3 0 16,4 3 0-16,-4 2 0 0,0 1 0 0,-1 2 0 15,1 4 0-15,-5 2 0 0,0-1 0 16,-5 1 0-16,0 2 0 0,-5 1 0 0,0-1 0 16,0-1 0-16,-5 1 0 0,0-5-300 15,0-2-978-15,-4-4-111 0,-1-2 11 16,-1-9 75-16,2-5 148 0,4-5 285 0,-5-3 408 16</inkml:trace>
  <inkml:trace contextRef="#ctx0" brushRef="#br0" timeOffset="2899.285">12499 10571 22 0,'4'-20'840'0,"1"4"233"16,-5 2 185-16,0-2 148 0,-5 5 101 16,5-3-363-16,-4 3-282 0,-2 0-783 0,2 3-79 15,-6 0 0-15,5-1 0 0,-5 4 0 16,1-1 0-16,-1 4 0 0,-5 4 0 0,0 4 0 15,0 2 0-15,-4 3 0 0,0 2 0 0,4 7 0 16,-5-1 0-16,5 3 0 0,0 0 0 0,1 1 0 16,9-1 0-16,-5 0 0 0,10 0 0 15,0-3 0-15,5 0 0 0,0 1 0 0,10-4 0 16,-5-2 0-16,9-1 0 0,-4 2 0 16,4-4 0-16,6 0 0 0,-6 0 0 0,1 0 0 15,0 3 0-15,-1-1 0 0,-4 1 0 16,4 3 0-16,-9 0 0 0,5 1 0 0,-10 2 0 15,5 2 0-15,-5 0 0 0,0 0 0 16,-5 0 0-16,0 0 0 0,-5-3 0 0,5 3 0 16,-5-2 0-16,0-4 0 0,0 1 0 15,0-1 0-15,1-2 0 0,-2-2 0 0,1-1 0 16,1-3 0-16,4 0 0 0,0 0 0 16,4 0 0-16,-4-2 0 0,5 2 0 0,1-2 0 15,-2 2 0-15,6 0 0 0,0 4 0 0,-5-1 0 16,4 2 0-16,1 1 0 0,-5 3 0 15,5 2 0-15,-5 0 0 0,5 3 0 0,-5 1 0 16,-1 4 0-16,2-2 0 0,-2 2 0 16,-4 1 0-16,5 2 0 0,-5-2 0 0,0-1 0 15,5 1 0-15,-5 0 0 0,0-4 0 16,0 1 0-16,0-3 0 0,5 0 0 0,-5-2 0 16,0-4 0-16,0 1 0 0,-5-1 0 0,5-2 0 15,0-3 0-15,0-3 0 0,-5 0 0 0,5 1 0 16,0-6 0-16,-5 2 0 0,5-5 0 15,0 0 0-15,-4-3 0 0,4-2 0 0,0-1-582 16,-6-2-338-16,6-3-236 0,0 0-75 16,0-5 15-16,0-1 77 0,6-2 184 0,-6-3 271 15</inkml:trace>
  <inkml:trace contextRef="#ctx0" brushRef="#br0" timeOffset="6890.783">12655 10651 122 0,'-4'0'504'0,"-6"-3"147"0,5 1 175 0,0 2 130 16,0-4-64-16,5 4-76 0,-5 0-61 16,0 0-70-16,0 0-107 0,5 0-96 0,0 0-58 15,-4 0-45-15,4 0-258 0,0 0-121 16,4 4 0-16,1-4 0 0,0 2 0 16,0-2 0-16,5 0 0 0,5 0 0 0,-6-2 0 15,6-2 0-15,5 2 0 0,-5-4 0 16,4 4 0-16,0-4 0 0,-4 1 0 0,5-1 0 15,-5 3-680-15,-1 1-591 0,1 2-101 16,-1 0 18-16,-3 2 85 0,3 1 179 16,1-3 329-16</inkml:trace>
  <inkml:trace contextRef="#ctx0" brushRef="#br0" timeOffset="7792.38">13155 10381 210 0,'0'0'436'0,"-4"0"91"16,4 0 89-16,0 0-30 0,0 0-63 15,0-3-72-15,0 3-69 0,-5-3-64 16,5 3-54-16,0-2-32 0,0-2-7 0,-5 2 23 16,5-1 24-16,0 0 9 0,0 1-2 15,0-1-14-15,-5 0-26 0,5 0-35 16,0 3-25-16,0-3-18 0,0 3-15 0,0-2-14 16,0 2-8-16,0-3-6 0,0 0-5 15,0 3 4-15,0-2 2 0,0 2 4 0,0-4 3 16,0 4 0-16,0-2-77 0,5 2-49 15,-5 0 0-15,0 0 0 0,0 0 0 0,0 0 0 16,0 0 0-16,0 0 0 0,0 0 0 16,0 0 0-16,0 0 0 0,0 0 0 0,0 0 0 15,0 0 0-15,0 0 0 0,0 0 0 16,0 0 0-16,0 0 0 0,0 0 0 16,0 0 0-16,0-2 0 0,0 2 0 0,5 0 0 15,-5 0 0-15,0 0 0 0,5-3 0 16,-5 3 0-16,0-3 0 0,4 3 0 15,2 0 0-15,-2-3 0 0,7 3 0 0,-2 0 0 16,1 0 0-16,0 0 0 0,-1 0 0 16,6 3 0-16,0 0 0 0,-5 0 0 0,5 1 0 15,-6 5 0-15,6-1 0 0,-5 3 0 16,0 3 0-16,-6 0 0 0,1 3 0 16,-5-1 0-16,6 0 0 0,-12 2 0 0,1-2 0 15,1 0 0-15,-2 1 0 0,-3-3 0 16,-6-3 0-16,1 0 0 0,4-1 0 0,-5-1 0 15,0-3 0-15,0-4 0 0,1 1 0 16,4 0 0-16,0-3 0 0,0-3 0 0,5 3 0 16,1-3 0-16,4 1 0 0,4-4 0 15,-4 3 0-15,11 1 0 0,-7-4 0 16,11 4 0-16,-5-2 0 0,5 2 0 0,4-1 0 16,-4 0 0-16,0 3 0 0,-1 0 0 15,6 0 0-15,-6 3 0 0,1 0 0 0,0-1 0 16,-5 4 0-16,5-4 0 0,-6 7 0 15,1-3 0-15,-5 2 0 0,0 3 0 16,-5-3 0-16,5 3 0 0,-10 0 0 0,5 0 0 16,-5 1 0-16,0-2 0 0,0 2 0 15,-5-2 0-15,0 4 0 0,-4-3 0 0,-1 0 0 16,0 0 0-16,0 1 0 0,-4-2 0 16,0-1 0-16,-2-1 0 0,2 0 0 15,0 0 0-15,4-2 0 0,-4 0 0 0,-2-4 0 16,7 1 0-16,-1-3 0 0,6 3 0 15,-1-6 0-15,5 3 0 0,-5-5 0 0,10-1 0 16,0-2 0-16,0-3-331 0,4 3-314 16,7-6-208-16,-1 0-234 0,-1-3-84 15,6-2 2-15,-1 2 79 0,7-5 182 0,3 3 252 16</inkml:trace>
  <inkml:trace contextRef="#ctx0" brushRef="#br0" timeOffset="8396.346">13484 10392 672 0,'-5'-6'943'0,"5"4"160"16,0-1 114-16,0 0 35 0,-5 0-256 15,5 1-259-15,0-2-178 0,5 4-101 0,-5-2-204 16,5 4-254-16,0 2 0 0,0-2 0 16,0 7 0-16,-1-1 0 0,7 3 0 15,-7 3 0-15,2 2 0 0,-2 1 0 0,6 2 0 16,-5 0 0-16,0 1 0 0,0 2 0 0,0-1 0 15,-1-1 0-15,2 2 0 0,-2-5 0 16,-4-1 0-16,5-2 0 0,-5-3 0 0,0-2 0 16,6-4 0-16,-6 0 0 0,0-5 0 15,0-5 0-15,-6-3 0 0,6-3 0 0,0-3 0 16,-5-3 0-16,5-2 0 0,-4 0 0 16,4-3 0-16,0 2 0 0,4-2 0 0,-4 3 0 15,5 0 0-15,5 2 0 0,-5 3 0 16,0 0 0-16,5 4 0 0,0 4 0 0,-6 0 0 15,6 4 0-15,0 4 0 0,-5 1 0 16,5 3 0-16,-5 1 0 0,-1 5 0 16,1 2 0-16,1 0 0 0,-2 2 0 0,1 1 0 15,0 1 0-15,0 2 0 0,-5 0 0 0,5-1 0 16,-5 0 0-16,0-2 0 0,5-3 0 16,-5-4 0-16,5-2 0 0,-5-2 0 15,0-3 0-15,4-3 0 0,-4-5 0 0,6-7 0 16,-6 2 0-16,0-4 0 0,4-3 0 15,-4 1 0-15,5-1-44 0,0 0-17 0,-5 1 38 16,5 2 39-16,0 3 44 0,0 0-8 16,0 3-52-16,-1 2 0 0,7 4 0 0,-7 2 0 15,6 2 0-15,-5 4 0 0,5 5 0 16,-5 0 0-16,5 3 0 0,-6 0 0 16,6 4 0-16,1 2 0 0,-7 2 0 0,6 0 0 15,0 1 0-15,0-1 0 0,-6-1 0 0,6-4 0 16,0 0 0-16,0-7 0 0,0 2 0 15,-1-4 0-15,-3-2-766 0,-2-1-654 16,1-5-37-16,0-5 70 0,5-1 127 0,-5-8 240 16,0 0 387-16</inkml:trace>
  <inkml:trace contextRef="#ctx0" brushRef="#br0" timeOffset="8895.312">14048 10201 206 0,'-5'-2'691'0,"0"-4"223"0,-5 4 158 16,6 2 118-16,-6 0-115 0,5 0-145 15,0 0-143-15,-5 0-144 0,5 0-86 0,0 0-431 16,5 2-126-16,-5 1 0 0,5 2 0 16,-4 1 0-16,4 0 0 0,4 4 0 0,-4-1 0 15,5 5 0-15,5-1 0 0,0 1 0 0,0 3 0 16,4-1 0-16,1 1 0 0,5-1 0 16,0 1 0-16,-1 0 0 0,0-4 0 0,1 4 0 15,4-3 0-15,-3-3 0 0,-2-1 0 16,0 2 0-16,-4-4 0 0,0 0 0 0,0-2 0 15,-5-1 0-15,0 1 0 0,-6-3 0 0,1-1 0 16,0 1 0-16,-5 0 0 0,0-3 0 16,0 0 0-16,-5 3 0 0,0-3 0 15,-5 2 0-15,1 1 0 0,-1 0 0 0,5 3 0 16,-5 2 0-16,0 0 0 0,1 3 0 0,-1 0 0 16,5 3 0-16,-5 0 0 0,5 5 0 15,0 0 0-15,0 0 0 0,5 1 0 0,-4 2 0 16,4-3 0-16,-6 1 0 0,6 2 0 0,0-6 0 15,-4 3-16-15,4-2-849 0,-5-6-234 16,5 3-136-16,-6-6-12 0,6-2 49 16,-4-6 130-16,4 0 233 0,-5-6 321 0</inkml:trace>
  <inkml:trace contextRef="#ctx0" brushRef="#br0" timeOffset="12093.878">14994 6094 53 0,'-5'-8'537'15,"5"0"129"-15,0 0 118 0,-4-1 120 16,-2 1-46-16,2-1-159 0,-1 2-116 0,0-2-94 16,-5 1-92-16,5-4-94 0,-4 5-83 15,-1-2-48-15,0 4-27 0,-4-3-18 0,3 2-8 16,-3 3-6-16,-1 0-7 0,-4 3-4 15,4 0-9-15,-10 8-6 0,6 4-2 0,-6 4 1 16,0 7 8-16,1 4 10 0,-1 9 10 16,1 3 8-16,4 2-93 0,1 6-29 15,4 5 0-15,0 1 0 0,11 1 0 0,-2 5 0 16,6-5 0-16,6 1 0 0,3 1 0 16,6-1 0-16,-1-2 0 0,6-3 0 15,0-1 0-15,5-2 0 0,-1-1 0 0,1 2 0 16,-1-1 0-16,0 2 0 0,-4-2 0 15,0 0 0-15,-5 0 0 0,-6 3 0 0,6-3 0 16,-10 2 0-16,0-3 0 0,-1 2 0 16,-4-1 0-16,0 0 0 0,0-1 0 15,-4 2 0-15,4-5 0 0,-5 2 0 0,-5-1 0 16,5 0 0-16,0-5 0 0,0 2 0 16,5-2 0-16,-4-1 0 0,4-2 0 0,0 0 0 15,0 0 0-15,4-3 0 0,1 3 0 16,0-4 0-16,5 2 0 0,-5-1 0 0,4-3 0 15,6 0 0-15,-5 1 0 0,5-1 0 16,-5-2 0-16,4 2 0 0,-4-3 0 16,0 5 0-16,-5-2 0 0,5 3 0 0,-10-1 0 15,4 5 0-15,-4 1 0 0,-4 0 0 16,-2 4 0-16,2-1 0 0,-1 1 0 16,0-1 0-16,-5 0 0 0,5-2 0 0,0 0 0 15,5 0 0-15,-4-3 0 0,4-4 0 16,0-1 0-16,0-1 0 0,0 0 0 0,4 1 0 15,1-3 0-15,0 2 0 0,0-2 0 16,0 1 0-16,0 2 0 0,0-1 0 0,-5 3 0 16,4 0 0-16,-4 1 0 0,0 1 0 15,0 1 0-15,0 0 0 0,0 0 0 0,0-3 0 16,0 3 0-16,0-3 0 0,0-2 0 16,0-1 0-16,6-2 0 0,-6-1 0 15,4-2 0-15,-4-3 0 0,5 3 0 0,-5-3 0 16,6 3 0-16,-6-1 0 0,0 1 0 15,0 3 0-15,0 0 0 0,0 2 0 16,0-2 0-16,0 1 0 0,4 2 0 0,-4 0 0 16,5-2 0-16,0 2 0 0,0-4 0 15,0 1 0-15,5-3 0 0,-6 3 0 16,6-3 0-16,0 2 0 0,0-2 0 0,0 3 0 16,0-1 0-16,-1 1 0 0,1 2 0 15,0 3 0-15,0 0 0 0,-5 3 0 0,4 0 0 16,-3 2 0-16,-2 1 0 0,1-3 0 15,0 3 0-15,0-3 0 0,0-1 0 0,0 1 0 16,0-2 0-16,0-2 0 0,-1-1 0 0,-4-1 0 16,6 0 0-16,-6-2 0 0,4 3 0 15,-4-4 0-15,0 0 0 0,-4 4 0 16,4-1 0-16,-6 0 0 0,6 1 0 0,-4-1 0 16,-1 3 0-16,0-2 0 0,0-1 0 15,0 3 0-15,0-2 0 0,0-1 0 0,5 0 0 16,-5 1 0-16,5-4 0 0,0 4 0 15,5-4 0-15,-5 1 0 0,5-1 0 16,0 1 0-16,0-1 0 0,0 1 0 0,0-1 0 16,-5 1 0-16,5-1 0 0,-1 1 0 0,2 0 0 15,-2 0 0-15,-4-1 0 0,5 1 0 16,-5-4 0-16,5 2 0 0,-5-2 0 16,5 1 0-16,0-3 0 0,-5 0 0 0,5 0 0 15,-5-3 0-15,5 1 0 0,-5-4 0 0,0 1 0 16,4 0 0-16,-4-4 0 0,0 1 0 0,0-3 0 15,-4 3 0-15,4-3 0 0,0-3 0 0,-5 1 0 16,5-2 0-16,-5 2 0 0,0-3 0 16,5-1 0-16,-5 1 0 0,0-1 0 0,5-3 0 15,-5 2 0-15,1-4 0 0,-2 0 0 16,2 0 0-16,-1-4-248 0,0-1-119 0,0 0-84 16,0-1-138-16,0-2-169 0,-5-3-230 15,6 0-90-15,-2-3 1 0,2 0 88 0,-1-3 169 16,-5-4 214-16</inkml:trace>
  <inkml:trace contextRef="#ctx0" brushRef="#br0" timeOffset="13411.428">14485 10395 325 0,'-6'0'485'0,"2"0"96"0,-1 2 104 16,0-2-18-16,0 3-17 0,0-3-23 16,5 0-34-16,-5 3-49 0,0-3-61 0,1 0-73 15,-2 0-78-15,6 0-51 0,-4 3-22 16,4-3-14-16,0 0-17 0,0 0-20 0,0 0-11 16,0 0-5-16,0 0-8 0,4-3-169 15,2 3-15-15,-2 0 0 0,6-3 0 0,0 0 0 16,0 1 0-16,4-1 0 0,1 0 0 15,5-2 0-15,-1 2 0 0,-4 0-41 16,10 0-612-16,-11 1-370 0,6-2-203 0,0 2-52 16,-1-4 31-16,6 4 103 0,-6-4 236 15,1-2 373-15</inkml:trace>
  <inkml:trace contextRef="#ctx0" brushRef="#br0" timeOffset="13855.97">14764 10146 88 0,'-10'3'689'16,"1"-3"222"-16,-2 0 145 0,2 3 96 0,-1 0-63 15,-5-1-227-15,5 1-222 0,6 0-185 16,-6-3-111-16,5 2-70 0,0-2-49 0,0 0-35 15,0 0-25-15,5 3-114 0,-5-3-51 16,5 0 0-16,0 0 0 0,-5 0 0 16,5 3 0-16,5-3 0 0,-5 0 0 15,5 3 0-15,-5-3 0 0,5 3 0 0,5-3 0 16,0 0 0-16,-5 0 0 0,5 0 0 16,-1 0 0-16,1 0 0 0,0 0 0 15,-5 2 0-15,4 4 0 0,-3 0 0 0,-6 2 0 16,0 3 0-16,0 2 0 0,0 4 0 0,0 2 0 15,-6 0 0-15,6 4 0 0,-5 2 0 16,5-1 0-16,0 1 0 0,0 0 0 0,0-3 0 16,0 3 0-16,5 0 0 0,1-3 0 15,-2-1 0-15,1 2 0 0,5-1 0 16,-5-3 0-16,5 1 0 0,0-1 0 0,-6-3 0 16,6 1-60-16,-5 0-595 0,0-4-161 15,-5-1-153-15,5-2-149 0,-5-4-32 0,5 0 51 16,-5-4 143-16,0-2 213 0,0 0 230 15</inkml:trace>
  <inkml:trace contextRef="#ctx0" brushRef="#br0" timeOffset="14129.388">14686 10588 16 0,'-5'-3'573'0,"-5"3"201"16,5-3 185-16,0 0 120 0,0 3-45 15,0-2-175-15,0-1-163 0,0 0-153 0,1 0-139 16,4 3-71-16,0-5-30 0,0 2-13 16,0 0-6-16,0-3-240 0,4 2-44 15,1 0 0-15,0-1 0 0,0 0 0 0,5-1 0 16,0-2 0-16,4 2 0 0,1 1 0 16,5-1 0-16,-6-2 0 0,11 2 0 0,0 1 0 15,-6-1 0-15,6 1 0 0,-6 2 0 16,1 0 0-16,0 1-649 0,-1-2-561 0,-4 4-118 15,0 4 2-15,-1-4 65 0,-4 0 149 16,0 0 281-16,0 0 389 0</inkml:trace>
  <inkml:trace contextRef="#ctx0" brushRef="#br0" timeOffset="15771.985">13072 11412 162 0,'-5'-2'560'0,"5"2"136"0,-5-3 151 0,1 3 123 15,-2 0-104-15,6 0-117 0,-4 0-103 16,-1-3-86-16,0 3-109 0,5 0-101 0,-5 0-60 16,5 0-36-16,0 0-29 0,0 0-26 15,-5 0-23-15,5 0-14 0,5-3-134 16,-5 3-28-16,5-3 0 0,5 3 0 0,-6-2 0 16,6-1 0-16,0 3 0 0,5-3 0 15,0 3 0-15,0-2 0 0,4 2 0 0,-4 0 0 16,4 0 0-16,-4 0 0 0,5 2 0 15,-1-2-331-15,-4 3-389 0,0 2-238 0,0-2-195 16,-1 3-53-16,-4-3 22 0,0-1 120 16,0 4 222-16,-6-4 279 0</inkml:trace>
  <inkml:trace contextRef="#ctx0" brushRef="#br0" timeOffset="16247.265">13205 11446 53 0,'-20'0'573'0,"5"-3"188"16,0 3 187-16,1-3 121 0,-1 0-63 15,0 1-181-15,0-1-146 0,6 0-143 0,-1 0-143 16,0 0-80-16,5 3-47 0,1-3-29 16,-6 6-32-16,5-3-30 0,0 3-28 0,5 6-142 15,-5-1-5-15,5 0 0 0,0 6 0 16,0 0 0-16,0 0 0 0,5 2 0 0,-5-2 0 16,5 0 0-16,0-1 0 0,-1 1 0 15,2-3 0-15,-2 0 0 0,1-3 0 16,0 0 0-16,0-2 0 0,-5-3 0 0,5 0 0 15,0 0 0-15,0-3 0 0,-5-3 0 16,4 0 0-16,2 0 0 0,-1 0 0 0,-1-2 0 16,2 2 0-16,-2-2 0 0,6 2 0 15,5-2 0-15,-6 2 0 0,6 3 0 16,0-3 0-16,0 6 0 0,5-3 0 0,-6 3 0 16,6 2 0-16,-5 3 0 0,-1 0 0 15,1 1 0-15,0 1 0 0,-6 2 0 0,1-1 0 16,-5 3 0-16,0 0 0 0,-5-4 0 15,0 4 0-15,-5 0 0 0,0-3 0 0,1 3 0 16,-7-3 0-16,1 0 0 0,1 0 0 16,-6-3 0-16,1 1 0 0,-1-1 0 0,-5-2 0 15,6-4 0-15,-6 0 0 0,5 1 0 16,-5-6 0-16,6 3 0 0,4-2 0 0,-5-4 0 16,6 4 0-16,-1-4 0 0,5 1 0 15,-1-4 0-15,6 4-4 0,0-3-358 0,0-1-119 16,6 1-193-16,3-3-242 0,-3 3-174 15,8-6-54-15,1 3 14 0,0-6 120 0,4 1 221 16,1-1 292-16</inkml:trace>
  <inkml:trace contextRef="#ctx0" brushRef="#br0" timeOffset="16825.981">13435 11468 320 0,'0'-3'861'0,"0"-3"198"0,0 4 145 16,-4-1 114-16,4 0-150 0,0 0-272 0,0 3-258 15,0-2-153-15,0 2-243 0,4 2-242 16,-4 4 0-16,5-1 0 0,0 4 0 16,0 2 0-16,4 3 0 0,-3 2 0 0,-2 3 0 15,6 1 0-15,-5 2 0 0,0 0 0 16,5-3 0-16,-6 3 0 0,2-5 0 0,-1-1 0 16,-1 1 0-16,-4-7 0 0,6 2 0 0,-6-4 0 15,4-2 0-15,-4-4 0 0,0-2 0 16,0-2 0-16,0-4 0 0,0-2 0 15,0-4 0-15,0-1 0 0,0-1 0 0,0-5 0 16,0 2 0-16,0 1 0 0,5-4 0 16,0 4 0-16,0 2 0 0,0-2 0 0,0 5 0 15,0 0 0-15,5 2 0 0,-6 3 0 16,7 4 0-16,-2 0 0 0,1 4 0 16,-5-2 0-16,5 5 0 0,0 4 0 0,-6-1 0 15,1 3 0-15,5 3 0 0,-5-3 0 16,0 3 0-16,-5-1 0 0,5 1 0 0,-5-3 0 15,4 0 0-15,-4-2 0 0,0-1 0 16,5-5 0-16,-5-1 0 0,0 1 0 0,0-6 0 16,0-2 0-16,-5-3 0 0,5-1 0 15,0-2 0-15,0-3 0 0,5 1 0 16,-5-1 0-16,6 0-126 0,-2 0 27 16,1 1 28-16,0 2 21 0,0-1 30 0,5 5 35 15,-5 1 36-15,-1 3 39 0,6 6 37 16,-5-1-44-16,5 4-83 0,-5 2 0 0,0 6 0 15,4 0 0-15,-3 3 0 0,-1-1 0 0,5 3 0 16,-6-2 0-16,1 2 0 0,0 0 0 16,5-2 0-16,-5-1 0 0,0-2 0 0,5-2 0 15,-6-4 0-15,7 0 0 0,-7-3-201 16,1-2-529-16,0 0-279 0,0-6-182 0,-5 0-43 16,5-2 33-16,0-3 110 0,0-3 231 15,-1 0 324-15</inkml:trace>
  <inkml:trace contextRef="#ctx0" brushRef="#br0" timeOffset="17523.439">14264 11289 465 0,'-5'-4'800'0,"5"-1"192"15,-5 2 133-15,5 1 35 0,-5-2-156 16,5 4-164-16,-4-2-182 0,4 2-142 0,0 0-89 15,0 0-223-15,-6 2-204 0,6 4 0 16,0 0 0-16,0 2 0 0,-5 3 0 0,5 0 0 16,0 3 0-16,-4 3 0 0,-2-1 0 15,2 4 0-15,-6-2 0 0,0 2 0 16,0-1 0-16,0 3 0 0,1-2 0 0,-1-4 0 16,-5 0 0-16,5 1 0 0,-5-6 0 15,6 0 0-15,4-2 0 0,-5-4 0 0,5 1 0 16,0-4 0-16,5 1 0 0,-4-3 0 15,8-3 0-15,1 3 0 0,0-2 0 0,5-1 0 16,0 0 0-16,0 1 0 0,4-1 0 16,1 3 0-16,0 0 0 0,4 3 0 15,-4-1 0-15,4 1 0 0,-4 2 0 0,0 4 0 16,0-4 0-16,5 3 0 0,-6-2 0 16,0 2 0-16,-4 1 0 0,5-2 0 15,0 2 0-15,-5-3 0 0,-1 2 0 16,1-3 0-16,0 1 0 0,0-3 0 0,-5 2 0 15,0-2 0-15,-1 0-458 0,-4-3-274 16,0 3-210-16,0-3-178 0,0-3-51 0,0-3 25 16,0 3 100-16,0-5 199 0,0 3 285 15</inkml:trace>
  <inkml:trace contextRef="#ctx0" brushRef="#br0" timeOffset="18112.218">14710 11255 50 0,'-5'-11'709'0,"0"3"221"0,1 0 144 15,-6 2 99-15,5-2-31 0,-5 2-250 16,5 0-250-16,-5 2-186 0,5 0-111 16,-5 2-69-16,6-1-49 0,-6 0-33 0,5 3-113 15,-5 3-81-15,0 0 0 0,1 3 0 16,-1-2 0-16,-5 5 0 0,5 2 0 0,-5 0 0 15,6 6 0-15,-1-3 0 0,5 2 0 16,0 3 0-16,0-2 0 0,5 2 0 0,5-2 0 16,0-1 0-16,0-2 0 0,5 0 0 15,4-3 0-15,1-3 0 0,0-3 0 16,4 1 0-16,-4-6 0 0,4-3 0 0,1-2 0 16,0-1 0-16,-5-5 0 0,4 3 0 15,-9-5 0-15,5 1 0 0,-6 1 0 0,-3-2 0 16,-2 2 0-16,1-3 0 0,-5 2 0 15,-5 2 0-15,5 2 0 0,-4-4 0 16,-2 4 0-16,-3 0 0 0,4 2 0 0,-5 1 0 16,5-1 0-16,0 0 0 0,0 4 0 15,5 2 0-15,-4 0 0 0,4 2 0 0,0 4 0 16,4 0 0-16,1 1 0 0,0 5 0 16,0-1 0-16,5 0 0 0,-1 3 0 15,2 0 0-15,-2 0 0 0,1 2 0 0,0 1 0 16,-1-1 0-16,-3 0 0 0,3 1 0 0,-4-3 0 15,0 3 0-15,0-1 0 0,0 1 0 16,-5-3 0-16,0 2 0 0,0-2 0 0,-5 0 0 16,0-1 0-16,0-1 0 0,0-2 0 0,-4 2 0 15,-1-4 0-15,0 0 0 0,-5 0 0 16,0-5 0-16,1 3 0 0,-1-4 0 16,1-2 0-16,-6 0 0 0,5 0 0 0,0-2 0 15,6 2 0-15,-6-3-524 0,5 0-338 16,0 0-266-16,5 3-93 0,-5-6 0 15,10 4 63-15,-4-1 168 0,4 0 261 0</inkml:trace>
  <inkml:trace contextRef="#ctx0" brushRef="#br0" timeOffset="19490.248">9993 13070 23 0,'-5'-3'559'15,"-5"3"177"-15,1-3 164 0,-1 1 135 16,0-1-45-16,0 3-185 0,0-2-158 0,-5-1-149 16,11 3-141-16,-6-3-112 0,5 0-56 0,-5 0-22 15,10 3-3-15,-5-2 5 0,0 2 7 16,5-3 9-16,0 3 10 0,0 0-44 0,0-3-151 15,5 0 0-15,0 0 0 0,5 3 0 0,5-2 0 16,0-1 0-16,-1 3 0 0,6 0 0 0,-1 0 0 16,6-3 0-16,0 3 0 0,3-2 0 15,-3-1 0-15,5 0 0 0,-1 0 0 0,-4 0 0 16,-1 1 0-16,-4-1-208 0,-1 0-336 16,-4 3-82-16,-6-2-69 0,1 2-48 0,-10 0-14 15,5 2 24-15,-10 1 90 0,1 0 131 0,-6 2 149 16,0 1 155-16,-4-1 131 0,-6 3 127 0,0 1 114 15,-5 2 116-15,6-3 116 0,-10 0 133 16,4 1 91-16,-5-1 27 0,6-3-8 0,-1 4-43 16,1-4-72-16,0 1-108 0,4-1-84 0,6 1-47 15,-1-4-32-15,0 1-30 0,10 0-68 16,-5 0-155-16,5 0 0 0,5-1 0 0,0 1 0 16,0 3 0-16,10-1 0 0,-5-2 0 0,5 2 0 15,0 1 0-15,5 0 0 0,-1-3 0 16,1 1 0-16,4-4 0 0,1 0 0 0,5 0 0 15,-1-4 0-15,0-2 0 0,1-3 0 0,-1-1 0 16,1-2 0-16,0-2 0 0,-6 1 0 16,1-1 0-16,0 1 0 0,-6 1 0 0,-4 1 0 15,0 0 0-15,-6 0-102 0,-4 0 9 0,0 3 37 16,-10-1 25-16,6 1 17 0,-11 2 14 16,0 1 15-16,1 0 27 0,-6-1 24 0,1 0 22 15,-6 4-3-15,0-1-85 0,-4 1 0 0,-1 2 0 16,-4 0 0-16,5 2 0 0,-5 1 0 15,4 2 0-15,1 4 0 0,4-1 0 16,1 0 0-16,4 3 0 0,6 3 0 0,-1 0 0 16,0 0 0-16,10 2 0 0,0 3 0 0,5 1 0 15,0-1 0-15,10 3 0 0,0-2 0 0,0 1 0 16,9 1 0-16,-4-2 0 0,10-1 0 0,-1-3 0 16,0-4 0-16,6-2 0 0,-1-1 0 15,1-6 0-15,-1-3 0 0,5-3 0 16,-4-2-110-16,-1-7-828 0,1-2-274 0,-1-2-91 0,-4-1 9 15,-1-5 78-15,1 3 186 0,-6-5 301 16</inkml:trace>
  <inkml:trace contextRef="#ctx0" brushRef="#br0" timeOffset="19742.575">10273 12949 57 0,'-21'-14'686'0,"2"0"237"0,0 3 165 0,-1 0 117 16,6 3-24-16,-1-1-200 0,0 1-212 15,5 3-188-15,0-1-124 0,5 1-194 0,5 2-263 16,0 1 0-16,0-2 0 0,5 2 0 0,5-1 0 15,0 3 0-15,5-3 0 0,0 6 0 16,-1-3 0-16,6 3 0 0,-1 3 0 0,0 1 0 16,6 2 0-16,-5 2 0 0,0 3 0 15,-1 2 0-15,0 4 0 0,2 4 0 0,-7-2 0 16,1 6 0-16,-6-1 0 0,1 4 0 16,-5-1 0-16,1 3 0 0,-6-2 0 0,4-1 0 15,-4-3 0-15,-4-1 0 0,-2-4 0 0,1-3-551 16,1-3-333-16,-6-5-238 0,0-2-94 15,5-6-1-15,-5-3 77 0,5-6 170 0,1-3 256 0</inkml:trace>
  <inkml:trace contextRef="#ctx0" brushRef="#br0" timeOffset="22109.529">10929 12576 165 0,'0'-8'693'16,"-5"0"216"-16,1 0 137 0,-2 0 97 0,2-1-115 16,-1 0-214-16,-5 4-200 0,1-3-183 0,3 3-114 15,-8 2-81-15,4-3-55 0,0 3-39 16,-5 3-31-16,1 0-22 0,-6 0-16 16,6 6-8-16,-7 0-4 0,7 2-3 0,-6 2-43 15,6 2-15-15,-1 4 0 0,0-2 0 0,5 5 0 16,1-2 0-16,4 2 0 0,0 1 0 15,5 2 0-15,0-3 0 0,5 3 0 0,0-2 0 16,4 2 0-16,6 2 0 0,-5-2 0 16,5 1 0-16,-1-1 0 0,6 2 0 0,-6-2 0 15,1 1 0-15,0-4 0 0,0 3 0 16,-5-3 0-16,0 3 0 0,-6-3 0 0,7 1 0 16,-11-1 0-16,0 0 0 0,0 3 0 0,-6-2 0 15,1-1 0-15,-5 1 0 0,-4-1 0 16,4 0 0-16,-4 0 0 0,-1-2 0 0,5-4 0 15,-5 1 0-15,5-2 0 0,-5-2 0 0,11-1 0 16,-6-1 0-16,5-2 0 0,5-1 0 0,0 0 0 16,0 1 0-16,5 0 0 0,5-1 0 15,-6 0 0-15,6 4 0 0,0-1 0 0,5 3 0 16,-6 0 0-16,6 3 0 0,-5-3 0 0,5 6 0 16,-5-3 0-16,-1 2 0 0,1 1 0 15,1-1 0-15,-2 4 0 0,-4-4 0 0,0 1 0 16,0-1 0-16,-5-2 0 0,5 0 0 15,-5 0 0-15,0 0 0 0,0-1 0 0,0 1 0 16,0 0 0-16,0 2 0 0,0-2 0 16,0 2 0-16,0 1 0 0,0-3 0 0,0 2 0 15,0 1 0-15,0 0 0 0,-5-1 0 16,5 1 0-16,0-4 0 0,0 4 0 16,0-3 0-16,-5 2 0 0,5-2 0 0,0 0 0 15,0-4 0-15,0 5 0 0,0-4 0 16,-5 0 0-16,5-3 0 0,0 3 0 15,0-3 0-15,0 1 0 0,0-4 0 0,0 1 0 16,0-1 0-16,-5 1 0 0,5-4 0 16,0 1 0-16,0 0 0 0,0-3 0 0,0 0 0 15,0 0 0-15,0 0 0 0,0-3 0 16,0 0 0-16,5 1 0 0,-5 2 0 0,0-4 0 16,0 2 0-16,0 0 0 0,5-1-301 0,-5 0-82 15,0 0-130-15,5-2-182 0,-5 2-274 16,0-3-131-16,5 1-34 0,-5-3 51 15,5-1 153-15,-5 1 222 0</inkml:trace>
  <inkml:trace contextRef="#ctx0" brushRef="#br0" timeOffset="43270.235">11160 12571 184 0,'0'-3'436'0,"-5"-3"85"16,5 4 85-16,0-1 0 0,0 0-21 16,0 1 3-16,0-2 9 0,-5 2-18 15,5 0-34-15,0 2-60 0,0-4-77 0,0 2-88 16,0-1-78-16,0 3-43 0,0-3-24 0,-5 3-17 15,5 0-17-15,0 0-16 0,0 0-5 16,5 0 2-16,-5 3 1 0,0 0 4 16,5 3 1-16,-5 2-57 0,5 0-71 0,0 0 0 15,-5 3 0-15,4 3 0 0,2 0 0 0,-1 0 0 16,-5 0 0-16,4 2 0 0,2 0 0 16,-6 1 0-16,4-3 0 0,-4 0 0 0,0 0 0 15,5-6 0-15,-5 0 0 0,0 0 0 0,0-5 0 16,0 0 0-16,0-1 0 0,-5-4 0 15,5-4 0-15,-4-5 0 0,4 0 0 0,-6 0 0 16,6-6 0-16,-4 4 0 0,4-3 0 16,0-2 0-16,4 0 0 0,2-2 0 0,-2 4 0 15,1-4 0-15,5 3 0 0,0 3 0 16,-5 1 0-16,5 2 0 0,-1 0 0 0,1 3 0 16,0 5 0-16,-5-3 0 0,5 6 0 15,-1 0 0-15,-3 6 0 0,3 0 0 0,-4 2 0 16,5 2 0-16,-6 4 0 0,2 0 0 15,-2 3 0-15,1-1 0 0,-5 4 0 0,6-1 0 16,-2 0 0-16,-4 1 0 0,5-1 0 0,0-3 0 16,-5 1 0-16,5-6 0 0,-5 0 0 15,0 0 0-15,0-5 0 0,0-4 0 16,5 2 0-16,-10-4 0 0,5-6 0 0,0-5 0 16,0 0 0-16,0-6 0 0,0-2 0 0,0-1 0 15,0 1 0-15,0-3 0 0,5 0 0 16,0 3 0-16,0-1 0 0,-1 4 0 0,2 2 0 15,3 0 0-15,-4 3 0 0,0 3 0 16,5 3 0-16,-5-1 0 0,5 6 0 0,-5 3 0 16,5 2 0-16,-6 3 0 0,1 6 0 15,5 0 0-15,-5 0 0 0,0 5 0 0,0 1 0 16,-1-1 0-16,2 2 0 0,-2-1 0 0,1 2 0 16,1-3 0-16,3 1 0 0,-4-4 0 15,0 1 0-15,0-1 0 0,5-2 0 0,-6-3 0 16,6 0 0-16,-5-3 0 0,5-2 0 15,-5-3 0-15,-1 0-382 0,6-1-325 16,-5-4-202-16,1-1-201 0,-2 0-58 0,1-5 6 16,5 0 104-16,-5-4 186 0,5 2 267 15</inkml:trace>
  <inkml:trace contextRef="#ctx0" brushRef="#br0" timeOffset="45207.265">12293 12245 170 0,'-5'0'619'0,"0"0"204"0,0 4 172 16,0-4 103-16,0 2-115 0,0-2-157 0,-5 2-146 15,5-2-160-15,5 3-133 0,-4-3-82 16,-2 3-55-16,6-3-44 0,-4 3-38 0,4-3-35 16,0 0-105-16,0 0-28 0,0 0 0 15,4 3 0-15,-4-3 0 0,6 0 0 0,-2 0 0 16,1 0 0-16,5 0 0 0,-5 0 0 15,5-3 0-15,-5 3 0 0,5-3 0 0,-6 0 0 16,6 3 0-16,-5-3 0 0,5 3 0 16,-5 0 0-16,0 0 0 0,0 0 0 0,-1 3 0 15,2-3 0-15,-6 3 0 0,5 3 0 0,-5-1 0 16,0 1 0-16,0-1 0 0,0 3 0 16,0 1 0-16,0 1 0 0,0 2 0 0,0-1 0 15,0 2 0-15,0 1 0 0,0 0 0 16,0 0 0-16,0 2 0 0,0 1 0 0,0 3 0 15,4-4 0-15,-4 0 0 0,6 1 0 0,-6 0 0 16,4-1 0-16,-4-2 0 0,5 3 0 16,-5-4 0-16,5 1 0 0,-5-6 0 15,5 4 0-15,-5-25 0 0,5 36 0 0,-5-17 0 16,0-3 0-16,0 0-41 0,0-3-729 0,-5 0-243 16,5-3-181-16,-5-3-47 0,0 1 31 15,5-3 108-15,-5-1 229 0,5 1 303 0</inkml:trace>
  <inkml:trace contextRef="#ctx0" brushRef="#br0" timeOffset="45475.075">12278 12521 82 0,'-10'0'619'0,"1"0"210"15,-2 0 173-15,1 0 114 0,6-3-69 16,-6 3-191-16,5-2-165 0,-5-1-164 0,5 0-128 16,5 1-74-16,-4-1-33 0,4 0-13 0,0 0-152 15,0 0-127-15,0-2 0 0,4 2 0 16,1 1 0-16,0-4 0 0,0 3 0 0,5 0 0 15,-5 0 0-15,9 1 0 0,-3-1 0 16,3 0 0-16,6 1 0 0,-6-4 0 0,6 4 0 16,0-2 0-16,-1 2 0 0,1-4 0 0,-1 4 0 15,1-2 0-15,0 2 0 0,-6 2 0 16,6-3 0-16,-6 3 0 0,1 0 0 0,-5 3 0 16,0-1 0-16,0 2-356 0,0 4-325 15,-10-2-225-15,4 2-209 0,-4 0-65 0,0 0 10 16,0-2 95-16,-4-1 187 0,4 0 284 0</inkml:trace>
  <inkml:trace contextRef="#ctx0" brushRef="#br0" timeOffset="46052.295">12297 12756 193 0,'-4'2'371'0,"-1"2"67"0,0-2 32 0,0-2-22 15,0 2-25-15,-5-2-7 0,6 3 14 0,-2-3 41 0,1 0 45 16,1 0 18-16,-6 0-6 0,5 0-23 16,-5 0-43-16,5 0-55 0,0 0-59 0,0 0-26 15,1-3-3-15,-2 3 0 0,2 0-48 16,4 0-271-16,-5 0 0 0,5 0 0 0,5-2 0 15,-5 2 0-15,4-2 0 0,6-2 0 16,-5 2 0-16,5-1 0 0,5 3 0 0,-5-3 0 16,9 1 0-16,-4-1 0 0,4 0 0 0,1 0 0 15,4 0 0-15,1 1 0 0,-1-2 0 0,1 2 0 16,0 0 0-16,-1 2 0 0,1-4 0 0,0 4 0 16,-1 0 0-16,-4 0 0 0,-1 0 0 15,1 0 0-15,-6 0 0 0,1 0 0 0,0 0 0 16,-5 4 0-16,-1-4 0 0,1 0 0 0,-5 0 0 15,0 0 0-15,-5 2 0 0,0-2 0 16,0 0 0-16,-5 0 0 0,0 0 0 0,1 0 0 16,-7 0 0-16,1 0-14 0,1 0-713 15,-6 0-230-15,5 2-206 0,-4-2-65 0,4 4 16 16,0-2 89-16,0 1 209 0,1 0 295 16</inkml:trace>
  <inkml:trace contextRef="#ctx0" brushRef="#br0" timeOffset="46712.285">12405 12902 419 0,'-5'0'665'15,"1"0"177"-15,-6 0 161 0,5 0 13 0,0 0-146 16,0 2-136-16,0-2-123 0,5 0-132 0,-4 0-120 16,4 0-67-16,-6 0-31 0,6 0-18 15,0 0-12-15,0 0-65 0,0-2-166 16,0 2 0-16,6-3 0 0,-2 0 0 0,1 1 0 16,0-1 0-16,5-3 0 0,0 1 0 0,-1 2 0 15,1-2 0-15,5-1 0 0,-5 3 0 16,5 0 0-16,-1 1 0 0,-4 2 0 0,0 0 0 15,4 2 0-15,-9 4 0 0,5 0 0 16,-5 2 0-16,-5 3 0 0,5 2 0 0,-5-1 0 16,-5 2 0-16,5 2 0 0,-5-2 0 0,1 2 0 15,-7-2 0-15,1 0 0 0,1 0 0 16,-1-3 0-16,0 0 0 0,1-3 0 0,-1 1 0 16,5-4 0-16,-5 0 0 0,10-5 0 0,-5 0 0 15,5 0 0-15,0-3 0 0,5-2 0 16,0-3 0-16,5 2 0 0,0-2 0 0,-1 0 0 15,6-3 0-15,-1 2 0 0,1 1 0 0,0 0 0 16,5 0 0-16,-5 2 0 0,-1 3 0 16,1 3 0-16,-5 0 0 0,4 0 0 15,-4 6 0-15,0-1 0 0,-5 3 0 0,0 4 0 16,-1-1 0-16,2 0 0 0,-6 0 0 0,0 3 0 16,-6-4 0-16,2 4 0 0,-1 0 0 0,0 0 0 15,-5 0 0-15,0 0 0 0,-4 2 0 0,-1-2 0 16,0-1 0-16,-4 1 0 0,-1 0 0 15,0-3 0-15,1-2 0 0,-6 1 0 0,6-1 0 16,-6-4 0-16,1-2 0 0,4 3 0 0,-4-3 0 16,9-3 0-16,0 2 0 0,0-2 0 0,5 0 0 15,1-2 0-15,4 2 0 0,0-3 0 0,5-3 0 16,0 1 0-16,5-1 0 0,0 0-444 0,0 1-432 16,-1 0-235-16,6-1-105 0,-5 0 0 15,5 4 63-15,0-4 168 0,5 4 239 0,-6-1 318 16</inkml:trace>
  <inkml:trace contextRef="#ctx0" brushRef="#br0" timeOffset="52419.147">11287 13581 320 0,'0'0'726'0,"0"-3"209"16,0 0 131-16,-4 3 58 0,4-3-181 15,-5 3-202-15,5 0-203 0,0-3-195 0,0 3-120 16,0 3-66-16,0-3-28 0,0 3-10 0,5 0 5 16,-5 0 17-16,4 2 18 0,-4 4 10 0,6-1 3 15,-2 0-110-15,-4 0-62 0,5 6 0 16,0 0 0-16,-5-1 0 0,5 4 0 15,0-4 0-15,-1 7 0 0,2-3 0 0,-2-1 0 16,-4 4 0-16,5-4 0 0,1 1 0 16,-2-4 0-16,1-16 0 0,-5 31 0 0,5-17 0 15,0-2 0-15,-5-4 0 16,5 0 0-16,-5-5 0 0,0-2 0 0,5-1 0 16,-5-5 0-16,0-3 0 0,0 0 0 0,0-9 0 15,0-2 0-15,5-2 0 0,-5-4-12 0,4 3-54 16,2 3 23-16,-2 3 18 0,1 2 16 15,0 3 21-15,0 3 30 0,0 6 35 0,0-1-53 16,0 6-24-16,-1 6 0 0,2-1 0 16,-1 4 0-16,-1-1 0 0,2 6 0 0,-2 0 0 15,1 0 0-15,0 2 0 0,0 0 0 16,0-2 0-16,5 3 0 0,-10-1 0 0,4-2 0 16,2 0 0-16,-2 0 0 0,1-3 0 15,1 0 0-15,-6-6 0 0,4 1 0 16,-4-4 0-16,0-4 0 0,5-1 0 0,-5-2 0 15,0-7 0-15,0 1 0 0,0-8 0 0,0-3 0 16,0 0 0-16,5-2-3 0,0 1-54 16,0 1 21-16,-1 5 18 0,2 4 12 15,3 4 18-15,-4 1 17 0,0 5 21 0,5 3-21 0,-5 3-29 16,-1 3 0-16,2-1 0 0,-2 4 0 16,1 1 0-16,1 2 0 0,-2-2 0 15,6 2 0-15,-5 2 0 0,0 0 0 0,0-1 0 16,0 1 0-16,5 0 0 0,-6 0 0 15,1-1 0-15,0-2 0 0,0 3 0 0,0-6 0 16,5 3 0-16,-6-3 0 0,-4 1-415 16,6-4-362-16,-1 1-273 0,-1-1-145 15,2-2-25-15,-2-3 46 0,1 0 148 0,0-3 228 16,0 0 327-16</inkml:trace>
  <inkml:trace contextRef="#ctx0" brushRef="#br0" timeOffset="53020.861">12057 13550 156 0,'0'0'672'0,"0"-3"228"0,0 3 157 16,0 0 112-16,0 0-109 0,0 0-190 0,0 0-186 16,0 0-186-16,0 0-115 0,0 0-67 0,0 3-30 15,0-3-146-15,0 3-140 0,0 0 0 0,0 0 0 16,-5 2 0-16,5 0 0 0,0 1 0 16,-4 0 0-16,4-1 0 0,-6 4 0 15,2-5 0-15,4 5 0 0,-5-1 0 0,0 1 0 16,0 2 0-16,-5-3 0 0,5 3 0 15,-5-3 0-15,5 1 0 0,1-1 0 0,-6 0 0 16,5-2 0-16,0-1 0 0,0 1 0 16,0-1 0-16,5-2 0 0,-5 0 0 15,5-1 0-15,0-2 0 0,0 0 0 0,0 0 0 16,5 4 0-16,0-4 0 0,-5 0 0 16,5 2 0-16,5 1 0 0,-6-1 0 0,6 1 0 15,-5 0 0-15,5 3 0 0,0-1 0 0,0 0 0 16,0 1 0-16,0 2 0 0,-1-2 0 15,6 2 0-15,-5-2 0 0,5 2 0 0,-5-2 0 16,4 2 0-16,-4-3 0 0,0 3 0 16,4-2 0-16,-3 0 0 0,-2-1 0 0,6 0 0 15,-5 1 0-15,-1-3 0 0,1 2 0 0,0 1 0 16,-5-4 0-16,5 1 0 0,-6 0 0 16,7 0 0-16,-7 0 0 0,1-1 0 15,0 1 0-15,0 0 0 0,-5-3 0 0,0 3 0 16,5 0 0-16,-5-3 0 0,0 0 0 15,-5 0-121-15,5 0-468 0,-5 0-147 0,0 0-218 16,0-3-160-16,1 0-44 0,-2-3 33 16,1 1 132-16,5-1 202 0,-4-2 286 15</inkml:trace>
  <inkml:trace contextRef="#ctx0" brushRef="#br0" timeOffset="57715.968">11949 12521 303 0,'0'-3'519'0,"-4"1"103"0,4-1 106 15,0 0-5-15,0 1-53 0,0-1-41 0,0 0-55 16,0 0-62-16,0 3-70 0,4 0-75 16,-4-3-81-16,0 3-66 0,0 0-40 15,0 0-17-15,0 0-1 0,0 0 8 0,0 3 14 0,0 0 12 16,0 0 12-16,0 5-1 0,0-3-81 15,0 7-126-15,0-2 0 0,-4 2 0 16,-1 1 0-16,0 4 0 0,0 0 0 0,-5 2 0 16,0 0 0-16,0 1 0 0,0-2 0 0,1 2 0 15,-6-1 0-15,5-5 0 0,-5 0 0 16,5-3 0-16,1 0 0 0,-1-6 0 0,0 1 0 16,5 0 0-16,1-6 0 0,-2 0 0 15,6 0 0-15,-4-3 0 0,4 0 0 0,4 0 0 16,-4-3 0-16,6 4 0 0,-6-4 0 15,4 4 0-15,1-1 0 0,0 0 0 0,5 1 0 16,-5 2 0-16,0 0 0 0,5 0 0 16,-6 0 0-16,7 2 0 0,-7 1 0 0,6 0 0 15,-5 3 0-15,5-4 0 0,-1 3 0 16,-3 1 0-16,3 0 0 0,1-1 0 0,0 3 0 16,-5-2 0-16,5 2 0 0,-1 1 0 15,1-1 0-15,0 0 0 0,0 0 0 0,4 0 0 16,-3 1 0-16,-2-1 0 0,1 3 0 0,0-3 0 15,-1 1 0-15,1-1 0 0,0 0 0 16,0 0 0-16,0-2 0 0,0 2 0 0,-5-2 0 16,5 0 0-16,-6-1 0 0,1-2 0 15,5-1 0-15,-10 1 0 0,5 0 0 0,0-3 0 16,-5 3 0-16,0-3-37 0,0 0-409 16,0 0-183-16,-5 0-281 0,0 0-207 0,5 0-75 15,-5-3 7-15,0 3 102 0,5-3 207 16,-5 0 321-16</inkml:trace>
  <inkml:trace contextRef="#ctx0" brushRef="#br0" timeOffset="60588.239">12871 13374 46 0,'-5'-3'506'16,"10"0"135"-16,-5 0 137 0,0 0 143 0,0 1-47 15,0-1-103-15,0-2-108 0,0 2-101 16,0-3-104-16,-5 3-117 0,5-2-97 0,0 2-55 15,-4-3-34-15,-2 1-21 0,6 3-17 0,-4-4-14 16,-1 3-11-16,-5-3-6 0,0 4-5 0,0 2-5 16,0-3-7-16,-4 3-8 0,-1 3-6 0,0-3-7 15,0 5-6-15,-4-2-7 0,0 6-2 16,-1-4-23-16,5 3-10 0,-5 3 0 0,10 0 0 16,-4 0 0-16,4 1 0 0,5-2 0 15,0 1 0-15,1 0 0 0,8 1 0 0,-4-1 0 16,10-3 0-16,0 0 0 0,0 0 0 0,4-2 0 15,1 0 0-15,0-4 0 0,4 0 0 0,-4-2 0 16,5 0 0-16,-5-2 0 0,4-3 0 0,-4-1 0 16,-5 1 0-16,4-4 0 0,-4 4 0 15,0-3 0-15,-1-1 0 0,-3 1 0 16,-1 0 0-16,-5-1 0 0,0 1 0 0,0-1 0 16,0-1 0-16,0 1 0 0,-5 4 0 0,-1-3 0 15,2 2 0-15,-1-2 0 0,0 3 0 0,0-1 0 16,0 1 0-16,0 2 0 0,5 0 0 15,-5 3 0-15,5 0 0 0,0 0 0 0,5 6 0 16,-5-4 0-16,5 7 0 0,0-4 0 0,0 3 0 16,5 3 0-16,-6 0 0 0,7 1 0 0,-1-2 0 15,-6 1 0-15,6 3 0 0,0 0 0 0,0 0 0 16,0 0 0-16,-6-3 0 0,7 2 0 16,-7 1 0-16,1-2 0 0,0-2 0 0,0 4 0 15,-5-6 0-15,0 3 0 0,0 1 0 0,-5-2 0 16,0-1 0-16,0 2 0 0,1-5 0 15,-7-2 0-15,1 2 0 0,6 0 0 16,-11-3 0-16,0 2 0 0,1-2 0 0,-1 0 0 0,-5-3 0 16,6 0 0-16,-1-3 0 0,0 3 0 15,1 0 0-15,3-3 0 0,7 0 0 0,-6 3 0 16,5-2 0-16,5-1 0 0,0 3 0 16,0-3-312-16,0 0-311 0,0 1-210 0,5 2-248 15,0-4-93-15,0 4-8 0,5-2 78 0,-1 0 181 16,1-2 254-16</inkml:trace>
  <inkml:trace contextRef="#ctx0" brushRef="#br0" timeOffset="60993.159">12704 13702 431 0,'-9'6'849'0,"-1"-1"184"16,-5 0 134-16,5 1 88 0,1-3-213 16,-1 2-194-16,0-2-220 0,5 3-148 0,-5-4-98 15,5 1-306-15,1 2-76 0,-2-5 0 16,6 3 0-16,0 0 0 0,6 0 0 0,-2-3 0 16,1 0 0-16,0 3 0 0,5-3 0 15,4 0 0-15,-4 0 0 0,5 0 0 0,5 0 0 16,-6 0 0-16,6 0 0 0,0-3 0 15,-1 3 0-15,1 0 0 0,0-3 0 0,4 3 0 16,-4 0 0-16,-1-3 0 0,1 3 0 0,0 0 0 16,-1 0 0-16,1 0 0 0,0 0 0 15,-6 0 0-15,1 0 0 0,0 0 0 0,-1 0 0 16,-4 3 0-16,5-3 0 0,-11 0 0 16,6 0 0-16,0 0 0 0,-5 3 0 0,0-3 0 15,-5-3 0-15,5 3 0 0,-10 0-580 16,5-3-422-16,-5 3-199 0,5-3-52 0,-5 3 26 15,0-2 98-15,5 2 207 0,-5-3 291 16</inkml:trace>
  <inkml:trace contextRef="#ctx0" brushRef="#br0" timeOffset="61358.768">12906 13864 421 0,'-10'6'736'0,"5"-3"192"15,-5 0 140-15,0 2 48 0,5-2-202 0,-5 0-169 16,6 0-155-16,-7-1-151 0,7 0-111 16,-1-2-67-16,0 4-38 0,0-2-19 0,0 1-7 15,5-3-176-15,-5 3-21 0,5-3 0 16,0 3 0-16,5-3 0 0,-5 0 0 15,5 0 0-15,0 0 0 0,0 0 0 0,0-3 0 16,5 3 0-16,-5-3 0 0,5 0 0 16,-1 3 0-16,1-2 0 0,0-2 0 15,-1 2 0-15,6 0 0 0,-5-1 0 0,0 0 0 16,0 0 0-16,0 0 0 0,0 3 0 16,-1-2-12-16,-4-1-439 0,5 3-80 15,-5 0-105-15,0 3-128 0,-1-3-137 0,-4 2-127 16,6-2-14-16,-6 3 90 0,0 0 142 15,0-3 183-15,-6 3 203 0</inkml:trace>
  <inkml:trace contextRef="#ctx0" brushRef="#br0" timeOffset="61943.916">12886 13920 424 0,'-5'0'625'0,"0"0"141"0,0 3 140 16,0-3 8-16,1 0-109 0,-2 3-126 0,2-3-110 15,4 0-111-15,-5 0-108 0,-1 0-90 16,6 0-41-16,-4 0-12 0,4 0 4 0,-5 0 7 16,5 0 7-16,0 0 0 0,-5 2-95 15,5 1-130-15,0-1 0 0,0 1 0 0,0 3 0 16,0-1 0-16,0 1 0 0,0 2 0 16,0 0 0-16,0 1 0 0,0 2 0 15,5-3 0-15,-5 3 0 0,5-2 0 0,-5 2 0 16,4-3 0-16,-4 0 0 0,6-3 0 15,-6 4 0-15,0-4 0 0,5 0 0 16,-5-1 0-16,0 1 0 0,4-2 0 0,-4-1 0 16,0-2 0-16,6 3 0 0,-2-3 0 15,-4-3 0-15,5 3 0 0,0 0 0 0,0-2 0 16,0-1 0-16,0 0 0 0,0 1 0 16,5-2 0-16,-6-1 0 0,11 2 0 15,-10 1 0-15,10-1 0 0,-5 0 0 0,0 0 0 16,-1 3 0-16,6 0 0 0,-5 0 0 15,0 3 0-15,-1 0 0 0,1 0 0 0,0-1 0 16,0 4 0-16,-6 0 0 0,2-1 0 16,-2 0 0-16,1 1 0 0,0 0 0 15,-5 2 0-15,0-2 0 0,0 1 0 0,-5-1 0 16,5 3 0-16,-5-2 0 0,-5-1 0 16,6 2 0-16,-11-2 0 0,5 0 0 15,1-1 0-15,-6-2 0 0,0-1 0 0,0 1 0 16,-4 0 0-16,4 0 0 0,1-3 0 15,-1 3 0-15,5-3 0 0,-5 0 0 0,5 2 0 16,5-2 0-16,-5 3 0 0,6-3 0 16,-7 0 0-16,7 0 0 0,-1 3 0 0,5-3-46 15,-5 0-299-15,5 0-82 0,0 2-136 16,-5-2-171-16,5 0-252 0,0 0-112 0,5-2-14 16,-5 2 75-16,5-3 158 0,0 0 214 15</inkml:trace>
  <inkml:trace contextRef="#ctx0" brushRef="#br0" timeOffset="67575.867">15230 12231 169 0,'-5'0'436'16,"5"0"83"-16,0-2 73 0,-5 2-13 0,5 0-47 16,0-3-42-16,0 1 7 0,0 2 18 15,5-3-7-15,-5-1-21 0,0 2-29 16,0 2-42-16,0-2-57 0,0 2-53 0,0-3-24 15,0 3-7-15,0 0-8 0,0 0-11 0,-5 0-17 16,5 0-230-16,0 0-9 0,0 3 0 16,0-1 0-16,0 4 0 0,-5 2 0 0,5 3 0 15,0 0 0-15,0 3 0 0,0 0 0 0,5 2 0 16,-5 1 0-16,5-1 0 0,0 3 0 0,-1 1 0 16,2-1 0-16,-2 3 0 0,-4 0 0 15,5 3 0-15,1 0 0 0,-6 3 0 16,4-1 0-16,-4 3 0 0,0 4 0 0,0-2 0 15,0-1 0-15,0 2 0 0,0 0 0 0,0-3 0 16,0 1 0-16,0-3 0 0,5-1 0 16,-5-2 0-16,5 0 0 0,0-6 0 0,-5 0 0 15,5 1 0-15,0-4 0 0,0 1 0 16,-5-7 0-16,4 4 0 0,2-2 0 0,-6 1 0 16,4-2 0-16,-4 1 0 0,0 1 0 0,5 1 0 15,-5 0 0-15,0 0 0 0,5-1 0 16,-5 4 0-16,5-1 0 0,-5-1 0 0,5 1 0 15,0 0 0-15,0 1 0 0,-5 2 0 0,5-2 0 16,0-16 0-16,0 34 0 0,-1-16 0 0,2-2 0 16,-2 2 0-16,1-3 0 0,0 4 0 0,-5-4 0 15,5 0 0-15,0 1 0 0,-5 0 0 0,4 0 0 16,-4-1 0-16,6 0 0 0,-6 1 0 0,4 0 0 16,-4-4 0-16,5 1 0 0,-5-3 0 0,6 0 0 15,-6-3 0-15,4 0 0 0,-4 4 0 16,5-4 0-16,-5 3 0 0,5-3 0 0,-5 4 0 15,0-2 0-15,5 2 0 0,-5-2 0 0,5 4 0 16,-5-2 0-16,5 2 0 0,-5-4 0 16,0 4 0-16,5 0 0 0,-5-3 0 15,0 3 0-15,0 0 0 0,0-1 0 0,4-2 0 16,-4 3 0-16,0-3 0 0,0 0 0 0,0 0 0 16,0 3 0-16,0-4 0 0,0 2 0 15,6-4 0-15,-6 4 0 0,0-2 0 0,0-1 0 16,0 1 0-16,0-1 0 0,0-1 0 15,0 3 0-15,0-3 0 0,0 1 0 0,0-1 0 16,0-3 0-16,0 4 0 0,0-3 0 0,0 2 0 16,0-3 0-16,0 0 0 0,-6 1 0 15,6-3 0-15,0 2 0 0,0 1 0 0,0 0 0 16,0-4 0-16,0 4 0 0,0-1 0 0,0 1 0 16,0-3 0-16,0 2 0 0,-4 0 0 15,4 1 0-15,0-1 0 0,0-1 0 16,0 1 0-16,0 1 0 0,0-1 0 0,0 0 0 15,0-2 0-15,0 0 0 0,0 2 0 0,0-2 0 16,0 0 0-16,0-1 0 0,0-2 0 16,0 4 0-16,0-4 0 0,0 2 0 0,0-2 0 15,4 3 0-15,-4-3 0 0,0-3 0 16,0 1-600-16,0-2-414 0,0 2-197 16,0-4-55-16,-4 1 26 0,4-4 90 15,-5 2 219-15,0-4 347 0</inkml:trace>
  <inkml:trace contextRef="#ctx0" brushRef="#br0" timeOffset="78468.096">13161 13021 318 0,'-6'0'779'0,"2"0"185"0,-1-3 114 16,0 3 77-16,0 0-210 0,0 0-220 0,0-3-227 15,5 3-168-15,-5 0-104 0,5-3-71 16,0 0-41-16,0 1-31 0,0-1-15 15,0 0-5-15,0 1 4 0,5-2 8 0,0 2 7 16,0-4 6-16,0 4 0 0,0 2-4 0,4-3-6 16,1 0-11-16,-5 0-16 0,5 3-41 15,5 0-10-15,-5-3 0 0,5 3 0 0,-1 0-8 16,0 0-115-16,1 3-67 0,0-3-86 0,0 0-160 16,-5 3-190-16,4 0-217 0,-3-3-198 15,-7 3-71-15,6-3 11 0,0 2 122 16,-5-2 195-16,0 3 249 0</inkml:trace>
  <inkml:trace contextRef="#ctx0" brushRef="#br0" timeOffset="78715.943">13254 13031 60 0,'-20'6'579'15,"0"0"180"-15,6-1 156 0,-1 1 116 0,0-1-73 16,6 0-192-16,-1-2-162 0,0 0-152 16,5 0-137-16,-5-3-98 0,5 3-59 0,5-3-21 15,0 0-1-15,-4 0 9 0,8 0 18 0,-4 0 19 16,0 0 19-16,5 0 5 0,0 0-9 0,0 0-187 15,0 0-10-15,5 0 0 0,-6 0 0 16,6 2 0-16,1-2 0 0,-2 4 0 0,6-2 0 16,-5-2 0-16,4 0 0 0,-4 2 0 0,4-2 0 15,1 0 0-15,0-2 0 0,0 2-190 16,-5-2-180-16,4 2-67 0,-3-4-74 0,-2 2-87 16,-4-1-91-16,0-3-89 0,0 1-76 0,0 0-45 15,-5-1 50-15,0-2 108 0,0-1 136 16,-5 1 143-16</inkml:trace>
  <inkml:trace contextRef="#ctx0" brushRef="#br0" timeOffset="78970.265">13263 12960 356 0,'-15'-3'538'0,"6"-2"130"0,-6 2 141 0,5 0 16 15,-4 3-55-15,-1-2-78 0,6-2-85 16,-6 4-100-16,0-2-120 0,0 2-127 0,5 0-80 16,-4-3-44-16,-1 3-23 0,5 0-15 15,-5-3-5-15,6 3 0 0,-1 0 4 0,-5 0-1 16,5 3 3-16,5 0-4 0,-4-1-6 15,-1 4-8-15,5 0-11 0,0 2-10 0,5 0-8 16,-5 3-4-16,10 0-6 0,-5 3-2 0,5 0-4 16,0-1-3-16,5 1-3 0,-1 3-12 0,6-3-5 15,-5-1-4-15,5 1-4 0,4-3-9 16,-4 3-28-16,4-6-38 0,6 1-54 0,-6-4-66 16,2 1-104-16,-2-6-182 0,0-3-242 15,6-5-282-15,-5-1-117 0,-1-5-26 0,1 1 54 16,-1-4 164-16,-4-2 254 0</inkml:trace>
  <inkml:trace contextRef="#ctx0" brushRef="#br0" timeOffset="79253.513">13347 12888 395 0,'-10'-8'739'0,"1"2"189"0,-2 1 123 16,1 2 47-16,6 0-205 0,-6 0-181 0,0 3-168 16,5-2-149-16,0 2-87 0,1 0-52 15,-2-3-35-15,6 3-34 0,0 0-31 0,-4 0-17 16,8 0-10-16,-4 0-89 0,6 0-40 15,-2 3 0-15,1-3 0 0,5 2 0 0,0-2 0 16,5 3 0-16,-6 0 0 0,1 0 0 16,5 0 0-16,0 2 0 0,-5 3 0 0,-1 1 0 15,6-1 0-15,-5 3 0 0,-6 3 0 0,7 3 0 16,-7-1 0-16,2 3 0 0,-2 1 0 16,-4 2 0-16,0-3 0 0,0 3 0 0,0 0 0 15,-4-3 0-15,-2 0 0 0,2-2 0 0,-1-3-197 16,-1-3-135-16,-3-2-87 0,4-5-150 15,-5-1-194-15,0-6-238 0,6 1-96 0,-6-3-7 16,10-7 84-16,0 2 174 0,0-2 231 0</inkml:trace>
  <inkml:trace contextRef="#ctx0" brushRef="#br0" timeOffset="81123.459">14617 12584 147 0,'-5'-2'612'0,"-5"-1"196"0,5 3 170 0,1-3 111 16,-2 3-122-16,2 0-171 0,-1 0-149 15,-1 0-157-15,2 0-136 0,-1 0-77 0,0 0-41 16,0 0-19-16,0 0-14 0,0 0-9 0,0 0-18 16,1 0-176-16,-2 3 0 0,2-3 0 15,-6 5 0-15,5 1 0 0,0 3 0 0,1 1 0 16,-2 7 0-16,1-4 0 0,1 7 0 15,4-4 0-15,-6 4 0 0,6-1 0 0,6 1 0 16,-2-4 0-16,-4 0 0 0,11 1 0 0,-7-3 0 16,6-3 0-16,4-2 0 0,-4-4 0 15,5-2 0-15,0-6 0 0,0-2 0 16,-1-7 0-16,1 1 0 0,0-5 0 0,-5 0 0 16,4-4 0-16,-9 4 0 0,5-4 0 0,-5 4 0 15,-5-1 0-15,0 1 0 0,0 2 0 16,0 2 0-16,-5-1 0 0,-5 2 0 15,5 3 0-15,-5-1 0 0,6 1 0 0,-6 0 0 16,5 2 0-16,-5 3 0 0,5-2 0 0,0 2 0 16,0 3 0-16,5 0 0 0,-4 0 0 15,4 3 0-15,0-1 0 0,0 4 0 0,4 5 0 16,1-3 0-16,0 4 0 0,0 1 0 0,5 1 0 16,-1-1 0-16,1 1 0 0,0 4 0 15,0-2 0-15,0 0 0 0,0 1 0 0,-1-1 0 16,1 1 0-16,-5-1 0 0,5 1 0 15,0 0 0-15,-5-1 0 0,-1-2 0 0,1 2 0 16,1-2 0-16,-6 0 0 0,0 0 0 16,-6-3 0-16,1 0 0 0,1 0 0 0,-1-3 0 15,-5-2 0-15,-5 0 0 0,5-1 0 16,-4-5 0-16,-1 3 0 0,0-6 0 0,0 3 0 16,1-5 0-16,-1 1 0 0,6 2 0 15,-1-4 0-15,5 1 0 0,-1 2 0 0,2-3 0 16,4 1-153-16,0 2-588 0,4 1-228 15,-4 2-193-15,11-4-50 0,-7 4 19 16,6 0 109-16,0 0 199 0,-5 0 294 0</inkml:trace>
  <inkml:trace contextRef="#ctx0" brushRef="#br0" timeOffset="81528.389">14558 13004 481 0,'-10'5'781'0,"5"-2"186"0,-4 0 125 0,-1 3 33 16,5-4-193-16,-5 4-161 0,5-4-163 15,1 4-130-15,-2-3-73 0,6 0-45 0,-5-3-169 16,5 2-191-16,-4 1 0 0,4-3 0 16,0 3 0-16,0-3 0 0,0 3 0 0,4-3 0 15,1 3 0-15,1-1 0 0,-2 1 0 0,1-3 0 16,5 2 0-16,-1-2 0 0,6 0 0 0,0 0 0 15,-1 0 0-15,1-2 0 0,5-1 0 0,0 1 0 16,4-4 0-16,-4 3 0 0,5 0 0 0,-6-2 0 16,0 2 0-16,6-3 0 0,-5 4 0 0,-1-1 0 15,-4 0 0-15,-1 3 0 0,1-2 0 16,0 2 0-16,-5 0 0 0,0 0 0 0,-1 0 0 16,-3 0 0-16,-2 0 0 0,1 0 0 0,-5 0 0 15,6 0 0-15,-6-3 0 0,0 3 0 0,-6 0 0 16,6 0 0-16,-5-3 0 0,1 3 0 15,-2-3 0-15,2 3 0 0,-6 0 0 0,5 3-629 16,-5-3-250-16,5 3-197 0,1 0-105 0,-2-1-6 16,6 4 77-16,-4-1 157 0,4 1 236 0,0-1 282 15</inkml:trace>
  <inkml:trace contextRef="#ctx0" brushRef="#br0" timeOffset="81867.559">14700 13258 421 0,'-4'3'704'0,"-2"-3"186"16,2 2 150-16,-1 1 23 0,0-1-150 0,0 1-149 15,0-3-148-15,5 3-143 0,-5-3-111 0,5 0-66 16,0 3-36-16,0-3-7 0,0 0-117 15,0 0-136-15,5 0 0 0,0 0 0 0,0-3 0 16,0 3 0-16,4-3 0 0,-3 0 0 16,3-2 0-16,1 3 0 0,5-1 0 0,-6-3 0 15,1 3 0-15,5-2 0 0,-5 2 0 0,5-3 0 16,-6 4 0-16,6-1 0 0,-5 0 0 0,5 1 0 16,-5 2 0-16,-6-3 0 0,6 3 0 15,0 0 0-15,-5 0 0 0,0 3-413 0,-1-3-215 16,-4 2-133-16,0 1-162 0,0 0-151 15,-4-1-37-15,4 2 51 0,-5-2 143 0,0 1 191 16,0 0 236-16</inkml:trace>
  <inkml:trace contextRef="#ctx0" brushRef="#br0" timeOffset="82449.044">14705 13282 277 0,'-5'0'466'0,"1"0"90"0,-6 0 91 15,10 0-13-15,-5 0-22 0,0 4 0 0,0-4-6 16,5 0-25-16,-5 0-47 0,5 0-65 0,-5 2-76 16,5-2-82-16,0 0-58 0,-5 0-28 15,5 0-13-15,0 2-6 0,0-2-2 0,0 0 1 16,0 4-17-16,0-2-188 0,0 1 0 0,0 0 0 16,0 2 0-16,5 4 0 0,-5-4 0 0,5 4 0 15,0 1 0-15,-5-1 0 0,5 2 0 16,0 0 0-16,0-1 0 0,-1 2 0 0,2-1 0 15,-2 0 0-15,6 0 0 0,-5-3 0 0,0 1 0 16,-5-1 0-16,5-3 0 0,0 1 0 16,-5-3 0-16,0 2 0 0,4-5 0 0,-4 2 0 15,0-2 0-15,0 0 0 0,0-2 0 0,0 0 0 16,5-4 0-16,-5 0 0 0,6 1 0 16,-2-1 0-16,1 1 0 0,0-3 0 0,0 2 0 15,5-3 0-15,-5 4 0 0,5 0 0 0,-1-1 0 16,1 0 0-16,5 1 0 0,-5 2 0 0,5-3 0 15,-6 4 0-15,6 2 0 0,-5-2 0 16,0 2 0-16,5 0 0 0,-6 2 0 0,1 0 0 16,-5 2 0-16,5 1 0 0,-6 0 0 0,6 4 0 15,-10-1 0-15,5 1 0 0,0-1 0 0,-5 3 0 16,0-3 0-16,0 3 0 0,0 0 0 0,-5-3 0 16,0 4 0-16,5-2 0 0,-10-2 0 0,6 4 0 15,-6-4 0-15,0 0 0 0,0 1 0 0,-5-1 0 16,1 0 0-16,-1 0 0 0,-4-2 0 15,-2 0 0-15,2-4 0 0,0 4 0 0,4-6 0 16,-5 2 0-16,0-2 0 0,6 4 0 0,-1-4 0 16,6 0 0-16,-1-4 0 0,5 4 0 15,0 0 0-15,0-2 0 0,0-1 0 0,5 0 0 0,0 1-227 16,5-4-491-16,-5 3-172 0,0 0-216 16,5 1-73-16,0-4 10 0,4 4 88 0,-3-1 182 15,-2 0 247-15</inkml:trace>
  <inkml:trace contextRef="#ctx0" brushRef="#br0" timeOffset="84016.262">14224 12813 95 0,'-4'-2'532'0,"4"-1"139"15,0 0 146-15,0 1 156 0,-5-1-76 16,5 0-108-16,0 0-98 0,-5 0-91 16,5 3-102-16,0-2-118 0,-5-1-79 0,5 3-45 15,0 0-29-15,0-3-16 0,0 3-15 0,0 0-139 16,0 3-57-16,0 0 0 0,-5-1 0 0,5 4 0 16,-5 2 0-16,5 0 0 0,-5 4 0 15,1 2 0-15,-2 0 0 0,2-1 0 0,-1 1 0 16,-5 2 0-16,5 1 0 0,-5 0 0 15,0-3 0-15,5-1 0 0,-5 1 0 0,6 0 0 16,-1-4 0-16,0-1 0 0,0-1 0 0,0-2 0 16,0-1 0-16,5 1 0 0,-5-4 0 0,5 1 0 15,0-3 0-15,0 3 0 0,0-3 0 16,0 0 0-16,0 0 0 0,5 0 0 0,0 0 0 16,-5 0 0-16,10 0 0 0,-5 0 0 15,0 3 0-15,5-3 0 0,-1 3 0 0,-4-1 0 16,5 1 0-16,0 3 0 0,0-1 0 0,-1 0 0 15,1-2 0-15,0 6 0 0,0-3 0 16,0-2 0-16,-6 2 0 0,6 2 0 0,1-2 0 16,-7 0 0-16,6 2 0 0,0-3 0 0,-5 1 0 15,4-1 0-15,1 1 0 0,-5-3 0 0,5 2 0 16,-5 1 0-16,-1-4 0 0,2 1 0 0,-2 3 0 16,1-3 0-16,1 0 0 0,-6-1 0 15,4 0 0-15,1-2 0 0,-5 3 0 0,0-3 0 16,5 3 0-16,-5-3 0 0,0 0 0 15,0 0-198-15,0 0-352 0,0 0-158 0,0 0-230 16,0 0-168-16,0 0-46 0,0 0 29 0,0 0 125 16,0-3 196-16,0 0 294 0</inkml:trace>
  <inkml:trace contextRef="#ctx0" brushRef="#br0" timeOffset="85451.074">13636 13009 197 0,'-5'-5'478'0,"1"2"101"15,-2-3 102-15,2 4 46 0,4-4-43 0,-5 4-21 16,0-4-41-16,5 3-52 0,-5 0-67 16,5 1-80-16,0-1-97 0,-5 1-81 15,5 2-46-15,0-3-28 0,0 3-16 0,0 0-17 16,0 0-14-16,0 0-6 0,0 0 4 0,0 3 4 15,5 2 8-15,-5 0 3 0,5 6-68 16,0 1-69-16,0 1 0 0,-1 4 0 0,2-1 0 16,-2 3 0-16,6 1 0 0,-5 2 0 0,0-3 0 15,0 1 0-15,0-1 0 0,-1-3 0 16,1 1 0-16,1-6 0 0,-2 0 0 0,1 0 0 16,-5-6 0-16,5 1 0 0,-5-3 0 15,0-3 0-15,0 0 0 0,0-5 0 0,0-1 0 0,0-2 0 16,-5-6 0-16,5 0 0 15,0 0 0-15,-5-2 0 0,5-1 0 0,0-2 0 0,0 2 0 16,5-2 0-16,-5 6 0 0,5-2 0 16,-5 5 0-16,5-2 0 0,-5 4 0 0,5 0 0 15,0 2 0-15,-5 1 0 0,5 2 0 0,-1 3 0 16,2 0 0-16,-6 6 0 0,4-1 0 16,1 0 0-16,0 7 0 0,0-1 0 0,0 2 0 15,0-2 0-15,-5 3 0 0,5 0 0 0,-1 0 0 16,2 0 0-16,-1 0 0 0,-5-4 0 15,4 2 0-15,-4-5 0 0,6-1 0 0,-6 0 0 16,4-4 0-16,-4-2 0 0,0-2 0 0,0-1 0 16,0-6 0-16,0-1 0 0,5-4 0 15,-5-3 0-15,0 1 0 0,5-4 0 0,0 4 0 16,-5-4 0-16,10 4 0 0,-5-1 0 0,-1 7 0 16,2-2 0-16,-2 4 0 0,1 0 0 15,1 2 0-15,-2 6 0 0,1 0 0 0,0 3 0 16,0 2 0-16,0 4 0 0,0-1 0 15,-5 3 0-15,5 0 0 0,-1 3 0 0,1-3 0 16,-5 3 0-16,5-3 0 0,0 0 0 0,-5 3 0 16,5-3 0-16,0-3 0 0,-5 3 0 15,5-2 0-15,-1-4 0 0,2 3 0 0,-1-2 0 16,-5 0-102-16,4-2-517 0,2-1-225 0,-6 3-266 16,4-3-91-16,-4-1-4 0,5-2 75 0,0 3 169 15,0-6 264-15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4:21:40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13803 4290 725 0,'-5'0'956'0,"0"-2"116"0,0 2 73 16,0-3 42-16,1 6-400 0,-2-3-324 0,6 2-171 16,6 4-102-16,-6-1-62 0,4 4-29 15,1 2-7-15,0 2 0 0,0 1 6 16,5 2 8-16,-5 7 8 0,-1-4 7 0,2 6-3 16,-2-1-14-16,-4 2-16 0,5-1-18 15,-5-1-18-15,6-2-19 0,-6-2-11 0,0-1-8 16,4-8-9-16,-4 0-1 0,0-3 1 15,0-5-1-15,0-3-2 0,0-8-2 16,5-3 3-16,-5-3-3 0,0-5 0 0,0-1 0 16,0-2 0-16,0-2 0 0,0-1 0 0,0-1 0 15,5 2 0-15,0 2 0 0,0 0 0 16,0 3 0-16,4 2 0 0,-4 3 0 16,5 5 0-16,-5 5 0 0,5 1 0 0,0 3 0 15,-1 5 0-15,1 3 0 0,-5 6 0 16,5 2 0-16,0 4 0 0,-5 2 0 0,5 0 0 15,-6 3 0-15,1-3 0 0,0 3 0 16,0-6 0-16,0 0 0 0,0-2 0 16,0-3 0-16,0-3 0 0,0-6 0 0,0 1 0 15,-1-6 0-15,2-3 0 0,-2-5 0 16,-4-3 0-16,5-3 0 0,0-3 0 0,-5-2 0 16,5 0 0-16,-5-3 0 0,5 3 0 15,-5-1 0-15,5 4 0 0,0 2 0 0,-5 3 0 16,4 3 0-16,2 2 0 0,-1 1 0 15,-1 5 0-15,6 2 0 0,-5 7 0 0,5-1 0 16,-1 6 0-16,1 2 0 0,0 3 0 16,5 4 0-16,-6-1 0 0,2 0 0 15,3 0 0-15,-4 0 0 0,5-2 0 0,0-1-359 16,-6-6-225-16,6 1-281 0,-5-3-237 16,5-3-84-16,-1-2 1 0,1-6 69 0,4-3 192 15,-4-6 296-15</inkml:trace>
  <inkml:trace contextRef="#ctx0" brushRef="#br0" timeOffset="209.034">14465 4455 808 0,'-5'0'1036'0,"0"-2"157"0,0 2 118 16,0 0 77-16,5-2-407 0,-4 2-304 0,8 0-178 16,-4 0-201-16,5 2-298 0,5-2 0 15,0 0 0-15,5 0 0 0,0 0 0 0,4 0 0 16,0 0 0-16,6 2 0 0,-5-2 0 15,9 4 0-15,-4-4 0 0,-1 0 0 16,1 0-335-16,-1 0-315 0,-4 2-236 16,-1-2-223-16,-4 0-77 0,0-2 11 0,-5 2 90 15,-6-4 188-15,1 0 270 0</inkml:trace>
  <inkml:trace contextRef="#ctx0" brushRef="#br0" timeOffset="859.237">15029 4290 785 0,'-5'-5'1043'16,"5"-1"166"-16,-5-2 131 0,5 2 86 16,-5 1-379-16,5-4-344 0,0 4-197 0,5-4-374 15,-5 2-132-15,5 1 0 0,5-3 0 16,-6 4 0-16,6 0 0 0,-5-1 0 0,5 1 0 15,0 2 0-15,-1 0 0 0,2 3 0 16,-1 3 0-16,-1 0 0 0,-4 2 0 16,5 1 0-16,-10 4 0 0,5 2 0 0,-5-2 0 15,0 4 0-15,0 0 0 0,-5 0 0 16,5 0 0-16,-5-3 0 0,0 0 0 0,0 0 0 16,5-3 0-16,-5-2 0 0,5 0 0 15,0-1 0-15,0-2 0 0,0-3 0 16,0 2 0-16,5-2 0 0,5 0 0 0,-5 0 0 15,5 0 0-15,4-2 0 0,-4 2 0 16,10 0 0-16,-5 0 0 0,-1 0 0 16,1 6 0-16,4-4 0 0,-4 4 0 0,0 2 0 15,0 0 0-15,-1 3 0 0,-4 0 0 16,0 2 0-16,0 1 0 0,-10 0 0 0,5 3 0 16,-10 0 0-16,5-1 0 0,-5 1 0 15,-5-1 0-15,0-2 0 0,1 0 0 0,-6 0 0 16,0-3 0-16,-5 0 0 0,1-6 0 0,-1 3 0 15,0-2 0-15,1-3 0 0,-5 0 0 16,4-3 0-16,0 0 0 0,1 0 0 16,4 0 0-16,0 0 0 0,5-3 0 0,6 3-211 15,-2-3-485-15,2 0-318 0,4 0-182 16,4-2-42-16,2-3 30 0,3-1 106 0,1 2 221 16,5-2 359-16</inkml:trace>
  <inkml:trace contextRef="#ctx0" brushRef="#br0" timeOffset="1612.372">15662 4464 232 0,'-6'-3'495'0,"1"3"143"16,1-2 175-16,4 2 59 0,-6 0-27 16,2 0-52-16,-1 0-54 0,0 0-71 0,0 0-100 15,5 0-92-15,-5 0-47 0,5 0-32 16,-5 0-171-16,5 0-226 0,0 0 0 0,5 0 0 16,0 0 0-16,0 0 0 0,0 0 0 15,10 0 0-15,-6 2 0 0,6-2 0 0,0 0 0 16,5 3 0-16,-1-3 0 0,0 0 0 15,2 3 0-15,-2-3 0 0,0 0 0 16,1 0 0-16,-5 3 0 0,5-3 0 0,-6 0 0 16,-4 2 0-16,0-2 0 0,0 0-71 15,-6 3-434-15,1-3-101 0,1 3-168 0,-6-3-227 16,-6 0-102-16,6 0-16 0,-5 3 54 16,1-3 146-16,4 0 235 0</inkml:trace>
  <inkml:trace contextRef="#ctx0" brushRef="#br0" timeOffset="4613.144">16318 4364 116 0,'-5'-2'587'0,"5"0"201"0,-4 2 170 0,-6-4 103 16,5 2-126-16,0-1-159 0,-5-2-157 15,0 1-177-15,6-1-154 0,-2 2-91 0,-3-3-56 16,3 2-44-16,2-2-32 0,-1 0-23 16,5-2-16-16,-5 0-11 0,5-3-6 15,5-1-3-15,-5 2-3 0,5-2-1 0,-1 2 0 16,2-1 0-16,-1-4 2 0,5 5 8 0,-1 2 10 16,1-3 9-16,0 5 14 0,-1 1 15 15,6 2 15-15,-5 3 12 0,5 3 10 16,-5 4 9-16,-1 2 4 0,1 5-1 0,0 2 1 15,-5 4-5-15,0 2-64 0,0 3-41 16,0-1 0-16,-10 4 0 0,5 0 0 16,-5 2 0-16,0-3 0 0,0 3 0 0,-5-2 0 15,6 0 0-15,-6-3 0 0,-5 0 0 0,5-6 0 16,-5 0 0-16,0-2 0 0,6-4 0 16,-11-1 0-16,5-4 0 0,0-2 0 15,-4-4 0-15,4-2 0 0,-4-2 0 0,0-4 0 16,-2-2 0-16,7 0 0 0,-6-4 0 15,6 1 0-15,4 3 0 0,0-3 0 16,0 0 0-16,6 0 0 0,4 3 0 0,0-3-10 16,4 3 5-16,1-1 5 0,0 4 2 15,5-1 2-15,4 0 0 0,-4 4 1 0,5-1-5 16,0 3 0-16,0 0 0 0,-1 0 0 0,1 3 0 16,0-1 0-16,-1 4 0 0,1 0 0 15,0-4 0-15,4 4 0 0,-4 0 0 16,0-2 0-16,4 5 0 0,-4-3 0 0,0-1 0 15,-1-2 0-15,1 2 0 0,0-1 0 16,-1-2 0-16,-3 1 0 0,3-1 0 16,1 1 0-16,-6 0 0 0,1-3-201 0,5 0-163 15,-5 0-107-15,-1 0-145 0,2 0-163 16,-1 0-168-16,-1-3-110 0,1 0-8 0,0 1 94 16,-1-1 163-16,1-3 209 0</inkml:trace>
  <inkml:trace contextRef="#ctx0" brushRef="#br0" timeOffset="5050.749">16701 4310 304 0,'0'-6'536'0,"0"-2"152"16,5 2 175-16,-5-2 38 0,0 3-49 0,0-4-72 15,-5 1-94-15,5-1-109 0,-5-1-139 16,0 2-121-16,5-4-66 0,-5 1-40 0,0 3-24 16,0 0-25-16,1 0-24 0,-6 2-19 15,5 1-20-15,-1 2-21 0,-3 0-74 16,-1 3-4-16,5 6 0 0,-5-1 0 0,1 6 0 15,-1 3 0-15,5 5 0 0,-5 0 0 16,6 6 0-16,-2 3 0 0,1 2 0 0,5 4 0 16,0-2 0-16,5 1 0 0,1 1 0 15,8-1 0-15,-4-3 0 0,4 0 0 16,1-2 0-16,0-1 0 0,0-1 0 0,-1-4 0 16,1-3 0-16,4-3 0 0,-4-2 0 15,0 0 0-15,0-3 0 0,-5-3 0 0,4-2 0 16,1-1-181-16,-5 1-412 0,-5-1-204 15,5-5-258-15,-1 3-112 0,-3-3-14 16,3 0 53-16,-4-3 157 0,0 0 246 0</inkml:trace>
  <inkml:trace contextRef="#ctx0" brushRef="#br0" timeOffset="5778.309">16882 4387 300 0,'-10'-8'526'16,"0"2"121"-16,1 1 127 0,4 1 45 16,-5 0-42-16,6 0-66 0,-2 2-63 0,2-1-75 15,-1-2-84-15,5 1-105 0,-6 4-74 16,6-2-35-16,0 2-12 0,6 0-2 0,-1 2 4 16,-5 2-96-16,4 1-169 0,6 6 0 15,-5 3 0-15,0 0 0 0,5 5 0 16,-6 3 0-16,6 2 0 0,0-1 0 0,0 2 0 15,-5-3 0-15,4-1 0 0,2 2 0 16,-7-7 0-16,6 1 0 0,-5-6 0 16,0 0 0-16,0-6 0 0,0-1 0 0,0-4 0 15,0-4 0-15,-1-6 0 0,-4-2 0 16,6-4 0-16,-6-3 0 0,-6-3 0 0,6 0 0 16,0-3 0-16,0 3 0 0,0 0 0 15,0 2 0-15,0 4 0 0,0 2 0 0,6 3 0 16,-2 3 0-16,-4 2 0 0,5 6 0 15,1 6 0-15,-2 2 0 0,6 3 0 0,-5 5 0 16,5 1 0-16,-5 2 0 0,5 3 0 16,-1-2 0-16,1 2 0 0,0-1 0 0,-1-1 0 15,2-3 0-15,-2-3 0 0,1-4 0 16,-5-1 0-16,5-4 0 0,0-5 0 0,-1-2 0 16,-4-4 0-16,5-5 0 0,-5 0 0 15,0-2-39-15,-5-1-21 0,4-4 30 16,-4 5 23-16,0-4 0 0,0 4 7 15,0-1 2-15,0 6 4 0,6-1 15 0,-6 4 17 16,0 5 19-16,5 0-38 0,-5 5-19 16,4 1 0-16,2 5 0 0,-2 0 0 0,6 3 0 15,-5 0 0-15,5 2 0 0,-1 1 0 16,1 0 0-16,5-1 0 0,-5-3 0 0,5 1 0 16,0 0 0-16,-6-6-215 0,6 4-178 15,4-7-187-15,-4 0-213 0,5-5-228 0,-5-2-91 16,4-1-31-16,1-5 53 0,4 2 176 15,-4-5 261-15</inkml:trace>
  <inkml:trace contextRef="#ctx0" brushRef="#br0" timeOffset="6004.701">17515 4475 508 0,'-5'-3'832'16,"-5"1"170"-16,0-1 114 0,6 3 28 0,-1-3-216 15,-1 3-218-15,2 0-206 0,4 0-132 16,-5 0-72-16,10 0-42 0,-5 0-23 15,4 0-13-15,7-3-162 0,-1 3-60 0,-1 0 0 16,6 0 0-16,-1 0 0 0,1-2 0 16,0 2 0-16,4 0 0 0,1 0 0 0,-5 0 0 15,4-4 0-15,1 2 0 0,0 0 0 16,-1 2-517-16,-4-4-236 0,0 4-327 0,-6-2-137 16,-3 2-10-16,-2-3 55 0,-4 3 152 15,-4 0 252-15,4-3 344 0</inkml:trace>
  <inkml:trace contextRef="#ctx0" brushRef="#br0" timeOffset="6166.269">17672 4406 80 0,'-15'-8'650'0,"0"0"240"16,0-1 163-16,1 1 118 0,-1 3-46 16,0-1-169-16,6 0-182 0,-1 4-182 0,5-1-123 15,-5 0-94-15,5 3-319 0,5 0-56 16,0 3 0-16,0 2 0 0,0 7 0 0,5 1 0 16,0 4 0-16,0 4 0 0,-5 2 0 0,9 2 0 15,-3 2 0-15,3 1 0 0,-3 0-429 16,-2-4-716-16,1 4-187 0,5-9-37 15,-5 1 60-15,5-9 127 0,0-3 295 16,-1-5 415-16</inkml:trace>
  <inkml:trace contextRef="#ctx0" brushRef="#br0" timeOffset="6824.038">17956 4346 455 0,'5'-9'697'0,"-5"0"184"16,0 2 139-16,5-2-7 0,-5 1-157 0,0-3-155 15,0 3-139-15,-5 0-147 0,5-1-102 16,0 1-60-16,-5 2-36 0,0 1-28 0,0-1-28 16,-4 4-24-16,3-2-25 0,-3 4-21 15,-1 4-10-15,1 4-44 0,-2 3-37 16,-3 2 0-16,4 4 0 0,0 5 0 0,5 3 0 16,0 2 0-16,1 7 0 0,4-1 0 15,0 0 0-15,4 3 0 0,1-3 0 0,5 0 0 16,5-5 0-16,-1-1 0 0,6-5 0 15,-1-2 0-15,1-7 0 0,4-4 0 0,-3-4 0 16,3-5 0-16,-4-2 0 0,-6-4 0 16,6-5 0-16,-10 3 0 0,-1-6 0 15,-3 2 0-15,-2 2 0 0,-4-4 0 0,-4 3 0 16,-6 0 0-16,0 3 0 0,-5-3 0 16,0 3 0-16,-9 2 0 0,4-2 0 0,-4 2 0 15,-1 4 0-15,6-4 0 0,-6 3 0 16,5 0 0-16,1 3 0 0,4 0 0 0,5 0 0 15,0 0-273-15,6 3-180 0,-1-3-178 16,5 0-277-16,5-3-185 0,5 1-56 16,-1-4 11-16,6-2 94 0,-1 0 198 0,11-6 319 15</inkml:trace>
  <inkml:trace contextRef="#ctx0" brushRef="#br0" timeOffset="7115.259">18270 4186 95 0,'-5'-9'740'16,"0"1"206"-16,0-1 138 0,1 1 97 16,-6 0-43-16,-1 0-249 0,7-4-234 0,-1 5-145 15,0-2-74-15,5 1-35 0,-5 3-285 16,5-1-116-16,0 3 0 0,5 1 0 0,0-1 0 16,0 3 0-16,5 5 0 0,-1 1 0 15,6 2 0-15,0 6 0 0,-1 0 0 0,1 5 0 16,5 0 0-16,-5 6 0 0,4-1 0 15,-4 4 0-15,-6 2 0 0,6 1 0 0,-5 2 0 16,-5 3 0-16,0 0 0 0,-5 2 0 16,-5 4 0-16,0-1 0 0,-5 3 0 0,-5 3 0 15,1 0 0-15,-6-3 0 0,1 0-955 16,-6-8-501-16,6-3 12 0,-6-5 88 0,1-6 126 16,-1-5 242-16,0-4 411 0</inkml:trace>
  <inkml:trace contextRef="#ctx0" brushRef="#br0" timeOffset="14990.685">14583 4321 21 0,'-5'0'359'0,"5"0"64"0,0 0 63 15,0 0 29-15,0-3-46 0,0 0-14 16,5 0 25-16,-5 1 47 0,0-1 22 0,0-3-18 16,0 4-41-16,0-4-60 0,4 3-75 15,-4 1-80-15,0-1-53 0,-4 0-27 16,4 3-15-16,0-3-13 0,0 3-15 0,0 0-18 15,0 3-20-15,0 0-18 0,0 2-18 16,0 6-16-16,0 3-16 0,4 3-12 0,-4 2-9 16,6 6-12-16,-2 0-33 0,1 2-53 15,0 0-54-15,0 4-83 0,0-3-180 16,0 2-305-16,0-2-302 0,5-1-124 0,-6-2-40 16,6 0 32-16,-5-6 155 0,10-2 292 15</inkml:trace>
  <inkml:trace contextRef="#ctx0" brushRef="#br0" timeOffset="15796.33">16196 4892 272 0,'-5'-3'673'0,"5"3"185"0,-5-3 144 15,5 0 71-15,0 3-176 0,0 0-175 0,0 0-156 16,0 0-143-16,0 0-106 0,5 0-53 15,0 0-18-15,5 0-12 0,4 0-12 0,1 0-11 16,0 0-3-16,4-3-205 0,6 1-3 16,5-3 0-16,-1 1 0 0,5-1 0 0,6-3 0 15,-2 5 0-15,2 0 0 0,4 0 0 16,0 6 0-16,5 0 0 0,0 0 0 16,10 3 0-16,0 1 0 0,0 2 0 0,0-1 0 15,4 0 0-15,1 0-2325 0,5 1 2376 16,4-4-29-16,1 1-9 15,4 0-12-15,-4-1 7 0,4 0-24 16,-4 1 15-16,0-3 23 16,-11 3-7-16,-4-4 4 0,-6 3-2 15,-3 1-3-15,-11-1-2 16,-5 1-30-16,-5 0 23 0,-4-1-5 16,-5-2-5-16,0-1-11 15,-6 1-159-15,-4 0-117 0,5-3-53 16,-5 0-60-16,-6 3-62 0,2-3-207 15,-2 0-132-15,-4 0-65 16,-4-3-938-16</inkml:trace>
  <inkml:trace contextRef="#ctx0" brushRef="#br0" timeOffset="16474.324">17142 5253 247 0,'0'-3'509'0,"-5"1"123"0,0-1 128 16,0 3 62-16,1-21-49 0,4 36-68 0,-6-15-65 15,6 0-74-15,-4 0-88 0,4-2-109 16,0 2-75-16,0 0-40 0,0 0-22 16,0 0-17-16,0 0-16 0,4 0-17 0,2 0-24 15,-2 0-29-15,6 0-102 0,-5 2-27 16,5-2 0-16,5 0 0 0,-6 0 0 0,6 0 0 15,-5 0 0-15,5 0 0 0,-1 0 0 16,-3 0 0-16,-2 0 0 0,1 0-8 0,0 3-40 16,-5 3 15-16,-1-4 14 0,-4 7 11 15,0-1 11-15,0 3 15 0,0-1 14 16,-4 2 15-16,4 2-31 0,-5 0-16 0,5 2 0 16,0-2 0-16,0 5 0 0,0-3 0 15,0 4 0-15,5 2 0 0,-5-3 0 0,4 6 0 16,2-3 0-16,-2 0 0 0,1 3 0 15,0-3 0-15,0 0 0 0,-5 1 0 16,5-4 0-16,-1 0-15 0,2-2-301 0,-1-1-63 16,-1-5-119-16,-4 0-187 0,0-6-241 15,0 1-139-15,-4-3-39 0,4-3 31 0,-5-3 128 16,-5-3 219-16,5-1 291 0</inkml:trace>
  <inkml:trace contextRef="#ctx0" brushRef="#br0" timeOffset="16663.074">17161 5579 624 0,'-14'-12'852'15,"4"4"147"-15,0 0 96 0,0 2-21 0,6 1-220 16,-1-1-200-16,5 1-161 0,5-3-88 16,-1-1-41-16,6-2-20 0,5 0-20 15,0-3-215-15,4 1-109 0,1 2 0 0,4-3 0 16,1 0 0-16,0 5 0 0,4-1 0 0,0 4 0 16,-4-2 0-16,4 2 0 0,1 4 0 15,-5 2-590-15,-1 0-316 0,1 0-258 0,-1 2-84 16,0 4 13-16,1-4 75 0,-5 2 184 15,-1-2 329-15</inkml:trace>
  <inkml:trace contextRef="#ctx0" brushRef="#br0" timeOffset="25037.491">18667 4944 13 0,'0'0'258'15,"0"0"49"-15,-5 0 25 0,5 0-13 16,0 0 9-16,-4 0 24 0,4-3 60 0,0 3 85 16,-6 0 84-16,6-3 38 0,-5 3-2 15,1 0-36-15,-2 0-68 0,2 0-99 16,-1-2-106-16,5 2-62 0,-5 0-39 0,0 0-23 15,0 0-22-15,5 0-24 0,-5 0-27 16,5 0-25-16,0 0-21 0,0 2-22 0,0-2-19 16,5 0-10-16,5 0-3 0,-5 3-2 15,10-3-5-15,0 0 2 0,-1 3-2 0,1-3 0 16,0 0-3-16,4 0-18 0,1 0-28 16,0 3-44-16,-1 0-49 0,0 0-48 15,1-1-85-15,-5 1-138 0,-1-1-186 16,1 4-207-16,-5-1-178 0,0 4-72 0,-5-4 23 15,-1 3 121-15,2 1 198 0,-6-1 238 0</inkml:trace>
  <inkml:trace contextRef="#ctx0" brushRef="#br0" timeOffset="25265.336">18716 5112 407 0,'-14'6'699'0,"-1"-4"175"15,0 1 124-15,5 0 34 0,0 3-190 16,1-6-159-16,-1 2-147 0,5 1-150 15,5-3-98-15,-5 0-48 0,5 0-20 0,5 0-8 16,0-3 1-16,-1 1 5 0,6-1-7 16,1-3-79-16,3 3-132 0,1 1 0 15,0-1 0-15,4 0 0 0,1 1 0 0,0 2 0 16,-1 0 0-16,5 0 0 0,-4 0-62 0,4 0-275 16,-4 0-175-16,-5 2-238 0,5-2-284 15,-1 3-119-15,-4 0-20 0,-1-3 44 16,1 0 152-16,-5 0 258 0</inkml:trace>
  <inkml:trace contextRef="#ctx0" brushRef="#br0" timeOffset="43493.079">19246 4459 554 0,'-10'0'735'15,"5"0"166"-15,-5-4 125 0,0 2-13 0,5 0-196 16,1-2-165-16,-1 2-126 0,5-1-135 16,-5 0-99-16,5 1-62 0,0-4-41 15,5 3-34-15,0-2-31 0,-1-1-24 0,1 4-22 16,0-1-22-16,5 0-19 0,0 0-13 15,0 0-11-15,-1 1-6 0,1 2-6 0,5 0-5 16,-5 2-8-16,-1 4-7 0,1 0-3 16,-5-2-2-16,1 8-1 0,-2-1 5 15,1 0 6-15,-5 6 6 0,0-4 14 0,0 7 14 16,-5-1 17-16,1 3 17 0,4 0 14 16,-6 3 7-16,1 0-3 0,1 0-8 0,4 2-42 15,-6-2-22-15,6 2 0 0,0 1 0 16,0-3 0-16,0 0 0 0,6 0-36 0,-6-3-104 15,4-3-58-15,-4 0-62 0,5-2-79 16,1-3-101-16,-6-3-140 0,0-3-151 16,0 0-128-16,0-5-79 0,0 0 16 0,-6 0 135 15,1-6 239-15,1 0 302 0,-6 0 299 16,-5-5 264-16,0 3 201 0,1-4 157 0,-6-2 68 16,0-3-16-16,-4 0-54 0,5 1-71 15,-6-4-81-15,10 4-120 0,0-4-91 16,1 0-49-16,9 3-29 0,0-2-22 0,0 2-16 15,10 1-13-15,0-1-12 0,4 2-13 16,6 2-75-16,0 1-81 0,5 1 0 0,-1 3 0 16,6 2 0-16,-1 0 0 0,6 3 0 15,-6 0-49-15,10 3-297 0,-4-3-229 16,-1 3-312-16,1-3-239 0,-1 2-77 0,1 1 8 16,-6-3 83-16,1 3 206 0,-1-3 315 15</inkml:trace>
  <inkml:trace contextRef="#ctx0" brushRef="#br0" timeOffset="44028.293">19609 4643 42 0,'-10'-10'737'0,"5"-2"207"0,-5 1 145 16,5 3 114-16,1 0 2 0,-6-1-239 15,5 4-270-15,-1 3-180 0,6-2-117 0,-4 4-81 16,4 0-242-16,0 6-76 0,4 5 0 16,-4 3 0-16,6 2 0 0,-6 4 0 0,5 2 0 15,-5 3 0-15,4-1 0 0,2 4 0 16,-6-3 0-16,4-1 0 0,1 1 0 0,0-5 0 15,0-1 0-15,0-5 0 0,0-1 0 16,0-4 0-16,-1-1 0 0,2-5 0 16,-2-3 0-16,1-6 0 0,1-2 0 0,-2-3 0 15,1-5 0-15,-5-4 0 0,4-2-81 16,2 0 17-16,-1-2 17 0,-1-1 14 16,2-1 13-16,3 2 7 0,1 4 4 0,-5 1 8 15,5 3 16-15,0 2 27 0,-1 6 35 16,1-1 37-16,0 4-94 0,-5 5-20 0,5 2 0 15,-5 7 0-15,-1-1 0 0,2 5 0 16,-2 5 0-16,-4-2 0 0,5 6 0 16,-5-3 0-16,5 3 0 0,-5-2 0 0,0-1 0 15,5-3 0-15,-5-2 0 0,5-3 0 16,0-2 0-16,-5-4 0 0,5 1 0 0,-1-6 0 16,7-6 0-16,-7 1-91 0,2-7-107 15,3-1 42-15,-4-1 45 0,0-3 42 0,4 4 47 16,-3-4 45-16,-2 4 47 0,6 1 47 15,-5 1 41-15,5 3 39 0,-5 3-115 16,-1 2-82-16,7 3 0 0,-7 5 0 0,2 1 0 16,3 2 0-16,-4 6 0 0,0 2 0 15,0 4 0-15,0-1 0 0,0 6 0 0,-1-3 0 16,2 3 0-16,3-3 0 0,-3 0 0 16,3 0 0-16,1-3 0 0,0-2 0 15,-5 0-554-15,5-4-364 0,4-2-218 16,1-3-92-16,-1-5 6 0,1-3 69 0,5-3 191 15,-1-2 289-15</inkml:trace>
  <inkml:trace contextRef="#ctx0" brushRef="#br0" timeOffset="44404.611">20403 4693 181 0,'-10'0'734'16,"0"0"199"-16,1 0 147 0,-1 3 125 0,5-3-81 15,-5 2-163-15,5 1-200 0,0-3-134 16,5 3-77-16,-5-3-515 0,5 3-35 16,5-3 0-16,0 0 0 0,5 0 0 0,0 0 0 15,4-3 0-15,1 3 0 0,5-3 0 16,0 0 0-16,-1 1 0 0,6-1 0 0,-6 0 0 16,1 1 0-16,4-1 0 0,-4 0-225 15,-5 1-518-15,-1-2-184 0,1-1-172 16,-5 2-40-16,-1 0-12 0,-3-2 47 0,-2 0 183 15,-4-1 288-15</inkml:trace>
  <inkml:trace contextRef="#ctx0" brushRef="#br0" timeOffset="44570.968">20614 4637 376 0,'-10'-8'734'0,"-5"3"230"0,5 0 157 16,-5-1 118-16,1 0-134 0,4 1-186 15,-4 2-207-15,4 1-151 0,5-1-109 16,-5 3-444-16,5 0-8 0,5 3 0 0,-5 2 0 16,5 3 0-16,-5 3 0 0,5 1 0 15,0 4 0-15,0 3 0 0,0 1 0 0,0 4 0 16,0-2 0-16,0 3 0 0,5 0 0 15,-5-3 0-15,5 3 0 0,-5-3 0 16,5 0-1203-16,0-3-207 0,0-5-18 0,4 0 71 16,1-6 131-16,0-5 272 0,5-6 447 15</inkml:trace>
  <inkml:trace contextRef="#ctx0" brushRef="#br0" timeOffset="45023.807">20874 4605 23 0,'0'-6'868'0,"0"-2"221"16,0 0 149-16,0-3 134 0,0 3 115 16,0-1-398-16,4 0-311 0,2 1-531 0,3-2-247 15,-3 4 0-15,8-2 0 0,-4 2 0 16,4 4 0-16,1-1 0 0,0 0 0 0,4 6 0 16,-4 2 0-16,0 3 0 0,-1 6 0 15,1 0 0-15,-5 6 0 0,0 1 0 0,-5 1 0 16,0 6 0-16,-5 0 0 0,-5 2 0 15,0 1 0-15,0-4 0 0,-4 4 0 0,-2-4 0 16,-3 1 0-16,4-3 0 0,-5-4 0 0,6 1 0 16,-6-2 0-16,0-7 0 0,0 2 0 15,5-8 0-15,-4-1 0 0,4-3 0 0,-4-6 0 16,-1-3 0-16,0-4 0 0,0-4 0 16,5-3 0-16,-4 0 0 0,4-2 0 0,0 3 0 15,5-1 0-15,0 4 0 0,5-1 0 16,0 0 0-16,5 6 0 0,5-4 0 15,0 5 0-15,-1 1 0 0,6 3 0 0,-5 1 0 16,5 2 0-16,0 2 0 0,-1 4 0 0,1 2 0 16,0 0 0-16,-1 3 0 0,1 0 0 15,0 3 0-15,4 0 0 0,-4 0 0 0,-5 0 0 16,5-1 0-16,0-2 0 0,-1 3 0 0,6-3 0 16,-6-3 0-16,6 0 0 0,-6 1-656 15,6-3-670-15,5-4-46 0,-6-2 14 16,6-2 88-16,0-1 200 0,-1-3 317 15</inkml:trace>
  <inkml:trace contextRef="#ctx0" brushRef="#br0" timeOffset="45153.101">21413 4839 31 0,'-10'-5'697'0,"6"2"199"16,-7-3 115-16,1 4 61 0,1-1-63 0,4 0-295 16,-5 0-311-16,5 0-281 0,0 1-274 15,1 2-291-15,4-3-294 0,-5 3-184 0,5 0-74 16,0 0 31-16,5 0 136 0,-5 3 213 15</inkml:trace>
  <inkml:trace contextRef="#ctx0" brushRef="#br0" timeOffset="45619.089">21340 4845 219 0,'0'5'696'0,"-5"-2"226"0,5 0 171 15,-5 0 116-15,5 0-88 0,-5-1-125 0,5 1-140 16,-5-1-137-16,5 2-359 0,0-4-360 16,0 0 0-16,0 0 0 0,0-4 0 15,0 2 0-15,5-3 0 0,0-7 0 0,0 1 0 16,4-3 0-16,1 0 0 0,0-2 0 15,0 0 0-15,0-1 0 0,-1-2 0 0,1 2 0 16,0 1 0-16,-5-1 0 0,0 0 0 16,-5 1 0-16,0 2 0 0,-5 1 0 15,5 1 0-15,-5 1 0 0,0 3 0 0,0 3 0 16,1-1 0-16,4 3 0 0,-6 3 0 16,1 0 0-16,5 3 0 0,-4 3 0 0,4 2 0 15,0 3 0-15,0 0 0 0,0 3 0 16,0 5 0-16,0 1 0 0,4 1 0 15,-4 4 0-15,5 3 0 0,1-3 0 0,-2 2 0 0,1-2 0 16,0 0 0-16,0-1 0 0,0-4 0 16,0 2 0-16,0-3 0 0,-1-2 0 15,2-4 0-15,-2-1 0 0,1-2 0 0,0-1 0 16,-5-4-1013-16,5-2-321 0,-5 0-27 16,5-6 59-16,-5-2 113 0,5-1 196 0,-5-2 305 15</inkml:trace>
  <inkml:trace contextRef="#ctx0" brushRef="#br0" timeOffset="45994.149">21864 4765 420 0,'-10'2'802'0,"0"2"185"0,-4 1 140 0,4-2 73 16,0 2-147-16,0-2-164 0,5-3-156 15,1 2-107-15,-2 1-272 0,2-3-354 0,4 3 0 16,0-3 0-16,4 0 0 0,2-3 0 15,3 0 0-15,1 1 0 0,0-1 0 0,5 3 0 16,0-2 0-16,-1 2 0 0,6 0 0 16,-1 0 0-16,1 0 0 0,-5 0 0 0,4 2 0 15,1-2 0-15,-5 0 0 0,-1 3 0 16,1-3-938-16,0 2-618 0,-1-2 35 16,1-2 115-16,5-1 168 0,-6-2 301 0,1-1 438 15</inkml:trace>
  <inkml:trace contextRef="#ctx0" brushRef="#br0" timeOffset="46962.445">22413 4621 521 0,'-4'-5'688'0,"-1"-1"157"0,5-2 147 15,-5 0-34-15,5-1-153 0,0 2-149 0,-5-2-125 16,5-2-125-16,0 3-118 0,0-4-63 16,0 4-34-16,0 0-22 0,0 2-23 0,0 1-24 15,0 2-25-15,0 1-24 0,0-1-21 16,0 0-15-16,0 0-9 0,0 3-3 0,0 0-1 16,0 0 4-16,0 0 5 0,0 0 6 15,0-3 4-15,0 3 5 0,0 0-1 16,0 0-4-16,0 0-12 0,0 0-31 0,0 0 0 15,0-2 0-15,0 2 0 0,0 0 0 16,0 0 0-16,0 0 0 0,0 0 0 0,5-3 0 16,-5 3 0-16,0 0 0 0,0 0 0 15,5 0 0-15,-5-3 0 0,0 3 0 0,0 0 0 16,0 0 0-16,0 0 0 0,0 0 0 16,0 0 0-16,0 0 0 0,5 0 0 15,-5 0 0-15,0 0 0 0,0 0 0 0,0-3 0 16,0 3 0-16,0 0 0 0,0 0 0 15,0 0 0-15,0 0 0 0,0 0 0 16,0 0 0-16,0 0 0 0,0 0 0 0,0-2 0 16,0 2 0-16,0 0 0 0,0 0 0 15,0-3 0-15,0 3 0 0,0-3 0 0,0 0 0 16,4 3 0-16,-4-2 0 0,5-1 0 16,-5 0 0-16,5 0 0 0,0 1 0 0,5-2 0 15,-1 0 0-15,-3 4 0 0,3-4 0 16,1 4 0-16,0 0 0 0,0 4 0 0,0 4 0 15,-6 0 0-15,6 6 0 0,-5 2 0 16,0 3 0-16,0 1 0 0,-5 2 0 0,0 0 0 16,-5 3 0-16,0-3 0 0,-4 0 0 15,-1 3 0-15,0-3 0 0,-5 2 0 0,0-1 0 16,0-1 0-16,1-3 0 0,-1 0 0 16,1-2 0-16,-6-3 0 0,5-3 0 15,-4 0 0-15,4-5 0 0,-4-4 0 0,-2 1 0 16,7-3 0-16,-6-5 0 0,6-1 0 15,-6-3 0-15,5-4-21 0,1 2-43 16,4-3 8-16,0 0 10 0,5 3 8 0,5-2 9 16,0-2 18-16,5 5 22 0,5-4 28 15,0 2 31-15,4 2 36 0,6-2-67 0,-5 7-39 16,9-3 0-16,-4 8 0 0,-1 0 0 16,1 3 0-16,0 5 0 0,-1 3 0 15,1 2 0-15,0 4 0 0,-1 0 0 0,0 2 0 16,-4 3 0-16,5 0 0 0,-5 0 0 15,0 1 0-15,-1-5 0 0,6-1 0 0,-5-3 0 16,-1 0 0-16,1-3 0 0,4-3-286 0,-4 1-561 16,0-7-266-16,0 1-116 0,-1-6-1 15,6 1 56-15,-6-4 148 0,7-3 235 16,-7-1 340-16</inkml:trace>
  <inkml:trace contextRef="#ctx0" brushRef="#br0" timeOffset="47511.021">22801 4737 764 0,'0'-17'1020'0,"0"4"151"0,-5-1 123 15,5 3 82-15,0 3-280 0,-5-1-306 0,5 1-176 16,0 6-548-16,0-4-66 0,5 6 0 0,-5 0 0 16,0 0 0-16,5 3 0 0,-5 2 0 15,5 3 0-15,-5 3 0 0,5 3 0 0,-5 6 0 16,0 2 0-16,0 0 0 0,0 3 0 0,0-1 0 16,0 1 0-16,0-3 0 0,5 1 0 0,-5-4 0 15,4-3 0-15,2 1 0 0,-6-6 0 0,4 0 0 16,1-3 0-16,0 1 0 0,5-9 0 15,-6 0 0-15,2-6 0 0,3-5 0 0,-4 0 0 16,0-6 0-16,0 0 0 0,0-5 0 16,0 1 0-16,0-1 0 0,0-1 0 0,0-2 0 15,-1 7 0-15,2 1 0 0,-2 0 0 16,1 6 0-16,5 0 0 0,-5 6 0 0,0 2 0 16,4 3 0-16,-3 0 0 0,-1 3 0 15,-1 2 0-15,2 4 0 0,-2-1 0 0,-4 3 0 16,5 2 0-16,-5 2 0 0,5-2 0 15,-5 4 0-15,0-4 0 0,0 1 0 0,0-1 0 16,0-1 0-16,5-1 0 0,0-2 0 0,0-4 0 16,0 0 0-16,-1-2 0 0,2-3 0 0,3-3 0 15,1-5 0-15,0 0 0 0,0-3 0 16,0 0 0-16,4-3 0 0,1 0 0 0,0 0 0 16,0 3 0-16,-1 1 0 0,1 4 0 15,-6-3 0-15,6 7 0 0,-5 2 0 0,0 2 0 16,-1 4 0-16,-3 3 0 0,-1-2 0 15,-1 5 0-15,-4 1 0 0,6-2 0 0,-6 3 0 16,0 0 0-16,0 0 0 0,-6-1 0 0,6-1 0 16,0 1 0-16,0-2 0 0,6-2 0 15,-6-1 0-15,4-3 0 0,1 1 0 0,0-3-286 16,0 3-366-16,5-6-17 0,4 2-16 0,1-2-22 16,-1-2-32-16,7 2-47 0,-7-3-50 15,6 3 34-15,5-3 86 0,-6 3 109 16,6-3 131-16</inkml:trace>
  <inkml:trace contextRef="#ctx0" brushRef="#br0" timeOffset="47839.243">23630 4771 387 0,'-5'0'762'0,"-1"0"205"16,2 0 149-16,-1 2 50 0,-5-2-121 16,5 0-143-16,0 0-155 0,0 3-122 0,1-3-151 15,-2 0-474-15,6 0 0 0,0 0 0 16,-4-3 0-16,8 3 0 0,-4-2 0 0,6-2 0 16,3 2 0-16,-4-1 0 0,5 3 0 0,4-3 0 15,-3 3 0-15,3-3 0 0,1 3 0 0,0 0 0 16,-1 0 0-16,1 0 0 0,0 3 0 15,0-3 0-15,4 3 0 0,-4 0 0 16,4-3 0-16,1 2 0 0,0-2-346 0,-1 0-715 16,1 0-170-16,0 0-61 0,-1 0 22 0,6-2 95 15,-1-1 228-15,-4 0 320 0</inkml:trace>
  <inkml:trace contextRef="#ctx0" brushRef="#br0" timeOffset="48204.074">24316 4633 206 0,'0'-9'556'0,"0"-2"67"16,0 3 37-16,0 0 1 0,-5 2-196 0,0-2-198 15,5 5-126-15,-4-3-66 0,-2 4-37 16,2-1-20-16,-1 0-10 0,5 3-2 0,-6-2-2 15,6-1-4-15,0 0 11 0,-4 3-3 16,4-3 8-16,0 0 20 0,0 1 42 0,0-2 68 16,0 4 70-16,0-2 90 0,0 2 59 0,-5 0 25 15,5 0-19-15,0-2-47 0,0 2-49 16,-5 0-73-16,5 0-43 0,0 0-25 0,0 0-17 16,0 0-5-16,-5 0-24 0,5 0-8 0,0 0-24 15,0 0-18-15,0 0-16 0,0 0-22 0,0 0 0 16,0 0-13-16,0 0 5 0,5 0-14 15,-5 0-13-15,0 0-40 0,0 0-88 0,0-4-146 16,0 2-236-16,5-1-302 0,-5 0-178 16,0 1-60-16,0 2 24 0,0 0 124 0,0 0 211 15,0 0 306-15</inkml:trace>
  <inkml:trace contextRef="#ctx0" brushRef="#br0" timeOffset="48620.385">24056 4905 485 0,'-9'14'942'0,"-2"-5"159"0,7-4 94 0,-6 0 78 16,5-2-207-16,-5-3-309 0,5-3-223 16,0 1-119-16,0-4-67 0,5-2-273 0,0-3-75 15,5-3 0-15,5-3 0 0,0 1 0 16,5-7 0-16,4 2 0 0,1-7 0 0,4 1 0 15,0-4 0-15,1 1 0 0,0-3 0 0,-1 3 0 16,-4-4 0-16,-5 7 0 0,-6-1 0 16,1 4 0-16,-5 2-28 0,0 5-7 15,-5 3 13-15,0 3 23 0,-5 6 25 0,0 5 30 16,1 0-54-16,-2 5-2 0,-3 3 0 0,4 3 0 16,0 6 0-16,0-1 0 0,0 4 0 15,5 2 0-15,0 0 0 0,0 3 0 0,0-3 0 16,5 0 0-16,-5 3 0 0,5-3 0 15,0 2 0-15,0-1 0 0,0 1 0 0,-5-2 0 16,4 3 0-16,-4-5 0 0,6 2 0 0,-6-3 0 16,0 0 0-16,4-2 0 0,-4 0 0 15,5-4 0-15,0 1 0 0,-5-3 0 0,5-2 0 16,0-4-566-16,-5-2-500 0,5-1-177 0,0-2-23 16,-1-5 44-16,7 0 121 0,-7-4 201 15,6-4 293-15</inkml:trace>
  <inkml:trace contextRef="#ctx0" brushRef="#br0" timeOffset="48996.517">24433 4720 53 0,'10'-10'794'0,"-5"-4"224"0,-5 3 140 0,6 0 107 15,-6 0 10-15,0 0-242 0,4 0-282 0,-4 3-152 16,5-1-354-16,-5 1-245 0,5-1 0 16,0 4 0-16,0-3 0 0,0 2 0 0,4 1 0 15,-3 0 0-15,3 1 0 0,-4 4 0 16,5 0 0-16,-5 4 0 0,0 1 0 0,-1 3 0 15,2 0 0-15,-1 3 0 0,-5 0 0 0,4 3 0 16,-4 3 0-16,-4-4 0 0,4 4 0 16,-5-1 0-16,-1 1 0 0,2 2 0 0,-6-2 0 15,5-1 0-15,0 1 0 0,-5 0 0 0,6-4 0 16,-2 4 0-16,2-3 0 0,-6 0 0 16,5 0 0-16,0-4 0 0,5 4 0 0,-5-6 0 0,5 3 0 15,0-2 0-15,0-4 0 0,5 3 0 16,0-2 0-16,0-3 0 0,0 0 0 0,4 0 0 15,1-1 0-15,5 1 0 0,0-6 0 16,0 3 0-16,4-2 0 0,0-4 0 0,1 3 0 16,0-3 0-16,-1 1 0 0,1-3 0 0,0 2 0 15,5 1 0-15,-11-1 0 0,6 0-280 0,-1 1-268 16,0 2-137-16,2-2-218 0,-7 2-177 16,1 0-52-16,-6 3 21 0,6-3 113 0,-10 3 189 15,0 0 287-15</inkml:trace>
  <inkml:trace contextRef="#ctx0" brushRef="#br0" timeOffset="50269.838">19133 5093 209 0,'-5'5'598'0,"5"1"113"16,-5 0 88-16,0-4 88 0,5 1-128 15,0 0-153-15,0-3-102 0,5 2-75 0,5-2-54 16,0-2-53-16,5 2-64 0,4-3-30 15,6-2-11-15,-1-1-3 0,5 0-2 16,6 1-4-16,-1 2-8 0,6-3-16 0,-1 4-18 16,5-1-61-16,0 3-105 0,0 0 0 15,5 3 0-15,1-1 0 0,3 1 0 0,6 0 0 16,0 3 0-16,0-4 0 0,9 4 0 16,1 0 0-16,-1-1 0 0,6 0 0 15,5-2 0-15,-1 0 0 0,5-3 0 0,1 3 0 16,4 0 0-16,-5-1 0 0,1 1 0 15,4 0 0-15,-5 3 0 0,1-4 0 16,-6 4 0-16,5-3 0 0,-4 1 0 0,-5 3 0 16,-1-2 0-16,-4 3 0 0,-6-2 0 0,6 0 0 15,-5-2 0-15,-1 0 0 0,2 1 0 16,-2-2 0-16,1-1 0 0,-1-2 0 0,1 0 0 16,0 0 0-16,0 0 0 0,-5 0 0 15,0 0 0-15,0 3 0 0,-11-3 0 16,6 3 0-16,-4 3 0 0,-6-4 0 0,0 4 0 15,0 0 0-15,-1-4 0 0,2 4 0 16,-6-1 0-16,1 1 0 0,-1-1 0 0,5-2 0 16,-5 3 0-16,0-6 0 0,5 2 0 0,0-2 0 15,-4 0 0-15,-1 0 0 0,5 0 0 16,-5 0 0-16,1 0 0 0,-6 3 0 0,5-3 0 16,-10 3 0-16,6-3 0 0,-1 3 0 15,-4-3 0-15,-1 3 0 0,1-3 0 16,-1 2 0-16,0-2 0 0,1 0 0 0,-1 0 0 0,-5 0 0 15,6 0 0-15,-1 2 0 0,-4-2 0 16,5 0 0-16,-1 4 0 0,-5-4 0 0,1 2 0 16,0 1 0-16,4 0 0 0,-9-3 0 0,4 2 0 15,5 1 0-15,-4-3 0 0,0 3 0 16,-1-3 0-16,0 3 0 0,1-3 0 0,-1 3 0 16,6-3 0-16,-5 0 0 0,-1 2 0 0,-4 1 0 15,4-3 0-15,1 3 0 0,-1-3 0 16,-4 2 0-16,5 2 0 0,-6-2 0 0,-4-2 0 15,4 3 0-15,0 0 0 0,-4 0 0 0,0-3 0 16,0 2 0-16,-1 1 0 0,-4-3 0 0,1 3 0 16,3-3 0-16,-4 0 0 0,0 0 0 0,-6 3 0 15,2-3 0-15,-2 0 0 0,1 0 0 16,0 0 0-16,-5 0 0 0,-5 0 0 16,0 0 0-16,-5 0 0 0,-4 2-424 0,-10-2-597 15,-1 3-205-15,-5-3-49 0,-4 3 38 0,-5-3 90 16,-10 0 197-16,0 0 303 0</inkml:trace>
  <inkml:trace contextRef="#ctx0" brushRef="#br0" timeOffset="50700.952">21624 5540 706 0,'-10'0'1060'0,"5"0"129"0,-5-3 74 15,0 0 58-15,1 0-306 0,4 3-415 0,0-2-221 16,0 2-114-16,5 0-64 0,0-3-49 16,0 3-112-16,10-3-40 0,0 3 0 15,0-2 0-15,4-1 0 0,6 0 0 0,-1 3 0 16,-4 0 0-16,5 0 0 0,-1 0-1 15,-4 3-62-15,0 2 7 0,0 1 16 16,-5 2 15-16,-1-20 11 0,-4 41 10 16,0-18 18-16,0 0 23 0,-5 2 31 0,4 4 16 15,-4-1-84-15,0 4 0 0,0-1 0 0,0 6 0 16,0-1 0-16,0 4 0 0,6 0 0 16,-6 5 0-16,0 1 0 0,4 1 0 0,-4 1 0 15,5-1 0-15,-5-1 0 0,6-1 0 16,-6 0 0-16,4-2 0 0,-4-4 0 15,5-5 0-15,-5 0 0 0,0-2-380 0,0-4-224 16,-5-2-120-16,1-3-144 0,-2-5-134 16,-3-2-71-16,-1 0 23 0,-5-8 114 0,0 2 170 15,-4-3 218-15</inkml:trace>
  <inkml:trace contextRef="#ctx0" brushRef="#br0" timeOffset="50853.834">21683 6185 73 0,'-25'-14'341'0,"0"-2"243"0,1 0 242 0,0-2 171 16,4 2 20-16,6 3-84 0,-1-1-120 15,10-3-136-15,0 3-151 0,5 1-91 16,5-4-37-16,10 1-14 0,4-4-197 0,5 1-187 15,11 0 0-15,-1 0 0 0,6-1 0 16,4 4 0-16,-1-1 0 0,7 3 0 0,-1 3 0 16,-5 3 0-16,-4 5 0 0,-2 3-276 15,-8 3-759-15,-5 5-233 0,-6 3-52 0,0 3 44 16,-9 3 108-16,-5-1 196 0,-5 0 342 16</inkml:trace>
  <inkml:trace contextRef="#ctx0" brushRef="#br0" timeOffset="51371.925">18829 6941 111 0,'0'3'703'16,"-5"0"197"-16,5-1 121 0,-10 1 81 16,6-3-75-16,-2 3-253 0,-3-3-220 0,3 0-164 15,2 0-91-15,-1 0-55 0,0 0-43 16,5-3-31-16,0 0-24 0,0 1-15 15,5-1-15-15,4-3-18 0,6 3-16 0,0-2-6 16,5 0-30-16,-1-1-46 0,6 0 0 16,5 1 0-16,4 2 0 0,0-3 0 15,5 4-143-15,0-1-162 0,-4 0-200 0,4 6-261 16,-10-3-284-16,1 3-112 0,-6 3-13 0,-4 2 60 16,-10 3 168-16,-1 0 254 0</inkml:trace>
  <inkml:trace contextRef="#ctx0" brushRef="#br0" timeOffset="51544.745">19010 7120 359 0,'-38'12'707'0,"3"-1"169"0,1-3 126 0,-1-3 91 16,11 1-222-16,-1 0-185 0,5-4-145 15,1 3-138-15,14-5-89 0,0 3-54 0,5-3-37 16,5-3-28-16,9 3-18 0,1-3-10 16,5-1-29-16,4 1-31 0,1 0-35 0,5-3-72 15,-1 4 0-15,0-1-46 0,6 3-139 16,-6-3-129-16,5 3-241 0,-4 0-319 0,-6 0-235 15,1 0-78-15,-1 0 6 0,1 0 82 16,-6-3 213-16,-4 1 312 0</inkml:trace>
  <inkml:trace contextRef="#ctx0" brushRef="#br0" timeOffset="52533.251">19756 6456 209 0,'-10'-6'655'0,"0"1"184"0,1-4 143 16,-2 3 96-16,1 4-150 0,1-4-180 15,4 4-142-15,-5-1-141 0,5 0-114 16,0 1-76-16,5-1-46 0,0 3-33 0,0 0-34 16,10-3-25-16,0 0-17 0,4 3-14 15,7-3-17-15,-2 0-73 0,6 3-16 0,-1-2 0 16,5-1 0-16,1 1 0 0,-1 2-105 16,1-3-116-16,-1 3-96 0,-4 3-166 15,-6-1-207-15,1-2-230 0,-6 5-152 0,-4-2-42 16,0 3 31-16,-5 0 136 0,-5 2 216 15,0-6 273-15</inkml:trace>
  <inkml:trace contextRef="#ctx0" brushRef="#br0" timeOffset="52966.324">19932 6425 341 0,'-19'-5'676'0,"-1"-1"185"0,-5 1 138 0,6-1 61 16,-6 0-184-16,6 1-154 0,-1 0-126 16,6 2-138-16,-1 0-92 0,0 3-59 0,1 3-41 15,8 0-36-15,-3 2-31 0,3 3-32 16,2 4-100-16,4 1-67 0,0 1 0 15,4 5 0-15,2-2 0 0,-2 5 0 0,1-3 0 16,5 0 0-16,-5 1 0 0,5-1 0 16,-5 1 0-16,5-7 0 0,-6 1 0 0,6-1 0 15,-5-1 0-15,0-4 0 0,0-2 0 16,0 0 0-16,0-6 0 0,4 0 0 0,-3-4 0 16,-1-1 0-16,5 0 0 0,-6-1 0 15,6-2 0-15,4 0 0 0,1-1 0 16,0 1 0-16,-1-1 0 0,7 4 0 0,-2 2 0 15,6 3 0-15,-10 3 0 0,4 0 0 16,0 5 0-16,-4 3 0 0,0 2 0 16,-5 2 0-16,5 4 0 0,-11 0 0 0,1 3 0 15,-5 0 0-15,-5 0 0 0,5 1 0 16,-10-1 0-16,1-3 0 0,-1 0 0 0,0-2 0 16,-4 0 0-16,-6-7 0 0,5 1 0 15,-9-3 0-15,4 1 0 0,0-6 0 16,1-3 0-16,-6-3 0 0,6-2 0 0,-6-4 0 15,6 1 0-15,4-6 0 0,0 3 0 16,5-2-70-16,5-1-290 0,1 2-97 0,8-2-178 16,1 1-259-16,10-1-178 0,-1 3-61 15,11-6 12-15,-1 4 102 0,1-1 205 0,5-3 306 16</inkml:trace>
  <inkml:trace contextRef="#ctx0" brushRef="#br0" timeOffset="53510.987">20231 6511 620 0,'0'-6'982'0,"0"-2"143"16,0-1 123-16,-4 1 106 0,4 0-263 16,-5 2-350-16,5 1-202 0,-6 0-122 15,6 5-343-15,0-4-74 0,6 4 0 0,-6 4 0 16,5 4 0-16,-1 0 0 0,-4 3 0 16,6 6 0-16,-2 2 0 0,1 3 0 0,0 3 0 15,0 0 0-15,0 2 0 0,0-2 0 16,0 0 0-16,-1 0 0 0,1-3 0 15,0-6 0-15,5 1 0 0,-5-3 0 0,4-6 0 16,-3 0 0-16,-1-5 0 0,5-3 0 0,-1-5 0 16,-4-4 0-16,0-1 0 0,5-4 0 15,-5-6 0-15,5 1 0 0,-6-3 0 0,7 0 0 16,-7 0 0-16,1 0 0 0,5 2 0 16,-5 1 0-16,0 2 0 0,4 4 0 15,-3 5 0-15,-2-1 0 0,6 6 0 0,-5 1 0 16,0 4 0-16,0 1 0 0,0 6 0 15,-1 1 0-15,2 1 0 0,-1 3 0 16,-5 0 0-16,4 2 0 0,6 1 0 0,-10-4 0 16,10 2 0-16,-5-2 0 0,0 1 0 15,-1-5 0-15,2-4 0 0,3 0 0 0,-4-5 0 16,5-2 0-16,-5-4 0 0,4-5 0 16,2 3-71-16,-1-6-74 0,-6 0 38 0,6 0 34 15,-5 1 30-15,5-1 32 0,-5 3 30 16,-1 2 29-16,6 1 27 0,-5 3 40 15,1 2 47-15,-2 0-131 0,6 6-31 0,-5 3 0 16,5-1 0-16,-1 6 0 0,-3 0 0 16,3 3 0-16,1 0 0 0,-5 5 0 0,5-2 0 15,-1 2 0-15,-3-3 0 0,3 4 0 16,-4-6 0-16,5 2 0 0,-5-2-265 16,4-3-553-16,-3-3-317 0,3 0-115 0,1-2-7 15,0-6 55-15,5-3 148 0,-6-2 267 16,6-3 369-16</inkml:trace>
  <inkml:trace contextRef="#ctx0" brushRef="#br0" timeOffset="54277.702">21051 6662 162 0,'0'4'508'0,"-6"-4"135"0,1 2 156 16,1-2 110-16,4 3-31 0,-6-3-77 16,6 2-71-16,-4-2-70 0,-1 0-85 0,5 0-103 15,0 0-60-15,-5 0-26 0,5-2-130 16,0 2-256-16,-5-3 0 0,5 3 0 16,0 0 0-16,0-2 0 0,0 2 0 0,0-4 0 15,0 2 0-15,5 2 0 0,0-3 0 16,0 3 0-16,-1-3 0 0,2 1 0 0,3 2 0 15,1-3 0-15,0 3 0 0,0 0 0 0,-5 0 0 16,10 3 0-16,-6-3 0 0,1 2 0 16,0 1 0-16,-1-3 0 0,2 3 0 15,-2-1 0-15,1-2 0 0,0 4 0 0,-5-4 0 16,-1 0 0-16,2 0 0 0,-2 2 0 16,-4-2 0-16,5 0 0 0,-5 0 0 0,0 0 0 15,5 0 0-15,-5 0 0 0,-5 0 0 16,5 0 0-16,0 0 0 0,0-2 0 15,0 2 0-15,-5 0 0 0,5 0 0 0,0-4 0 16,0 4 0-16,-4 0 0 0,4 0 0 16,0-2 0-16,0 2 0 0,0 0 0 15,-6-3 0-15,6 3 0 0,0 0 0 0,0 0 0 16,-4 0 0-16,4 0-138 0,0 0-99 16,0 0-6-16,0 0-31 0,0 0-79 0,-5 0-141 15,5 0-189-15,0-3-256 0,0 3-112 16,0 0-17-16,0 0 70 0,0 0 156 0,0 0 217 15</inkml:trace>
  <inkml:trace contextRef="#ctx0" brushRef="#br0" timeOffset="55309.874">21060 6488 218 0,'-5'0'684'0,"1"0"190"0,4 0 136 16,-6 0 91-16,6 0-163 0,0 0-212 0,-5 0-195 16,5 0-165-16,0 3-110 0,0 0-63 15,0 3-33-15,5 2-11 0,1 3-3 0,-6 0-6 16,4 2-12-16,1 2-19 0,0 1-18 16,-5 4-20-16,5 2-15 0,0 0-18 15,-5 0-12-15,5 0-22 0,-5 3-43 0,5-3-55 16,-5 0-63-16,0-3-79 0,4 0-137 15,-4 0-202-15,6-2-266 0,-6-3-197 0,4 0-71 16,-4-6 5-16,5-2 99 0,0-3 196 16,0-3 292-16</inkml:trace>
  <inkml:trace contextRef="#ctx0" brushRef="#br0" timeOffset="55871.071">21565 6555 318 0,'15'-12'915'0,"-6"4"186"0,-3 0 121 16,-6 0 100-16,0 0-110 0,0 0-337 0,0-1-291 16,0 3-168-16,-6-2-190 0,2 0-226 15,4 0 0-15,-5 2 0 0,0 0 0 16,0 2 0-16,-5-2 0 0,5 3 0 0,-4 3 0 16,-1 0 0-16,-5 3 0 0,5 0 0 15,1 2 0-15,-6 3 0 0,5 3 0 0,0 0 0 16,0 3 0-16,5 0 0 0,0 0 0 15,1 3 0-15,4-4 0 0,0 1 0 16,4-1 0-16,1 2 0 0,5-7 0 16,0 3 0-16,5-8 0 0,0 2 0 0,4-5 0 15,-4-3 0-15,4 1 0 0,-4-4 0 0,0 0 0 16,-1 1 0-16,-4-3 0 0,0-1 0 16,0 1 0-16,-6 0 0 0,2 0 0 15,-6-3 0-15,0 3 0 0,0-1 0 0,0-2 0 16,0 3 0-16,0 0 0 0,-6-1 0 15,2 1 0-15,4 0 0 0,-5 2 0 0,5 0 0 16,-5 4 0-16,5-1 0 0,0 3 0 16,0 3 0-16,0 2 0 0,0 4 0 15,5 1 0-15,-5 5 0 0,5 1 0 0,-5 0 0 16,4 4 0-16,2 2 0 0,-1 0 0 0,-1 3 0 16,2 0 0-16,-2-1 0 0,1 1 0 15,0 3 0-15,0-3 0 0,-5 2 0 16,0-5 0-16,-5 3 0 0,0 0 0 0,0-3 0 15,-5 0 0-15,-5 0 0 0,1-3 0 16,-1 1 0-16,-4-4 0 0,-6-1 0 16,1-5 0-16,-1-2 0 0,-4 1 0 0,-6-6 0 15,1-1 0-15,-1-4 0 0,-3-1-430 16,-2 0-270-16,1-3-245 0,0 4-178 0,5-4-53 16,-6 4 14-16,11-2 90 0,-1 2 204 15,1 0 313-15</inkml:trace>
  <inkml:trace contextRef="#ctx0" brushRef="#br0" timeOffset="56402.609">19785 7018 187 0,'-14'6'801'16,"4"-4"162"-16,0 1 102 0,-5 0 74 0,0 0-91 15,0 0-306-15,6-3-256 0,-6 0-124 0,5 2-66 16,6-2-38-16,-6 0-30 0,5 0-19 16,-1 3-16-16,2-3-16 0,4 0-140 0,-5 0-37 15,5 0 0-15,5 3 0 0,-1-3 0 16,7 3 0-16,3 0 0 0,6-1 0 15,9 1 0-15,6 0 0 0,4-1 0 0,10-2 0 16,5 3 0-16,9-6 0 0,6 3 0 16,5 0 0-16,4 0 0 0,6 0 0 0,4 3 0 15,0 6 0-15,0-4 0 0,-4 6 0 0,-6-3 0 16,-4 3 0-16,0 0 0 0,-6 1 0 16,1-1 0-16,-6 0 0 0,-4 0 0 15,0-1 0-15,0 1 0 0,-5-2 0 0,-5-1 0 16,0 0 0-16,-5-2 0 0,0 2 0 15,-9-3 0-15,-1 1 0 0,0-3 0 0,-9 3 0 16,-1-4 0-16,-4-2 0 0,-1 3 0 16,-9 0 0-16,5-3 0 0,-5 0 0 0,-1 3 0 15,-3-3 0-15,-2 0 0 0,1 0 0 16,-5 0 0-16,6 2 0 0,-6-2 0 0,0 0 0 16,-6 0 0-16,1 3 0 0,1-3 0 15,-6 3-636-15,0 0-213 0,-5-3-236 0,-4 2-104 16,-1 1-5-16,0 0 65 0,-4 0 159 15,-5 2 242-15</inkml:trace>
  <inkml:trace contextRef="#ctx0" brushRef="#br0" timeOffset="56726.171">20795 7460 736 0,'-14'3'1004'16,"-1"-6"120"-16,5 3 88 0,5-3 82 0,-5 0-345 15,6 0-318-15,4-2-162 0,0-1-80 16,4 1-52-16,1 2-291 0,5-2-46 16,0 2 0-16,-1 3 0 0,6 0 0 0,-5 3 0 15,5 2 0-15,-5 6 0 0,-1 0 0 16,1 2 0-16,0 7 0 0,-5 0 0 0,-5 2 0 16,5 0 0-16,-5 5 0 0,0-2 0 15,0 3 0-15,0 2 0 0,0-2 0 0,0-1 0 16,5 1 0-16,-5 0 0 0,0-4 0 15,0 1 0-15,5 0 0 0,-5-3 0 16,4-1 0-16,-4 2 0 0,6-7 0 0,-6 1 0 16,0-3-406-16,0-6-121 0,0 3-129 15,-6-5-149-15,2-4-135 0,-6-2-110 0,0-2-9 16,-4-4 91-16,-1 0 162 0,0-2 205 16</inkml:trace>
  <inkml:trace contextRef="#ctx0" brushRef="#br0" timeOffset="56918.982">20648 7893 188 0,'-29'-14'563'16,"-1"3"173"-16,5 0 190 0,1 3 119 0,4 2-115 15,1 0-123-15,4 1-109 0,6 3-113 16,-1-4-126-16,5 1-65 0,5-1-20 16,0 0-1-16,9-2-260 0,2-3-113 0,3 0 0 15,6 0 0-15,4-3 0 0,6-2 0 16,4 2 0-16,0-3 0 0,6 1 0 0,4 2 0 16,0-3 0-16,5 4 0 0,0 1 0 15,5 1 0-15,-5 3 0 0,5 3 0 0,-5 2-373 16,0 0-659-16,5 3-210 0,-10 3-57 15,5 0 29-15,0 0 95 0,0 2 214 16,-5-5 348-16</inkml:trace>
  <inkml:trace contextRef="#ctx0" brushRef="#br0" timeOffset="57482.384">22595 6475 244 0,'5'-9'862'0,"-5"1"167"0,0 0 96 15,5 3 69-15,-5-1-92 0,4 3-337 0,-4 1-246 16,6 4-117-16,-2 4-48 0,6 2-21 16,-5 6-71-16,4 2-262 0,-3 7 0 0,3 4 0 15,-3 6 0-15,3 6 0 0,-4 2 0 16,5 6 0-16,-5 3 0 0,0 5 0 0,-1 3 0 16,-4 0 0-16,6-1 0 0,-2 1 0 15,1 0 0-15,1-3 0 0,-2 1 0 0,6-6 0 16,-5-4 0-16,0-1 0 0,5-5 0 15,0-6 0-15,-1-4 0 0,1-7 0 0,0-4 0 16,5-6 0-16,0-5 0 0,4-8 0 0,0-4 0 16,1-13 0-16,0-2 0 0,4-12 0 15,1-2 0-15,4-6 0 0,1-8 0 0,-1-8 0 16,10-3 0-16,5-5 0 0,0-6 0 0,11-3 0 16,3-2 0-16,6 2 0 0,0 0 0 0,0 9 0 15,-1 2 0-15,1 6 0 0,0 3 0 16,-1 5 0-16,-4 5 0 0,0 6 0 0,-9 4 0 15,-2 4 0-15,1 3 0 0,-5 6 0 0,-9 2 0 16,-1 3 0-16,-5 3 0 0,1 6 0 0,-16 2 0 16,1 3 0-16,-10 6 0 0,-5 2 0 15,-5 0-561-15,-10 6-455 0,1-3-183 0,-6 3-44 16,1-1 26-16,-1 2 88 0,-9-5 186 16,4 1 310-16</inkml:trace>
  <inkml:trace contextRef="#ctx0" brushRef="#br0" timeOffset="57932.672">22413 6006 395 0,'-9'-22'863'0,"-1"3"128"16,-5-1 70-16,0 10 39 0,-4 1-212 0,-1 9-346 16,1 9-221-16,-6 7-113 0,1 8-55 15,-6 9-23-15,1 12-5 0,-1 7 1 16,1 12 8-16,-1 11 21 0,1 2 25 15,4 11 18-15,10 0 9 0,1 0-1 0,4 3-12 16,5 0-180-16,5-2-14 0,5-1 0 0,5 0 0 16,4-5 0-16,7 0 0 0,3-9 0 15,5-2 0-15,1-4 0 0,9-1 0 16,0-6 0-16,5-7 0 0,0-3 0 0,0-5 0 16,6-7 0-16,-7-3 0 0,7-6 0 0,-1-2 0 15,0-6-82-15,-1-3-171 0,7 1-19 16,-6-10-22-16,0-1-55 0,-5-6-95 0,0-3-135 15,0-6-155-15,-4-6-180 0,-6-4-86 16,5-6 25-16,-5-5 99 0,0-3 162 0,1-6 189 16</inkml:trace>
  <inkml:trace contextRef="#ctx0" brushRef="#br0" timeOffset="58319.74">24198 6125 257 0,'-10'-20'763'0,"6"4"186"16,-6-1 107-16,5 1 66 0,0 2-176 0,0 2-238 15,0-1-226-15,5 4-151 0,0 2-71 0,0-2-21 16,5 1-1-16,0 3 11 0,5-1 13 15,4 0 17-15,1 6-229 0,0 0-50 16,10 0 0-16,-1 3 0 0,5 6 0 0,1-1 0 16,4 3 0-16,1 2 0 0,-1 2 0 0,5 1 0 15,-9 3 0-15,-1-2 0 0,-5 5 0 0,-4-3 0 16,0 6 0-16,-6 0 0 0,-4 2 0 0,4 12 0 16,-3 5 0-16,-7 12 0 0,2 4 0 15,-12 6 0-15,2 6 0 0,-7 2 0 0,-8 6 0 16,0-3 0-16,-1 3 0 0,-9 3 0 0,-6 0 0 15,1 5 0-15,-10-2 0 0,4-1-339 16,-4 1-816-16,5-6-152 0,5-6-8 16,-5-2 63-16,-1-3 121 0,1 0 216 0,-10 3 331 0</inkml:trace>
  <inkml:trace contextRef="#ctx0" brushRef="#br0" timeOffset="79020.852">11886 4464 672 0,'-5'0'990'0,"0"-5"156"0,0 1 119 16,0 2 87-16,0 0-325 0,5-2-357 0,0 2-203 15,0-1-139-15,5 3-109 0,5-3-164 16,4 3-55-16,1 0 0 0,0 3 0 0,5 0 0 16,-1 5 0-16,1 3 0 0,-1 3 0 15,-4 2 0-15,0 6 0 0,-1 4 0 0,-4 4 0 16,-5 0 0-16,-5 5 0 0,5 4 0 16,-10 0 0-16,0 0 0 0,1-1 0 15,-2 1 0-15,-3-6 0 0,4-3 0 0,-5-5 0 16,5-3 0-16,0-5 0 0,5-6 0 15,0-3 0-15,0-2-263 0,0-9-46 0,5-2 7 16,0-6 26-16,5-6 45 0,4-2 52 16,-4-4 45-16,5-4 36 0,4-1 36 15,-4 1 48-15,5-7 50 0,0 4 31 0,-1-3 23 16,6 0 20-16,-6 3 16 0,1 2-3 0,0 0-17 16,-5 4-1-16,-6 5 20 0,1 1 29 15,-5 2 29-15,0 5 33 0,-5 3 24 16,0 0-53-16,-5 5-187 0,0 3 0 0,0 6 0 15,-5 4 0-15,6 4 0 0,-7 6 0 16,1 2 0-16,6 5 0 0,-1 1 0 0,0 2 0 16,0 3 0-16,10 1 0 0,-5-4 0 15,10 0 0-15,-6-3 0 0,11-1 0 0,0-4 0 16,5-6 0-16,-1 1 0 0,6-7 0 16,-1-1-37-16,6-4-803 0,-1 1-317 15,5-6-105-15,-4-3 10 0,9 0 39 0,1-8 112 16,-1 0 258-16,0-5 396 0</inkml:trace>
  <inkml:trace contextRef="#ctx0" brushRef="#br0" timeOffset="79240.173">13082 4665 121 0,'-5'3'866'16,"-5"3"214"-16,1-6 167 0,-1 2 137 15,0-2 36-15,0 0-375 0,5-2-290 0,0-1-482 16,5-3-273-16,0 1 0 0,5 0 0 15,5-1 0-15,5-2 0 0,4 2 0 0,1 0 0 16,4 1 0-16,1 2 0 0,4 3 0 16,1 0 0-16,-1 3 0 0,6 0 0 0,-6 3 0 15,0-2 0-15,1 8-186 0,-5-4-704 16,-6 3-284-16,-4 1-104 0,-5 1 5 16,-5 4 64-16,-5-3 164 0,-5 2 293 0</inkml:trace>
  <inkml:trace contextRef="#ctx0" brushRef="#br0" timeOffset="79406.28">13244 4834 357 0,'-34'7'830'0,"4"-1"183"0,1 0 141 0,-1 0 124 16,5-3-141-16,6-1-200 0,0 1-208 0,4-3-125 16,10 2-452-16,0-2-152 0,5 4 0 15,5-4 0-15,5-4 0 0,4 4 0 0,6-2 0 16,5 2 0-16,-1 0 0 0,6 2 0 16,4 2 0-16,0-2 0 0,0 1 0 15,6 2 0-15,-1 1 0 0,-5-1-1402 0,6 3-169 16,-6-2 56-16,0 0 151 0,-4-1 223 15,-1 1 360-15,-4-1 365 0</inkml:trace>
  <inkml:trace contextRef="#ctx0" brushRef="#br0" timeOffset="80640.823">12121 9526 13 0,'10'-22'485'0,"0"-4"149"16,0-1 180-16,-1-1 150 0,6-5-51 15,-11-3-125-15,7 4-91 0,-1-7-96 0,-6 3-132 16,1 0-102-16,-5 1-47 0,5-1-21 16,-5 5-11-16,0 4-4 0,0 2-29 15,0 5-255-15,-5 6 0 0,5 6 0 0,-5 8 0 16,1 8 0-16,-2 9 0 0,2 14 0 15,-1 7 0-15,-1 15 0 0,6 4 0 0,0 13 0 16,6 1 0-16,-1 7 0 0,5-2 0 16,4-1 0-16,6-6 0 0,5-8 0 0,-1-6 0 15,5-8 0-15,0-6 0 0,11-7 0 16,-6-10 0-16,6-7 0 0,-2-12 0 16,2-5 0-16,-6-11 0 0,0-5 0 0,-9-9 0 15,0-3 0-15,-6-5 0 0,-9 0 0 16,-5-3 0-16,0 0 0 0,-10-2 0 0,0 2 0 15,-5 3 0-15,0-1 0 0,1 7 0 16,-6 5 0-16,10 5 0 0,-5 6 0 0,10 9 0 16,-5 4 0-16,10 9 0 0,0 8 0 15,0 6 0-15,5 9 0 0,0 4 0 0,-1 9 0 16,11 3 0-16,-5 11 0 0,4 2 0 16,6 3 0-16,-1-3 0 0,-4 1 0 15,4-3 0-15,1-4 0 0,-5-2 0 0,-1-2 0 16,1 0 0-16,-5-6 0 0,-11-3 0 15,1-3 0-15,-5-2 0 0,-5-6 0 0,-5 0 0 16,-9-8 0-16,0-1 0 0,-6-7 0 16,-5-6 0-16,-4-3 0 0,-5-8 0 0,0-8 0 15,-1-3 0-15,1-6 0 0,0-5 0 16,10-2 0-16,-1-4 0 0,11 3-79 16,4-2-442-16,10-1-209 0,5 0-305 15,10-2-130-15,9-1-32 0,6 1 31 0,14-3 122 16,0-2 250-16,16-4 359 0</inkml:trace>
  <inkml:trace contextRef="#ctx0" brushRef="#br0" timeOffset="80848.799">13769 9771 608 0,'4'-8'1086'16,"2"-3"203"-16,-6 2 169 0,-6-1 119 15,6-2-200-15,-4 1-581 0,4 1-796 0,4-2 0 16,2 4 0-16,3 0 0 0,6 0 0 15,-1 2 0-15,11 3 0 0,0 0 0 0,-1 6 0 16,10 0 0-16,-4 5 0 0,4 0 0 16,5 6-8-16,-4 0-754 0,-6 0-240 0,-4 5-175 15,-6-2-44-15,1 5 17 0,-11-3 97 16,-3 0 200-16,-12 1 311 0</inkml:trace>
  <inkml:trace contextRef="#ctx0" brushRef="#br0" timeOffset="80996.401">13999 9931 27 0,'-34'6'828'16,"0"-4"209"-16,-1-2 161 0,6-2 134 0,0-1 104 15,4 3-422-15,10-3-297 0,5 0-166 16,5 0-500-16,5 1-51 0,10-1 0 0,5 1 0 16,4-1 0-16,1 3 0 0,9 0 0 15,1 3 0-15,4-1 0 0,5 3 0 16,1 1 0-16,4 0-997 0,0 2-399 0,-5-6-56 16,5 2 61-16,0-8 110 0,-9-1 277 15,4-6 470-15</inkml:trace>
  <inkml:trace contextRef="#ctx0" brushRef="#br0" timeOffset="-140249.534">14607 9316 390 0,'0'-6'762'0,"-5"-2"172"0,5 2 114 0,-5-1 63 16,1 1-235-16,4 1-203 0,-6 1-175 16,2 2-156-16,4-1-101 0,0 1-64 0,0 2-39 15,0 2-27-15,0 1-16 0,0 5 2 16,0 1 17-16,4 4 26 0,-4 1 13 0,6 2 13 15,-6 6-41-15,4 1-125 0,-4-1 0 16,0 2 0-16,0 1 0 0,5-3 0 0,-5 4 0 16,0-5 0-16,0-2 0 0,0 1 0 15,0-1 0-15,0-5 0 0,0 0 0 16,5-3 0-16,-5-2 0 0,0-5 0 0,0-1 0 16,5-3 0-16,-5-3 0 0,0-1 0 15,5-11 0-15,-5 2 0 0,5-9 0 16,-5 0 0-16,5-6 0 0,-5 1 0 0,4-7 0 15,2 1 0-15,-2 3 0 0,1 0 0 16,5 2 0-16,-5 6 0 0,0 2 0 0,0 4 0 16,5-16 0-16,-5 41 0 0,-1-13 0 15,2 1 0-15,-2 3 0 0,6 5 0 0,-5 4 0 16,0 2 0-16,0 5 0 0,0 3 0 16,-1 3 0-16,-4 3 0 0,5 0 0 15,-5 3 0-15,0-3 0 0,6-1 0 0,-6 1 0 16,4-6 0-16,-4 1 0 0,5-4 0 15,0-2 0-15,-5-3 0 0,5-3 0 0,0-2 0 16,0-4 0-16,-5-2 0 0,9-5 0 16,-3-6 0-16,-2-5 0 0,6-4 0 15,-5-2 0-15,5-5 0 0,-1-1 0 0,-3-3 0 16,3 4 0-16,1 0 0 0,-5 5 0 16,5 2 0-16,-10 6 0 0,5 3 0 15,0 5 0-15,0 2 0 0,-5 4 0 0,4 4 0 16,-4 5 0-16,6 5 0 0,-6 2 0 15,0 3 0-15,4 4 0 0,-4-1 0 0,5 2 0 16,1 1 0-16,-2 0 0 0,6-2 0 16,-5-2 0-16,5-2 0 0,-1-2 0 0,6 0 0 15,-5-4 0-15,5-1-76 0,0-4-539 16,-1 0-189-16,1-5-218 0,0-3-121 16,4 0-33-16,-4-3 37 0,4-3 151 0,1 1 242 15,-5 0 301-15</inkml:trace>
  <inkml:trace contextRef="#ctx0" brushRef="#br0" timeOffset="-140038.845">15190 9454 739 0,'-4'-11'985'0,"4"0"158"0,-5 0 138 16,5 0 89-16,0 0-327 0,0-1-299 16,0 4-175-16,5 0-252 0,-1 3-317 0,6-1 0 15,0 3 0-15,5 0 0 0,0 3 0 16,0 0 0-16,4 0 0 0,10 0 0 15,1 0 0-15,-1 3 0 0,5-3 0 0,1 0 0 16,-1 0 0-16,1 0-472 0,-11 3-339 0,0-3-288 16,-3 3-112-16,-8 0-18 0,-2 0 48 15,-7-1 153-15,2 1 269 0</inkml:trace>
  <inkml:trace contextRef="#ctx0" brushRef="#br0" timeOffset="-139830.399">15460 9250 426 0,'-15'-14'760'0,"6"0"197"0,-1 1 133 15,5-1 57-15,-5 2-182 0,6 5-161 16,-2-2-165-16,1 4-154 0,1-1-78 0,4 6-36 16,0 3-231-16,0 3-140 0,4 5 0 15,-4 5 0-15,0 3 0 0,5 6 0 0,-5 3 0 16,0 2 0-16,0 3 0 16,0 3 0-16,0-3 0 0,6 0 0 0,-6 0 0 15,0-3 0-15,4-2 0 0,1-3 0 16,0 0-323-16,0-6-827 0,0-3-168 0,0-2-22 15,0-3 56-15,5-5 110 0,-1-6 242 0,6-6 398 16</inkml:trace>
  <inkml:trace contextRef="#ctx0" brushRef="#br0" timeOffset="-139468.653">15799 9258 540 0,'0'-19'957'15,"4"2"165"-15,-4-2 144 0,-4 5 114 16,4 1-215-16,-5-1-340 0,5 2-199 0,-5 4-316 15,5 3-310-15,-5-1 0 0,5 6 0 16,-5 0 0-16,0 9 0 0,0-1 0 0,1 6 0 16,-2 5 0-16,2 1 0 0,-1 4 0 15,-1 1 0-15,6 5 0 0,-4 0 0 16,8 1 0-16,-4-1 0 0,6 4 0 0,-1-4 0 16,5 0 0-16,-6-3 0 0,11-2 0 0,-5 0 0 15,4-6 0-15,1-2 0 0,-5 0 0 16,5-7 0-16,-1-1 0 0,-4-4 0 15,5-5 0-15,-6-5 0 0,1-1 0 0,1-5 0 16,-7-3 0-16,-4 1 0 0,5-4 0 16,-10-2 0-16,1-1 0 0,-2 2 0 0,-9-5 0 15,6 1 0-15,-6 0 0 0,-5 3 0 16,1 2 0-16,-1 3 0 0,1 6 0 16,-1 6 0-16,1 4 0 0,-6 4-200 0,5 2-510 15,1 0-325-15,-1 4-167 0,5 1-40 16,0-2 28-16,1 5 103 0,4-1 235 0,-4-2 375 15</inkml:trace>
  <inkml:trace contextRef="#ctx0" brushRef="#br0" timeOffset="-138975.459">14745 9912 469 0,'-11'-3'851'16,"2"-2"150"-16,4-1 107 0,-5-2 75 15,5 2-260-15,0 1-248 0,1-4-193 0,4 4-110 16,0-4-70-16,0 4-34 0,4 0-21 16,1-1-10-16,5-2-164 0,0 2-73 15,4 1 0-15,6-1 0 0,0 3 0 0,-1-2 0 16,10-1 0-16,-4 1 0 0,9 2 0 16,-4-2 0-16,4 2 0 0,5 3 0 15,1-3 0-15,-1 3 0 0,10 0 0 0,0-3 0 16,5 3 0-16,0-2 0 0,5-1 0 0,4-2 0 15,1-1 0-15,5 0 0 0,-1 1 0 16,1-1 0-16,-5-2 0 0,0 3 0 0,0 2 0 16,-16-3 0-16,1 3 0 0,-4 1 0 0,-11 2 0 15,-5-3 0-15,-4 3 0 0,-6 0 0 16,-4 0 0-16,-5-2 0 0,-10 2 0 16,0-4 0-16,0 4-398 0,-10-2-275 0,-5 2-272 15,-4 0-190-15,0 0-56 0,-2 0 12 16,-8 0 93-16,0 6 212 0,0-1 322 0</inkml:trace>
  <inkml:trace contextRef="#ctx0" brushRef="#br0" timeOffset="-138606.041">15284 10022 181 0,'-10'3'822'0,"0"-3"181"16,1-3 128-16,-2 0 108 0,1-2-53 15,6 2-298-15,-1 1-254 0,0-1-138 16,5 0-96-16,0 0-189 0,0 0-211 0,0 3 0 16,5 0 0-16,0 0 0 0,5 0 0 0,-1 3 0 15,1 0 0-15,5 0 0 0,0-3 0 16,4 5 0-16,-4-2 0 0,0 2 0 16,-1 1 0-16,1-1 0 0,0 3 0 0,-5 1 0 15,5 2 0-15,-11 0 0 0,1 3 0 16,0 0 0-16,0 2 0 0,-5 0 0 0,5 1 0 15,-5 2 0-15,0 1 0 0,0 2 0 16,0-3 0-16,0 6 0 0,0-3 0 16,0 3 0-16,0 0 0 0,5-1 0 0,-5 2 0 15,0-4 0-15,5 3 0 0,-5-7 0 16,4 4 0-16,-4-2 0 0,6-3-465 0,-6-3-232 16,0-1-146-16,0-2-123 15,-6-5-99-15,2 2-26 0,-6-6 69 0,0-2 157 16,0 0 212-16,-5-2 207 0</inkml:trace>
  <inkml:trace contextRef="#ctx0" brushRef="#br0" timeOffset="-138419.555">15333 10530 89 0,'-20'-15'419'0,"-4"2"170"16,-1-3 189-16,5-1 181 0,1 0-21 0,-1 3-64 16,5 0-69-16,1 1-81 0,4 2-119 15,0 0-131-15,5 0-62 0,1 2-22 0,4 1-255 16,4 0-135-16,6 0 0 0,0 0 0 16,5 0 0-16,-1-1 0 0,6 3 0 0,4-2 0 15,1 3 0-15,5-1 0 0,-1 1 0 16,1-1 0-16,4 0 0 0,5 1 0 0,0 0 0 15,5-1 0-15,5-2 0 0,5-3 0 16,0-3-134-16,5-2-1249 0,5-4-74 0,4 1 24 16,-4-3 97-16,0-1 176 0,-6 2 337 15,1-4 386-15</inkml:trace>
  <inkml:trace contextRef="#ctx0" brushRef="#br0" timeOffset="-137761.57">16990 9037 622 0,'0'-16'1010'0,"5"-4"145"0,-5 4 116 16,-5 3 104-16,5-1-251 0,-4 2-396 15,4 4-225-15,-6 2-123 0,6 4-357 16,6 2-23-16,-2 2 0 0,6 6 0 0,5 7 0 16,0 2 0-16,-1 2 0 0,1 8 0 15,5 1 0-15,-1 4 0 0,-4 8 0 0,4-2 0 16,-4 7 0-16,-1-2 0 0,-3 2 0 0,-1 1 0 15,-6-2 0-15,1-2 0 0,0-1 0 16,0-5 0-16,0-3 0 0,0-3 0 16,0-4 0-16,-1-5 0 0,6-4 0 0,-5-6 0 15,5-3 0-15,5-5 0 0,0-8 0 0,4-7 0 16,0-7 0-16,6-5 0 0,0-12 0 16,4-6 0-16,6-5 0 0,4-5 0 0,5-4 0 15,0 4 0-15,0 0 0 0,6 3 0 16,-6 4 0-16,-1 3 0 0,1 4 0 0,-9 5 0 15,-1 5 0-15,-4 4 0 0,-5 5 0 0,-6 2 0 16,-4 2 0-16,-6 7 0 0,1 0 0 16,-5 3 0-16,0 2 0 0,-5 3 0 0,-5 3 0 15,-5 0-127-15,0 5-938 0,-4 0-204 16,-1 0-44-16,-5 1 41 0,-4 1 87 16,0-1 194-16,-1 0 317 0</inkml:trace>
  <inkml:trace contextRef="#ctx0" brushRef="#br0" timeOffset="-137419.79">17005 8645 542 0,'-19'-24'902'0,"-2"-1"128"0,2 3 81 0,0 2 62 15,4 7-287-15,-5 2-316 0,0 8-186 0,1 3-93 16,0 6-43-16,-2 10-23 0,-3 6-14 15,0 9 3-15,4 7 5 0,-5 9-34 0,1 6-185 16,4 10 0-16,1 8 0 0,4 7 0 16,0 2 0-16,1 6 0 0,9 1 0 0,0 0 0 15,10 0 0-15,4-4 0 0,1 0 0 16,10-5 0-16,5-4 0 0,4-6 0 16,5-4 0-16,6-9 0 0,-2-8 0 0,7-3 0 15,3-8 0-15,2-5 0 0,4-9 0 16,-5-3 0-16,5-8 0 0,0-8 0 0,-1-3 0 15,2-11 0-15,4-6 0 0,-1-8 0 0,1-8-702 16,5-3-243-16,4-8-226 0,1-5-59 16,-5-1 28-16,-10-5 97 0,-5 2 187 15,-5-2 269-15</inkml:trace>
  <inkml:trace contextRef="#ctx0" brushRef="#br0" timeOffset="-137148.961">18074 8946 639 0,'0'-41'1077'0,"0"3"145"15,0-4 75-15,-5 3 40 0,5 3-279 0,0 1-494 16,5 2-249-16,0 2-111 0,0 4-36 16,4 2 6-16,1 2-38 0,5 7-136 0,-5 2 0 15,5 4 0-15,-1 7 0 0,6 3 0 16,-1 5 0-16,1 9 0 0,0 5 0 16,-1 6 0-16,1 8 0 0,0 3 0 0,-5 5 0 15,-1 9 0-15,-4 0 0 0,-5 5 0 0,0 3 0 16,-5 2 0-16,-5 4 0 0,-5 5 0 15,0 6 0-15,-10-2 0 0,1 2 0 0,-6-3 0 16,-4-1 0-16,4-1 0 0,-4-7 0 16,0 0 0-16,-1-2 0 0,-4 0-449 0,-5-3-993 15,-1-3-35-15,-9 0 67 0,1-5 125 16,-11-3 220-16,-6-3 347 0</inkml:trace>
  <inkml:trace contextRef="#ctx0" brushRef="#br0" timeOffset="-135533.12">10640 4698 168 0,'15'-2'556'0,"-1"-1"131"0,1 0 132 16,-5-2 115-16,0 0-139 0,0 1-164 16,-6 2-95-16,2-1-107 0,-2 0-109 15,1 3-91-15,-5-3-47 0,0 3-27 0,0 0-22 16,0 0-13-16,-5 0-16 0,1 0-18 16,-6 3-23-16,-5 3-18 0,-4 2-9 15,-6 6-9-15,1 2-7 0,-16 6-7 0,1 6-6 16,-10 5-7-16,-5 11-5 0,-5 3-3 15,0 8-11-15,5 6 1 0,10 3 4 0,0 4 6 16,10 4 8-16,9-3 1 0,10 0 11 16,11 0 0-16,4 0-7 0,14-3 6 0,11-2 8 15,5-2 7-15,14-3 7 0,5-1 9 0,9-3 9 16,11 0-1-16,0 0-5 0,-1 0-5 16,1-2-5-16,-6 2-11 0,-4-3-9 15,-10 3-7-15,-5 1-5 0,-9 1 0 0,-11 1 3 16,1 3 5-16,-16 3 3 0,1-1 3 0,-10 1-6 15,0 2-5-15,-14-3-1 0,-1 1-3 16,-4-3 4-16,-1-3 4 0,-5-6 6 0,1 0 5 16,4-2-1-16,1-3 0 0,-1-3-5 15,5-5-3-15,0-3-5 0,11-4-3 16,-1-1-4-16,5-6-2 0,5 0-3 0,-1-7 0 16,6 2-2-16,0-1 0 15,0 1 0-15,4 2 1 0,-3 0 1 0,3 3-1 16,-4 2 0-16,-5 4 0 0,0 4-2 0,0 4 7 15,-5 2 9-15,-5 6 12 0,0 3 8 16,0 5 10-16,-5 1 8 0,6 1-2 0,-6 1-6 16,-1 0-11-16,11 0-10 0,-4-1-6 15,8-1-4-15,2-3-3 0,3-4 1 16,1 1 0-16,5-4 12 0,4 2 6 0,2-5 5 16,-2 5 1-16,-4-5 2 0,4 2 4 15,0 2-3-15,-4-1 5 0,-5 2 6 0,0 2-15 16,-5 5-28-16,0 0 0 0,-5 3 0 15,0-1 0-15,-5 6 0 0,5 1 0 0,-5-1 0 16,0-2 0-16,5 3 0 0,0-1 0 16,5-2 0-16,0-1 0 0,5 4 0 15,-1-3 0-15,6-3 0 0,0 0 0 0,-1 0 0 16,7-3 0-16,-2 0 0 0,0-3 0 16,2-2 0-16,-2 2 0 0,0-2 0 0,6-3 0 15,-5 2 0-15,-1-2 0 0,6 0 0 16,-6 1 0-16,1 1 0 0,4-3 0 0,-4 5-13 15,0-5-94-15,-1 1-36 0,-4-3-48 16,4 1-55-16,1-1-90 0,-5-3-162 0,0-5-224 16,0-4-254-16,-1 0-104 0,-4-8-19 15,0-2 63-15,0-5 162 0,-6-6 246 16</inkml:trace>
  <inkml:trace contextRef="#ctx0" brushRef="#br0" timeOffset="-134675.45">11219 12609 450 0,'-20'-10'705'0,"5"-5"194"0,-4-1 133 16,4 0 55-16,5-4-247 0,1-2-143 0,-1 0-122 16,5-3-145-16,5 1-94 0,0 2-50 0,0-3-28 15,9 3-23-15,6 2-26 0,0 4-57 16,5-1-152-16,4 6 0 0,5 3 0 16,1 5 0-16,-1 3 0 0,5 9 0 0,-4 2 0 15,5 5 0-15,-6 9 0 0,1 2 0 0,-1 7 0 16,-10 4 0-16,1 3 0 0,-10 7 0 15,-1-2 0-15,-3 1 0 0,-2-3 0 16,-4 1 0-16,-4-5 0 0,4-3 0 0,-6-4 0 0,2-9 0 16,4-4 0-16,0-4 0 0,-5-4 0 15,5-7 0-15,5-8 0 0,-5-5 0 16,4-3 0-16,6-8 0 0,0-4 0 0,0-4 0 16,4-4 0-16,1-4 0 0,0-4 0 15,0-3 0-15,-1 2 0 0,1 1 0 0,-5-3 0 16,5 6 0-16,-11 4 0 0,2 1 0 0,-1 6 0 15,-5 6 0-15,0 0 0 0,-5 7 0 16,-1 4 0-16,2 6 0 0,-6 4 0 0,5 6 0 16,-5 7 0-16,5 7 0 0,-5 2 0 0,6 4 0 15,-1 5 0-15,5 3 0 0,0 2 0 16,5-2 0-16,-1 3 0 0,6-3 0 16,5-3 0-16,4-3 0 0,2 1 0 0,3-7 0 15,0-2 0-15,6-2 0 0,4-7 0 0,0-1 0 16,6-4 0-16,-1-6 0 0,0-4 0 15,5-1 0-15,-4-2-313 0,4-4-336 0,-5 1-132 16,0-3-123-16,-5 0-162 0,0-3-46 16,-4 3 53-16,-5-3 145 0,-6 1 188 0,1 1 198 15</inkml:trace>
  <inkml:trace contextRef="#ctx0" brushRef="#br0" timeOffset="-134348.597">12341 12687 602 0,'-9'-14'963'0,"-1"-2"172"0,0 2 133 0,1-3 116 0,-1 3-254 15,5 1-307-15,0-2-198 0,0 5-364 16,0-2-261-16,5 4 0 0,5 0 0 15,-5 2 0-15,5-2 0 0,5 2 0 0,0 4 0 16,4-4 0-16,-4 4 0 0,10-1 0 0,-5 0 0 16,4 1 0-16,0 2 0 0,1-3 0 0,5 3 0 15,-1-3 0-15,-4 3 0 0,5-3 0 16,-6 3-227-16,-4-3-272 0,-1 3-53 0,-9 0-22 16,5 0 25-16,-10-3 57 0,0 1 110 15,-10-1 192-15,5-2 243 0,-9-4 188 0,4 1 116 16,-5-3 81-16,0-3 35 0,0 1-17 15,1-1-53-15,-1-3-20 0,6 6-1 0,-1 0-103 16,0 0-279-16,5 5 0 0,0 1 0 16,5 2 0-16,0 3 0 0,0 3 0 0,0 5 0 15,0 3 0-15,5 6 0 0,-5 2 0 0,5 3 0 16,0 5 0-16,0 4 0 0,-1 2 0 16,2 3 0-16,3-3 0 0,1 3 0 0,-5-3-352 15,9-2-1020-15,-4-7-92 0,5-2 24 16,0-8 104-16,4-6 202 0,1-4 402 15</inkml:trace>
  <inkml:trace contextRef="#ctx0" brushRef="#br0" timeOffset="-133811.777">12979 12395 13 0,'-10'-9'742'15,"0"1"212"-15,1-3 137 0,-1 0 100 0,0-1 16 16,5 2-302-16,1-1-267 0,-2 3-154 15,6-3-86-15,0 2-59 0,0 3-110 0,0 1-229 16,0 2 0-16,0 3 0 0,6 3 0 16,-2 5 0-16,-4 4 0 0,5 1 0 0,0 4 0 15,0 5 0-15,5 0 0 0,-5 2 0 0,9 4 0 16,-4-3 0-16,5 3 0 0,-6-3 0 16,11-3 0-16,-5 0 0 0,5-3 0 0,-1-6 0 15,6-1 0-15,-6-4 0 0,1-5 0 0,4-3 0 16,-4-6 0-16,0-2 0 0,-5-6 0 15,-1 0 0-15,-4-5 0 0,-6-1 0 0,2 2 0 16,-6-4 0-16,0-1 0 0,-6 4 0 0,2-3 0 16,-1 2 0-16,0 4 0 0,-5 2 0 15,6 0 0-15,-2 6 0 0,2 2 0 0,-1 4 0 16,5 4 0-16,0 4 0 0,0 5 0 16,0 3 0-16,5 3 0 0,-1 2 0 0,6 3 0 15,0 0 0-15,0 6 0 0,0-1 0 16,5 1 0-16,4 2 0 0,-4 1 0 0,4-1 0 15,1 0 0-15,0-2 0 0,-6 2 0 0,6-2 0 16,-6-4 0-16,1 1 0 0,0 0 0 16,-5-3 0-16,-1 0 0 0,-3-3 0 0,-2 1 0 15,-4-1 0-15,0-2 0 0,-4-3 0 0,-6 0 0 16,0-1 0-16,0-2 0 0,-4 0 0 0,-6-3 0 16,0 1 0-16,1-4 0 0,-6 1 0 0,5-1 0 15,-4-2 0-15,0-3 0 0,-1 0 0 0,1-3 0 16,4 0 0-16,5 1-174 0,0-1-371 15,6-2-179-15,-1-4-185 0,5 1-176 0,0-3-62 16,10-3 15-16,0-2 122 0,5-1 224 16,5-5 248-16</inkml:trace>
  <inkml:trace contextRef="#ctx0" brushRef="#br0" timeOffset="-133534.234">13832 12587 100 0,'0'-8'655'0,"0"0"205"16,0-1 165-16,0-1 110 0,0-2-72 15,0 2-202-15,0-2-173 0,10-1-144 0,-5 1-106 16,0-1-54-16,5-1-25 0,0 3-280 16,4 0-79-16,-4 0 0 0,4 0 0 0,1 3 0 15,0-1 0-15,5 4 0 0,-1 2 0 16,6 1 0-16,-1-1 0 0,6 6 0 0,-5-3 0 15,4 2 0-15,0 3 0 0,-5 1 0 16,1 3 0-16,0 2 0 0,-10 2-340 0,0 1-541 16,-11 2-151-16,1 4-125 0,-5-3-35 0,0-1 54 15,-9 4 163-15,-2-4 218 0,-3 3 227 16</inkml:trace>
  <inkml:trace contextRef="#ctx0" brushRef="#br0" timeOffset="-133369.668">14176 12609 78 0,'-25'12'383'16,"1"-2"196"-16,-6-4 176 0,1 0 203 0,-1-4 72 15,6 1-109-15,-1-3-103 0,1-3-75 0,4 1-73 16,0-2-120-16,5 2-81 0,6-4-232 15,4 1-237-15,0 0 0 0,0-1 0 0,10-2 0 16,0 2 0-16,5 1 0 0,0 2 0 16,5 0 0-16,4 0 0 0,0 3 0 0,1 0 0 15,5 0 0-15,-1 3 0 0,6 3 0 16,-6-3 0-16,-4 2 0 0,4-2-938 0,1-1-532 16,0 1-18-16,4 0 84 0,-5-6 137 15,6 0 303-15,-1-2 436 0</inkml:trace>
  <inkml:trace contextRef="#ctx0" brushRef="#br0" timeOffset="-133084.672">14700 12449 443 0,'-14'-8'619'0,"-1"0"130"0,0 0 171 0,0 0 33 15,5-1-141-15,1 1-103 0,4 0-68 0,0 2-70 16,0 0-111-16,0 1-73 0,5 0-30 16,5-1-8-16,-5 0-128 0,5 4-221 0,0-4 0 15,5 3 0-15,0 0 0 0,4 1 0 16,-4 2 0-16,5 0 0 0,5 2 0 0,-6 1 0 16,6 3 0-16,4-1 0 0,-4 1 0 15,-1 2 0-15,1 0 0 0,0 4-694 0,-5-4-523 16,4 0-118-16,-4 1 8 0,-1-4 66 15,6 1 158-15,-5-4 296 0,4 1 377 16</inkml:trace>
  <inkml:trace contextRef="#ctx0" brushRef="#br0" timeOffset="-132508.148">15308 12298 448 0,'-15'-11'752'0,"1"-3"142"0,-1 3 129 0,6-2 82 16,-6-1-282-16,5 3-208 0,5-3-134 15,-5 0-106-15,5 3-89 0,0 0-43 0,5-3-12 16,0 3 3-16,0 0-3 0,5-1-3 0,0 5-8 16,0-5-218-16,5 4-2 0,0 3 0 15,5-1 0-15,-6 3 0 0,6 1 0 0,-1 2 0 16,1 5 0-16,0 1 0 0,0 2 0 15,-5 3 0-15,0 0 0 0,-1 5 0 0,-4 1 0 16,-5 2 0-16,5 1 0 0,-10 1 0 16,0 2 0-16,0-1 0 0,1 0 0 0,-6-2 0 15,5-1 0-15,-5 0 0 0,0-3 0 0,0-2 0 16,0-3 0-16,6 1 0 0,-2-7 0 16,2-3 0-16,-1 1-17 0,5 0-83 0,5-3 25 15,-1-3 25-15,2 0 19 0,3-2 16 16,1 0 17-16,5-1 18 0,0 0 20 0,-1 1 21 15,1 2 27-15,4-2-11 0,-4 2-77 0,0 0 0 16,0 3 0-16,-1 3 0 0,-4 0 0 16,0 0 0-16,0 2 0 0,-6 0 0 15,2 7 0-15,-1-2 0 0,-10 2 0 0,5 2 0 16,-6 2 0-16,-3 1 0 0,-1 2 0 0,-5 0 0 16,1 0 0-16,-6 3 0 0,6-2 0 15,-11-1 0-15,5 1 0 0,-4-4 0 0,-6-2 0 16,6-4 0-16,-5-1 0 0,4-4 0 15,-5-5 0-15,1-2 0 0,5-4 0 0,-1-2 0 16,0-3 0-16,6 0 0 0,-1 0 0 0,10 0 0 16,-4 2 0-16,9 1 0 0,0 3 0 15,5-1 0-15,5 3-491 0,0 1-260 16,5 2-260-16,4 0-144 0,6 0-43 0,-1 2 20 16,11 1 129-16,-6 0 236 0,6-3 338 0</inkml:trace>
  <inkml:trace contextRef="#ctx0" brushRef="#br0" timeOffset="-132124.307">16651 12461 35 0,'-9'-6'513'0,"-1"0"150"0,1 1 166 16,3 0 165-16,-3-4-45 0,4 4-121 16,-5-1-95-16,5-2-82 0,-4 2-105 0,3-2-112 15,1 3-60-15,1-4-33 0,4 4-40 16,0-3-301-16,0 2 0 0,4 0 0 0,7-2 0 15,-2 2 0-15,6 2 0 0,-1 1 0 0,6 0 0 16,0 0 0-16,-1 3 0 0,1 0 0 16,4 0 0-16,-4 3 0 0,5 3 0 0,-1-2 0 15,-4 5 0-15,5-1-327 0,-11 1-328 16,0 1-163-16,-4 2-127 0,-5-2-105 0,0 5-50 16,-5-4 46-16,-5 2 146 0,-4-1 214 15,-1-2 207-15</inkml:trace>
  <inkml:trace contextRef="#ctx0" brushRef="#br0" timeOffset="-131765.814">16824 12483 37 0,'-20'8'330'0,"0"-6"183"0,-4 1 165 0,-6-3 183 15,6 0 86-15,-1-5-57 0,1 2-77 0,-1-2-74 16,6-1-71-16,-1 0-111 0,0 1-105 16,5 0-64-16,6-1-70 0,-1 4-318 0,5-4 0 15,5 3 0-15,5 0 0 0,0 1 0 0,5-4 0 16,4 3 0-16,6 1 0 0,0-4 0 16,4 3 0-16,1-2 0 0,4-1 0 0,1 0 0 15,-1 1 0-15,1-3 0 0,-6 2-151 16,1 1-324-16,-11-3-65 0,6 2-27 15,-10 0 17-15,-1 1 44 0,-4-4 71 0,-5 5 117 16,-5-5 158-16,-4 4 161 0,-6-4 138 0,0 0 107 16,-4 5 63-16,-6-5 24 0,0 1-15 15,-4 0-38-15,-5-4-54 0,0 1-59 0,4 4-40 16,-4-5-23-16,-1 4-11 0,1 0-2 0,5 2-8 16,-1 1-1-16,5 5-2 15,1 0-5-15,5 3-3 0,-1 5-7 0,5 0-2 16,6 6 2-16,-1 2-2 0,10 4 0 0,-5 2-6 15,10 3-5-15,-1 5-5 0,6-3-11 16,5 7-7-16,0-4-7 0,10 0-9 0,-1 1-26 16,5-7-34-16,1 1-45 0,4-6-55 0,5-2-84 15,1-6-178-15,-6-6-238 0,5-2-297 0,-5-8-145 16,5-6-48-16,1-1 30 0,-11-4 154 16,1 0 242-16</inkml:trace>
  <inkml:trace contextRef="#ctx0" brushRef="#br0" timeOffset="-131552.663">16868 12323 424 0,'-15'-25'801'0,"5"0"176"16,1 3 119-16,-1 2 55 0,-1 2-217 0,7 3-212 16,-1 2-196-16,5 2-134 0,0-1-81 15,5 4-42-15,5 0-17 0,-5 5-10 0,9 0-148 16,1 1-94-16,0 2 0 0,-1 2 0 0,1 4 0 16,0 2 0-16,0 4 0 0,-1-2 0 15,1 4 0-15,-6 6 0 0,1-1 0 16,-5 3 0-16,5 6 0 0,-10-1 0 0,5 4 0 15,-5-1 0-15,-5 5 0 0,5 2 0 0,-10-2-796 16,1 4-424-16,-1 0-115 0,0-4 6 16,0-1 68-16,5-7 169 0,0-2 330 0</inkml:trace>
  <inkml:trace contextRef="#ctx0" brushRef="#br0" timeOffset="-130875.62">17858 12281 144 0,'-10'-11'575'15,"0"-3"130"-15,10 1 138 0,-4-1 160 0,4 2-90 16,0 2-151-16,0-1-103 0,0 3-80 15,4-1-93-15,-4 4-113 0,6 2-52 0,-2 0-13 16,1 6 5-16,5 0-106 0,-5 5-207 0,0 6 0 16,0 3 0-16,-1 5 0 0,-4 5 0 15,0 0 0-15,0 4 0 0,0 2 0 0,0 0 0 16,0 3 0-16,0-3 0 0,0-2 0 16,0-4 0-16,6-2 0 0,-2-3 0 0,-4-3 0 15,5-5 0-15,1-3 0 0,-2-6 0 16,6-2 0-16,-5-8 0 0,4-6 0 0,-3-3 0 15,-2-8 0-15,6-3 0 0,-5-5 0 16,0-1 0-16,5-2 0 0,-6 0 0 0,6 0 0 16,1 0 0-16,-7 3 0 0,6 2 0 15,0 6 0-15,-5 3 0 0,4 5 0 0,1 0 0 16,-5 6 0-16,5 2 0 0,-5 6 0 0,5 3 0 16,-5 3 0-16,0 5 0 0,0 3 0 15,-5 0 0-15,4 4 0 0,-4 4 0 0,6 1 0 16,-6-1 0-16,4 0 0 0,-4-3 0 15,5 1 0-15,-5-4 0 0,5 1 0 16,0-6 0-16,-5-3 0 0,5-2 0 0,0-6 0 0,4-4 0 16,-3-4 0-16,3-5 0 0,1-4 0 15,0-5 0-15,0-3 0 0,0-2 0 16,-1-4 0-16,1 4 0 0,-5-1 0 0,5 6 0 0,-6 0 0 16,2 5 0-16,-1 3 0 0,-5 6 0 15,4 0 0-15,-4 5 0 0,6 3 0 16,-6 5 0-16,4 1 0 0,-4 5 0 0,5 3 0 15,-5 3 0-15,5 2 0 0,0 3 0 16,0 3 0-16,0 0 0 0,0 0 0 0,5 2 0 16,-1-2 0-16,1-1 0 0,0 2 0 15,5-7 0-15,-6 3 0 0,1-5 0 0,5-1-226 16,0-5-623-16,-6 0-220 0,11-9-142 0,-5-2-22 16,9-2 45-16,1-6 161 0,4-3 237 15,5-3 290-15</inkml:trace>
  <inkml:trace contextRef="#ctx0" brushRef="#br0" timeOffset="-130526.741">19211 12304 116 0,'-19'-6'552'0,"4"-3"110"0,6 1 116 16,-6-3 158-16,0 3-59 0,5 2-140 16,0-1-99-16,-5-2-59 0,6 4-68 15,4-1-110-15,0 1-77 0,0-2-32 0,0 5-15 16,0 0-15-16,5-1-13 0,0 0-249 16,5 0 0-16,0 0 0 0,5 3 0 0,0-3 0 15,4 3 0-15,1-2 0 0,0 2 0 16,10 2 0-16,-6-2 0 0,5 3 0 0,1 0 0 15,0 0 0-15,-1 3 0 0,-4-2 0 0,4 3 0 16,-4-2 0-16,-1 3 0 0,-4 0-203 16,0 0-339-16,0 4-141 0,-5-4-176 0,-6 3-188 15,-4 3-63-15,0 0-1 0,-4 0 83 0,-6 0 195 16,0 2 250-16</inkml:trace>
  <inkml:trace contextRef="#ctx0" brushRef="#br0" timeOffset="-130325.278">19202 12463 343 0,'-15'-2'885'0,"5"-2"177"0,5 0 135 16,-5-2 124-16,6 0-117 0,-7-2-286 16,7 0-227-16,4 0-121 0,0-1-570 0,0 1 0 15,4 0 0-15,2 2 0 0,-1-2 0 0,-1 2 0 16,6 1 0-16,0-1 0 0,0 3 0 16,4 1 0-16,1-1 0 0,0 0 0 0,0 3 0 15,4 3 0-15,-4 0 0 0,-1-1 0 16,7 4 0-16,-7 2-112 0,1-2-1032 0,-6 2-178 15,6 1-40-15,-5-4 48 0,5 6 103 16,-5-5 250-16,5 2 383 0</inkml:trace>
  <inkml:trace contextRef="#ctx0" brushRef="#br0" timeOffset="-129963.746">19864 12154 194 0,'-10'-2'712'0,"5"-1"212"15,0 0 139-15,5 0 106 0,-5 3-116 16,0-3-191-16,5 3-199 0,-4-2-163 0,4 2-91 16,4 0-56-16,-4 0-64 0,5 2-289 15,5-2 0-15,-1 3 0 0,6 0 0 0,0-3 0 16,-1 3 0-16,7 2 0 0,-2-2 0 16,6 0 0-16,-6-1 0 0,6 2 0 0,-1-2 0 15,1 1 0-15,-1 0-631 0,-4-1-444 0,4 1-176 16,-4-3-42-16,4 3 34 0,-4-3 104 15,4 0 259-15,1 0 381 0</inkml:trace>
  <inkml:trace contextRef="#ctx0" brushRef="#br0" timeOffset="-129306.503">20840 11749 381 0,'0'-17'549'0,"-6"4"68"0,2-1 77 16,-1 2-1-16,0 2-125 0,5 2-58 15,-5 2-5-15,0 0-5 0,5 1-27 16,-5-1-44-16,0 4-43 0,0-1-55 0,0 0-48 16,0 0-27-16,-5 3-14 0,1 0-6 15,4 3-5-15,-10 0-3 0,6 2-149 0,-6 4-79 16,0 2 0-16,0 0 0 0,1 3 0 15,-1 2 0-15,5 1 0 0,-5 5 0 0,0 5 0 16,6 3 0-16,-6 6 0 0,5 0 0 16,0 5 0-16,6-2 0 0,4 3 0 0,0-4 0 15,0 1 0-15,4 0 0 0,6-6 0 16,0 0 0-16,0-5 0 0,4-1 0 0,1-2 0 16,0-1 0-16,0-5 0 0,-1-1 0 0,-4-4 0 15,5-1 0-15,0-5 0 0,0 1 0 16,-1-7 0-16,-4 1 0 0,4-3 0 0,-4-3 0 15,0 1 0-15,0-4 0 0,0-2 0 0,-5-1 0 16,0 2 0-16,0-2 0 0,-1 1 0 0,-4 0 0 16,6-1 0-16,-6 4 0 0,0-1 0 0,0 0 0 15,0 1 0-15,0 0 0 0,-6-1 0 16,6 3 0-16,-4 0 0 0,4-2 0 0,0 2 0 16,-5-3 0-16,5 2 0 0,-5-2 0 15,5-2 0-15,0 2 0 0,-5-6 0 0,5 5 0 16,0-5 0-16,0 4 0 0,0 0 0 0,0 0 0 15,0 0 0-15,0-1 0 0,0 4 0 16,-5-4 0-16,5 4 0 0,0-3 0 16,-5 2 0-16,0 1 0 0,0-3 0 0,0-1 0 15,0 4 0-15,-5-4 0 0,6 1 0 0,-6-1 0 16,-5 1 0-16,6 0 0 0,-6 0 0 16,-5 0 0-16,6 0 0 0,-6 2 0 15,0 1 0-15,5 1 0 0,-4 4 0 0,-1 4 0 16,1 1 0-16,4 1 0 0,-5 4 0 15,6 1-56-15,-1 3-313 0,0 0-151 0,5 0-234 16,-5 3-281-16,11-4-117 0,-1 1-20 0,0 2 40 16,5-4 162-16,0-2 267 0</inkml:trace>
  <inkml:trace contextRef="#ctx0" brushRef="#br0" timeOffset="-127125.923">14141 13274 446 0,'-10'-8'904'0,"0"-3"145"15,1 3 88-15,-6 0 57 0,5 2-216 0,1 0-391 16,3 6-220-16,2 0-122 0,8 6-67 0,2 0-34 16,8 4-8-16,6 2 3 0,-1-2 3 15,11 7-2-15,9-3-7 0,0 3-14 0,5-1-18 0,5-2-49 16,1 2-52-16,-1 0 0 0,5-2 0 16,-1 3 0-16,2-3 0 0,-2-3 0 0,1 0 0 15,5-5 0-15,-10-1 0 0,5-2 0 0,0-3 0 16,-5-6 0-16,-5 1 0 0,0-6 0 0,-4-3 0 15,-11 0 0-15,0-3 0 0,-4-4 0 16,-11-1 0-16,1 0 0 0,-5-4 0 0,-5 2 0 16,-5 2 0-16,-5-1 0 0,0 1 0 15,-5 3 0-15,6 2 0 0,-6 7 0 0,0-1 0 16,5 5 0-16,0 6-8 0,0 0-99 0,5 8-37 16,5 4-35-16,-5 1-31 0,10 4-46 15,0 2-86-15,4 3-85 0,6-2-59 0,0 1-8 16,4-1 21-16,5-1 54 0,6-2 104 0,-1-3 119 15,5-4 103-15,1 2 66 0,-1-5 57 0,-5-1 58 16,0 0 60-16,-4-4 66 0,-5 1 75 16,-1-3 68-16,-10 0 26 0,-4-3-1 0,1 1-14 15,-7-4-27-15,-4-2-47 0,-4 0-57 0,-2-1-37 16,1-1-27-16,-5-4-25 0,-4 2-29 0,-1-1-27 16,0 2-25-16,-4-1-19 0,4 2-16 15,-4-2-7-15,4 7-4 0,-4 0 4 0,4 5 4 16,0 3 6-16,0 2-4 0,1 6-31 0,4 2 0 15,0 4 0-15,0 0 0 0,5 2 0 0,5 0 0 16,0 0 0-16,5-2 0 0,0 2 0 16,10-2 0-16,-1-3 0 0,1 0 0 0,4-4 0 15,2-1 0-15,-2-4-183 0,6-1-144 0,-6-2-176 16,1-4-206-16,-1-4-175 0,-4 0-182 16,-1-2-60-16,-4 0 42 0,1-3 140 0,-7 0 216 15,1 0 211-15</inkml:trace>
  <inkml:trace contextRef="#ctx0" brushRef="#br0" timeOffset="-126941.568">15612 13294 180 0,'-9'-23'467'0,"-1"-1"92"16,-1-1 104-16,7 0 79 0,-1 3-31 0,5 0-18 16,0 0-24-16,5 3-32 0,-1-1-57 0,2 1-81 15,-1 3-111-15,5-1-81 0,-1 3-44 16,1 3-31-16,0 3-26 0,-5 0-25 16,5 4-25-16,-1 4-98 0,1 4-58 0,0 1 0 15,-5 6 0-15,5 3 0 0,-5 2 0 0,-1 3 0 16,2 6 0-16,-6 0 0 0,4 3-151 0,-4 3-431 15,5-4-360-15,-5 3-241 0,0-2-77 16,5 0 12-16,-5-1 101 0,0-2 223 0,0-3 351 16</inkml:trace>
  <inkml:trace contextRef="#ctx0" brushRef="#br0" timeOffset="-126337.31">15744 13398 603 0,'-4'-11'1034'0,"-1"1"173"0,0-5 130 0,0 2 110 16,0 2-228-16,0-1-399 0,0 5-296 0,1-2-524 15,-2 6 0-15,2 0 0 0,4 3 0 16,-5 3 0-16,5 3 0 0,0 2 0 0,0 3 0 16,0 0 0-16,5 3 0 0,-1 0 0 0,6 2 0 15,0-2 0-15,0 2 0 0,4 1 0 0,1 0 0 16,5-3 0-16,0-1 0 0,4-1 0 16,5-2 0-16,-4-4 0 0,4 0 0 0,1-6 0 15,-1-4 0-15,1 2 0 0,-6-4 0 0,1-2 0 16,-6 0 0-16,-4-4 0 0,0 2 0 0,-5-1 0 15,-6 0 0-15,2 0 0 0,-6-1 0 16,0 2 0-16,-6-2 0 0,2 2 0 0,-1-1 0 16,0-1 0-16,0 4 0 0,0 3 0 0,0-1 0 15,0 3 0-15,1 3 0 0,4 3 0 0,-6 3 0 16,6-1 0-16,6 3 0 0,-6 1 0 16,4 1 0-16,1-1 0 0,0 2 0 0,5-3 0 15,0 4 0-15,0-4 0 0,-1-3 0 0,1 1 0 16,5-1 0-16,0-2 0 0,-1 0 0 15,1 0 0-15,4-3 0 0,-4 0 0 0,0 0 0 16,0-3 0-16,-1 0 0 0,-4 0 0 0,0-2-63 16,-5 2-37-16,0-2 17 0,-5-1 20 15,4-3 18-15,-4 4 17 0,-4-3 11 0,4 2 8 0,-5-2 4 16,0-1 6-16,5 5 6 0,-5-2 7 16,0 0 1-16,5 3 6 0,0 1 7 0,0 2 11 15,0 2 9-15,0-2 16 0,0 6 18 16,0 0 12-16,5-1-94 0,0 6 0 0,-5-3 0 15,5 6 0-15,0 0 0 0,-1 0 0 0,2 0 0 16,3 4 0-16,-3 0 0 0,3-2 0 16,1 1 0-16,-5-4 0 0,0 1 0 0,0 0 0 15,-1-3 0-15,2 0 0 0,-6 2 0 0,0-1 0 16,0-1 0-16,0 3 0 0,-6-3 0 16,2 0 0-16,-1 0 0 0,-5 0-212 0,0 3-289 15,-5-3-193-15,0 0-228 16,1 0-185-16,-10 0-61 0,3-3 25 0,-3-3 125 15,0 1 225-15,0-3 277 0</inkml:trace>
  <inkml:trace contextRef="#ctx0" brushRef="#br0" timeOffset="-126165.403">15813 13749 279 0,'-14'-6'929'0,"-1"4"175"0,5-4 108 15,-5 0 68-15,6 1-81 0,-1 3-486 16,0-2-291-16,5-1-169 0,0 2-104 0,5 3-69 15,0-2-62-15,5 2-61 0,5 0-79 16,-5 0-161-16,10 0-317 0,-1 2-356 16,1-2-167-16,4 3-58 0,1-3 12 0,5 0 127 15,-1 0 298-15</inkml:trace>
  <inkml:trace contextRef="#ctx0" brushRef="#br0" timeOffset="-125974.586">16917 13572 97 0,'14'-8'970'0,"1"-3"218"0,-5 0 114 16,-1 3 74-16,-3-3 58 0,-2 2-526 0,1 3-386 15,1 2-206-15,-2 0-238 0,1-1-78 0,0 5 0 16,0-3 0-16,5 3 0 0,-1 0 0 0,1 3 0 16,0-3-39-16,0 5-281 0,0-1-200 15,0 0-265-15,-1 0-282 0,1 4-110 0,0-5-16 16,4 2 56-16,-4 1 179 0,5-4 272 0</inkml:trace>
  <inkml:trace contextRef="#ctx0" brushRef="#br0" timeOffset="-125814.014">17289 13536 529 0,'0'-5'1012'0,"0"-1"172"0,0 1 127 0,0-3 107 16,-4 2-193-16,4-2-400 0,0 2-258 16,-6 0-447-16,6 1-120 0,0 0 0 0,6-1 0 15,-6 1 0-15,4 2 0 0,1 0 0 0,0 3 0 16,5 0 0-16,-6 0 0 0,7 3-412 15,-7 0-332-15,6 2-274 0,-5-3-156 0,5 4-42 16,0 0 33-16,-1 0 127 0,1-1 247 0,5 0 318 16</inkml:trace>
  <inkml:trace contextRef="#ctx0" brushRef="#br0" timeOffset="-125656.38">17589 13492 625 0,'4'-2'964'16,"6"-4"142"-16,-5 3 97 0,0-2 70 0,-5-1-321 15,5 1-319-15,0 2-225 0,-1-3-133 16,-4 4-92-16,6-1-65 0,-2 0-52 0,1 0-32 15,5 3-34-15,-5 0-35 0,0 0-42 0,0 3-43 16,5 0-59-16,-5 0-102 0,5 2-158 16,-6-2-197-16,1 3-247 0,0-2-159 0,5 0-48 15,0 1 46-15,-1 0 143 0,1 1 209 0,0-3 275 16</inkml:trace>
  <inkml:trace contextRef="#ctx0" brushRef="#br0" timeOffset="-125525.732">17951 13495 205 0,'15'-3'1090'0,"-6"1"223"0,-3-4 132 0,-2 0 120 15,-4 4 97-15,0-4-751 0,5 4-911 16,-5-1 0-16,0 3 0 0,6-3 0 0,-2 3 0 16,6 0 0-16,-5 0 0 0,5 0 0 15,-1 3-863-15,6-3-473 0,-5 0-67 0,10 0 35 0,-6 0 93 16,6-3 204-16,4 0 441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09T13:22:46.1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7335 10486 256 0,'0'5'538'0,"-5"1"140"16,0-4 155-16,1 4 63 0,-2-3-57 16,6 0-89-16,-4-1-93 0,-1-2-97 15,0 2-113-15,0-2-110 0,5 4-60 0,-5-4-27 16,5 0-15-16,-5 0-8 0,5 0-7 16,0 0-29-16,0-4-191 0,0 4 0 0,5-2 0 15,0-3 0-15,5-4 0 0,-1 1 0 16,1-6 0-16,10 1 0 0,0-4 0 15,-1-6 0-15,11 2 0 0,-1-7 0 0,5 0 0 16,0-5 0-16,6-5 0 0,9-6 0 16,5-3 0-16,5-9 0 0,9-4 0 0,6-6 0 15,4 0 0-15,6-3 0 0,4-3 0 0,5 0 0 16,0 0 0-16,0 1 0 0,1-1 0 16,-1 6 0-16,-10 2 0 0,-4 9 0 15,-6 3 0-15,-9 8 0 0,-5 5 0 0,-10 3 0 16,-5 6 0-16,-5 2 0 0,-4 4 0 15,-6 4 0-15,-5 4 0 0,-9 2 0 0,0 3 0 16,0 0 0-16,-5 3 0 0,-6 2 0 0,1 0 0 16,0 4 0-16,0-3 0 0,0 1 0 15,-5-1 0-15,5 2 0 0,0 1 0 0,-5-1 0 16,0 0 0-16,4 3 0 0,-4-3 0 16,0 0 0-16,0 3 0 0,-4 0 0 15,4 0 0-15,-5 3 0 0,0 0 0 0,0 0-99 16,0 0-441-16,-5 2-136 0,6 0-189 15,-6 1-204-15,5-3-72 0,-5 3 7 0,5-4 100 16,0 0 188-16,0 2 257 0</inkml:trace>
  <inkml:trace contextRef="#ctx0" brushRef="#br0" timeOffset="708.229">9115 8908 87 0,'-10'5'573'0,"5"-2"164"15,1 0 166-15,-2 2 133 0,2-2-83 0,-6-3-163 16,5 3-136-16,0-1-115 0,0-2-117 16,0 0-83-16,5 0-36 0,-4 0-10 0,4 0-13 15,0 0-18-15,0 0-242 0,0-2-20 16,0 2 0-16,4-3 0 0,-4 3 0 0,10-3 0 15,-5 1 0-15,5-1 0 0,-1 0 0 16,6-3 0-16,0 1 0 0,0 0 0 16,5-1 0-16,4 0 0 0,-5 1 0 0,1-4 0 15,4 2 0-15,-3 1 0 0,-2-2 0 16,-4 2 0-16,4 0 0 0,-4 1 0 0,-5 0 0 16,0 2 0-16,-5 0 0 0,-1 3 0 15,2-3 0-15,-6 6 0 0,0-3 0 16,0 3 0-16,-6 2 0 0,6 1 0 15,-9 0 0-15,3 2 0 0,2 0 0 0,-1 3 0 16,-5 3 0-16,5 0 0 0,0-1 0 16,-4 6 0-16,-1-2 0 0,5 6 0 0,-5-2 0 15,5 1 0-15,0 0 0 0,-4 4 0 16,3-4 0-16,-3-1 0 0,3-1-130 0,2 2-922 16,-1-5-230-16,0-1-68 0,0-5 31 15,5-2 95-15,-5-5 224 0,5 0 390 0</inkml:trace>
  <inkml:trace contextRef="#ctx0" brushRef="#br0" timeOffset="1635.417">7355 10312 134 0,'4'-8'361'0,"-4"2"93"15,0-2 78-15,6 0 10 0,-6 2 5 0,5-2 16 16,-5 2 21-16,0 0 3 0,0 1-30 0,0 0-50 16,0-1-65-16,0 4-69 0,0-4-73 15,0 0-70-15,0 3-39 0,0 0-16 16,0 1-7-16,0-1 0 0,-5 3-2 0,5 0-1 15,0 0-7-15,0 0-13 0,0 3-13 16,-6-1-122-16,6 7-10 0,-4 0 0 16,-1 1 0-16,-5 7 0 0,5 0 0 0,0-1 0 15,-4 6 0-15,3 0 0 0,-3 0 0 16,4 3 0-16,-5 0 0 0,0-1 0 0,6 4 0 16,-7 0 0-16,7-3 0 0,-1-1 0 15,0 1 0-15,0 0 0 0,0-6 0 0,0 1 0 16,5-1 0-16,-5-5 0 0,5 0 0 15,0-3 0-15,0 0 0 0,-4-6 0 16,4 4 0-16,4-7 0 0,-4 4 0 0,0-4 0 16,5-2 0-16,-5 4 0 0,5-4 0 15,0 0 0-15,0 0 0 0,5-4 0 16,-6 2 0-16,7-1 0 0,-2-2 0 0,1 2 0 16,0-3 0-16,5 1 0 0,-1-1 0 15,-4 1 0-15,10-1 0 0,-5 1 0 0,4-4 0 16,0 4 0-16,2 0 0 0,-2-1 0 15,5 0-850-15,-4 0-327 0,4-2-117 16,-4 3-9-16,4-6 52 0,1 0 152 0,0 0 309 16,-1-6 370-16</inkml:trace>
  <inkml:trace contextRef="#ctx0" brushRef="#br0" timeOffset="4929.427">10861 8353 517 0,'0'0'813'0,"0"-3"165"0,0 1 111 16,-5-4 32-16,5 4-239 0,0-4-211 15,0-2-161-15,0 2-116 0,0 1-64 0,0-1-26 16,-5-2-11-16,5 3-5 0,-5 2-287 15,1-3-1-15,-2 4 0 0,1 2 0 16,-5 0 0-16,1 2 0 0,-1 1 0 0,-5 5 0 16,1 1 0-16,-1 2 0 0,0 0 0 15,5 2 0-15,-5 1 0 0,6 0 0 0,-1 0 0 16,0 0 0-16,5 2 0 0,1-3 0 0,4 1 0 16,0 4 0-16,4-5 0 0,1 4 0 15,5-4 0-15,0 1 0 0,-1 0 0 16,6 0 0-16,-5-1 0 0,5 4 0 0,-5-3 0 15,5 3 0-15,-6-1 0 0,-4 0 0 0,5 1 0 16,-5 2 0-16,0-2 0 0,-5 2 0 16,0 0 0-16,0 1 0 0,-5-4 0 0,0 3 0 15,0-2 0-15,-5 0 0 0,5-3 0 16,-5-4 0-16,6 4 0 0,-7-5 0 0,2 1 0 16,-1-3 0-16,5 0 0 0,0-1 0 0,0-4 0 15,1 2 0-15,-2-2 0 0,6 1 0 16,-4 0 0-16,4-1 0 0,4 1 0 15,-4 0 0-15,6 3 0 0,-6-4 0 0,4 4 0 16,1 2 0-16,0 0 0 0,-5 1 0 16,5 1 0-16,0 2 0 0,0 2 0 0,0-1 0 15,-5 1 0-15,4 5 0 0,2 1 0 16,-6-1 0-16,5 0 0 0,-1 4 0 0,2-1 0 16,-6 0 0-16,4 3 0 0,-4-1 0 15,0-2 0-15,0 3 0 0,0 0 0 0,0 0 0 16,5 2 0-16,-5-2 0 0,0 0 0 15,0-3 0-15,5 0 0 0,-5 0 0 0,0 0 0 16,0-3 0-16,5 1 0 0,-5-1 0 16,0-2 0-16,0 2 0 0,5-3 0 0,-5 1 0 15,0 0 0-15,0-4 0 0,5 4 0 16,-5 0 0-16,0-3 0 0,5-1 0 0,-5 1 0 16,0 0 0-16,0-3 0 0,0 0 0 0,0-3 0 15,0 0 0-15,0 0 0 0,0-2 0 16,0 0 0-16,0-1 0 0,0-2 0 0,-5-3 0 15,5 3 0-15,0-3 0 0,0 0 0 16,-5 0 0-16,5-3 0 0,0 0 0 0,-5 0 0 16,5-2 0-16,-5 0 0 0,5-1 0 15,0 0-117-15,0-2-937 0,-5 0-224 0,5 0-57 16,0-4 35-16,0-1 98 0,0-1 210 16,-5-2 345-16</inkml:trace>
  <inkml:trace contextRef="#ctx0" brushRef="#br0" timeOffset="6816.494">9929 8972 579 0,'0'2'801'0,"-4"1"191"15,-2-1 131-15,1 2-22 0,5-2-152 16,-4 0-153-16,-2 2-160 0,6-4-136 0,0 0-87 16,-4 0-112-16,4 0-301 0,4 0 0 15,-4-4 0-15,10 2 0 0,-5 0 0 16,5-2 0-16,0 2 0 0,5-1 0 0,0 1 0 15,4-2 0-15,0 1 0 0,2 3 0 0,-2-2 0 16,5 2 0-16,-4-3 0 0,0 3 0 16,4-2 0-16,-4 2 0 0,-1 2 0 15,-4-2-264-15,0 3-353 0,-1-3-139 0,-4 2-150 16,-5 1-169-16,0 1-50 0,0-2 42 16,-5 1 136-16,0-1 194 0,-5 2 222 15</inkml:trace>
  <inkml:trace contextRef="#ctx0" brushRef="#br0" timeOffset="7042.896">10096 8993 31 0,'-15'3'679'0,"-4"0"228"16,-1 2 156-16,6-2 113 0,-7 3-9 15,7-4-220-15,-1 4-212 0,0-4-170 0,6 2-118 16,-1-2-87-16,5-2-246 0,5 3-114 16,-5 0 0-16,5-3 0 0,5 2 0 0,0 1 0 15,0-3 0-15,5 3 0 0,0-3 0 16,-1 0 0-16,6 0 0 0,5 0 0 0,-1-3 0 15,1 3 0-15,-1-3 0 0,6 3 0 16,0-5 0-16,-6 2 0 0,6 1 0 0,-1-2 0 16,1-1-532-16,-6 2-367 0,-4-2-217 15,-1-1-96-15,1 1 2 0,0-1 74 16,-5 0 175-16,-5 2 251 0</inkml:trace>
  <inkml:trace contextRef="#ctx0" brushRef="#br0" timeOffset="7283.276">10155 8905 247 0,'-30'-3'691'16,"5"1"178"-16,1-2 154 0,0 4 95 16,-6 4-165-16,6-4-212 0,-1 5-159 15,1-2-142-15,4 5-121 0,1-2-68 0,4 2-35 16,0 2-24-16,5 2-21 0,6 1-19 16,-2 1-14-16,6 3-50 0,0 0-88 0,6 2 0 15,3 0 0-15,1 1 0 0,5-1 0 16,4 0 0-16,1-2 0 0,4-1 0 15,6-5 0-15,-1 1 0 0,1-8 0 0,-1 0-159 16,1-4-230-16,-1-4-187 0,0 0-233 16,-4-5-251-16,-1 1-93 0,1-6-8 0,-6 0 78 15,-4 0 181-15,0 0 261 0</inkml:trace>
  <inkml:trace contextRef="#ctx0" brushRef="#br0" timeOffset="7498.706">10287 8958 458 0,'-10'-12'825'16,"0"4"187"-16,1 0 128 0,-1 0 54 15,5-1-213-15,-5 4-217 0,5-3-198 0,5 4-135 16,0-1-67-16,0 2-31 0,5-2-210 16,0 5-123-16,0-2 0 0,4 2 0 0,1 2 0 15,1 1 0-15,3-1 0 0,-4 4 0 16,4 0 0-16,-4 4 0 0,5 2 0 0,-5 2 0 16,-1-1 0-16,2 6 0 0,-7 0 0 15,2 4 0-15,-2 2 0 0,-4-1 0 16,0 2 0-16,0-2-234 0,-4 4-1017 0,-2-3-140 15,2 0-9-15,-7-3 71 0,7-3 145 16,-6-3 307-16,5-4 412 0</inkml:trace>
  <inkml:trace contextRef="#ctx0" brushRef="#br0" timeOffset="8410.335">11366 8400 184 0,'5'-5'478'16,"0"-3"141"-16,-1 2 161 0,2-3 92 0,-2 4-13 15,1 2-41-15,-5-2-51 0,0 2-72 16,5 0-95-16,-5 3-112 0,0-3-71 0,0 3-36 16,0 0-148-16,0 0-233 0,0 3 0 15,0-3 0-15,0 3 0 0,-5 3 0 0,0 2 0 16,1 0 0-16,-2 3 0 0,-3 3 0 16,-6 0 0-16,5 0 0 0,-5 0 0 15,1 0 0-15,-1-1 0 0,0-2 0 0,6 0 0 16,-6 0 0-16,5-5 0 0,5-1 0 15,0 1 0-15,5-4 0 0,0 4 0 0,5-3 0 16,5 0 0-16,0-3 0 0,9 2 0 16,1-2 0-16,4 0 0 0,1-2 0 0,5-1 0 15,-1 0 0-15,1 0 0 0,-1 0 0 16,1-2 0-16,-2 2 0 0,2-2 0 0,-6-1 0 16,1 3 0-16,-5 1 0 0,-6-1-331 15,1 0-282-15,-5 0-61 0,-1 3-51 16,-9-2-37-16,6-1-5 0,-12 0 44 0,6 0 106 15,-4 1 167-15,-6-4 204 0,5 0 226 16,-5 1 207-16,-5-3 197 0,6 0 177 0,-6-1 107 16,5 0 25-16,-5 2-24 0,5-2-46 15,1 4-74-15,-1-1-96 0,0 4-74 0,5-1-41 16,1 0-20-16,4 3-212 0,0 3-106 16,0 0 0-16,0 2 0 0,0 3 0 0,4 1 0 15,-4 4 0-15,5 1 0 0,0 2 0 16,0 4 0-16,0-1 0 0,0 3 0 0,0 0 0 15,-1 3 0-15,2-3 0 0,-2 0 0 16,1 0 0-16,1 1 0 0,-2-4 0 0,1 0-118 16,-5-2-1334-16,5-4-72 0,0-7 44 15,0-6 119-15,0-3 215 0,0-8 407 0</inkml:trace>
  <inkml:trace contextRef="#ctx0" brushRef="#br0" timeOffset="8925.962">11768 8395 26 0,'0'-6'836'0,"0"1"253"16,0 2 197-16,0 0 154 0,0 0 75 15,0 0-328-15,5 1-375 0,-5 2-812 0,5-3 0 16,-5 3 0-16,5 0 0 0,5 0 0 16,-6 0 0-16,6 0 0 0,0 3 0 0,0-1 0 15,4 1 0-15,-3 3 0 0,3 0 0 0,-4-1 0 16,4 3 0-16,-4 3 0 0,0 3 0 15,-5 2 0-15,0 2 0 0,0 1 0 16,0 3 0-16,-5-3 0 0,0 3 0 0,-5 0 0 16,0-3 0-16,5 1 0 0,-5-4 0 0,5-2 0 15,-5-3 0-15,5 0 0 0,0-5 0 16,-5-1 0-16,5-3 0 0,5-4 0 0,-5 0 0 16,5-4 0-16,0-2 0 0,5-4 0 15,-5-1 0-15,5-1 0 0,4-3 0 0,-4 0 0 16,0-2 0-16,4 3 0 0,1-3 0 15,-5-1 0-15,0 4 0 0,0-1 0 16,0 3 0-16,-6 0 0 0,1 4 0 0,-5 2 0 16,5-1 0-16,-5 1 0 0,0 2 0 15,0 1 0-15,0 2 0 0,0 3 0 0,-5 0 0 16,0 3 0-16,5 2 0 0,-4 4 0 0,-2 2 0 16,6 0 0-16,-4 3 0 0,4 2 0 15,-5 1 0-15,5 2 0 0,0 0 0 0,0 1 0 16,5-2 0-16,-1 2 0 0,2-1 0 15,3 1 0-15,-4-4 0 0,10 0 0 0,-6-1 0 16,2-5 0-16,3 2 0 0,1-4 0 16,4-3 0-16,2 1 0 0,-2-6 0 0,0 0-1303 15,11-6-223-15,-5-5 83 0,4 0 107 16,5-5 152-16,-4-1 309 0,8 1 410 0</inkml:trace>
  <inkml:trace contextRef="#ctx0" brushRef="#br0" timeOffset="9228.676">12670 8483 121 0,'-4'0'747'0,"-2"3"248"0,-3-3 186 15,3 3 147-15,2-1-17 0,-1-2-178 0,0 0-208 16,0 3-475-16,5-3-450 0,0 0 0 15,0-3 0-15,5 3 0 0,0-2 0 0,4-1 0 16,1 0 0-16,1 3 0 0,3-3 0 0,1 3 0 16,0-2 0-16,4 2 0 0,0 0 0 15,2 0 0-15,-2 2 0 0,0-2 0 16,-4 3 0-16,4 0 0 0,2 0 0 0,-7-1 0 16,-4 1 0-16,4 3 0 0,-8-4 0 0,-2 7-465 15,1-4-892-15,-5 1-50 0,0 2 45 16,-5-2 97-16,1-1 182 0,-2 3 284 15,-3-5 367-15</inkml:trace>
  <inkml:trace contextRef="#ctx0" brushRef="#br0" timeOffset="9411.187">12807 8580 623 0,'-14'5'1003'0,"-6"1"197"0,6-1 164 15,-6 1 138-15,5-3-242 0,1-1-310 0,4-2-661 16,0 3-289-16,5-3 0 0,5 3 0 16,0-3 0-16,0 0 0 0,5 0 0 0,5 0 0 15,-6 0 0-15,6 2 0 0,0-2 0 16,0 3 0-16,4 0 0 0,1 0 0 0,0-3 0 15,0 3 0-15,-1-3 0 0,1 0 0 16,4 0 0-16,-4 0 0 0,0-3 0 0,0 3 0 16,-1-3-184-16,-4 0-1497 0,1 0 39 15,-2-2 131-15,6 2 178 0,-5-2 288 0,0-4 453 16</inkml:trace>
  <inkml:trace contextRef="#ctx0" brushRef="#br0" timeOffset="12328.239">13303 8522 81 0,'0'5'714'15,"-5"1"232"-15,0-1 158 0,0 3 116 16,0-2-33-16,0-1-212 0,0 1-221 16,5-3-170-16,-4 0-108 0,4-1-326 0,0 1-150 15,0-3 0-15,0-3 0 0,4 1 0 16,1-1 0-16,0-6 0 0,5 1 0 0,0-3 0 15,0-3 0-15,-1-2 0 0,1 2 0 16,0-5 0-16,5 3 0 0,-6-2 0 16,1 2 0-16,-5 0 0 0,0-1 0 0,0 6 0 15,0-3 0-15,-5 3 0 0,0 3 0 16,-5 0 0-16,5 2 0 0,-5 1 0 0,0 2 0 16,0 0 0-16,5 0 0 0,-4 6 0 15,-2-3 0-15,6 6 0 0,-4-1 0 0,4 3 0 16,0 3 0-16,0 0 0 0,0 6 0 15,0 0 0-15,0 2 0 0,4 0 0 0,-4 4 0 16,6 1 0-16,-2-2 0 0,1 3 0 16,5-3 0-16,-5 0 0 0,0-3 0 0,4 1 0 15,-3-4 0-15,3-2 0 0,1-3 0 16,-5-2-736-16,0-5-811 0,5-4 3 0,0-2 100 16,-6-6 158-16,11-6 300 0,-5-2 463 15</inkml:trace>
  <inkml:trace contextRef="#ctx0" brushRef="#br0" timeOffset="12793.994">13617 8340 49 0,'0'-6'825'0,"0"1"233"0,0-1 169 16,0 1 139-16,0-1 41 0,4 1-333 0,2-4-309 16,-2 4-345-16,1-1-420 0,5 0 0 15,5 4 0-15,-6-4 0 0,6 6 0 16,0-2 0-16,-1 4 0 0,1-2 0 0,0 3 0 15,-5 2 0-15,5 4 0 0,-5-1 0 0,-1 3 0 16,1 3 0-16,-5 3 0 0,0-1 0 0,-5 0 0 16,0 4 0-16,0 2 0 0,-5-3 0 15,0 3 0-15,0 1 0 0,-5-1 0 0,6 0 0 16,-11 0 0-16,5 0 0 0,-5-6 0 16,5 1 0-16,1-6 0 0,-6 0 0 0,0-5 0 15,5-1 0-15,-5-5 0 0,6 0 0 0,-6-3 0 16,5-2 0-16,0-4 0 0,6-1 0 15,-6 1 0-15,5-2 0 0,5 0 0 16,0 0 0-16,0 0 0 0,0 3 0 0,5-3 0 16,0 2 0-16,0 4 0 0,5 0 0 15,-6-1 0-15,6 6 0 0,-5 0 0 0,5 0 0 16,-1 6 0-16,2-1 0 0,-2 3 0 0,1 1 0 16,0 1 0-16,5 1 0 0,-6 1 0 15,6-1 0-15,-1 2 0 0,-3-4 0 0,8 2 0 16,-4-3 0-16,-1-2 0 0,7-1 0 15,-2-2 0-15,-4-1 0 0,-1-2 0 0,6-2 0 16,-5-1 0-16,4-2 0 0,-4-4 0 0,-1 1 0 16,-4-3 0-16,5-3-1438 0,-5 0-80 15,0-3 69-15,0-1 125 0,0-2 171 16,-6 4 320-16,1-4 390 0</inkml:trace>
  <inkml:trace contextRef="#ctx0" brushRef="#br0" timeOffset="16094.932">11371 9418 423 0,'0'-3'642'0,"-5"3"158"0,0-2 174 15,0-1 15-15,0 3-120 0,0-3-122 0,1 3-103 16,-2-2-110-16,1-2-125 16,5 2-69-16,-4-1-31 0,4 0-14 0,-6 0-79 15,6 0-216-15,0 1 0 0,6 2 0 0,-6-3 0 16,4 0 0-16,1 3 0 0,5 0 0 16,0 0 0-16,0 0 0 0,4 3 0 0,-4-3 0 15,10 3 0-15,-6-1 0 0,1 4 0 0,0 0 0 16,0 2 0-16,-1 3 0 0,-4 0 0 15,1 3 0-15,-7 3 0 0,1-1 0 16,-5 4 0-16,0-2 0 0,0 4 0 0,-5 1 0 16,1-1 0-16,-7 0 0 0,1-2 0 15,1-1 0-15,-1-3 0 0,5 0 0 0,-5-4 0 16,0-1 0-16,6-3 0 0,-7 1 0 16,7-7 0-16,-1 1 0 0,0-3 0 0,5-5 0 15,0-4 0-15,5-2 0 0,4-3 0 16,2-2 0-16,-1-4 0 0,4-1 0 15,1-2 0-15,4 1 0 0,-4-3 0 0,5 0 0 16,-6 1 0-16,1 2 0 0,0 0 0 16,-1 0 0-16,-3 5 0 0,-7 1 0 0,6-2 0 15,-5 8 0-15,-5-1 0 0,5 2 0 16,-5 1 0-16,0 3 0 0,-5-1 0 0,5 3 0 16,-5 0 0-16,5 3 0 0,-5 0 0 0,0 0 0 15,5 6 0-15,-4 0 0 0,-2 2 0 16,1 6 0-16,5-1 0 0,-4 4 0 0,4 2 0 15,-6 1 0-15,6-1 0 0,6 3 0 16,-6-2 0-16,4 1 0 0,1-2 0 0,5-2 0 16,0 3 0-16,0-4 0 0,4-2 0 0,1 0 0 15,0-4 0-15,-1 2 0 0,1-4 0 16,0-3 0-16,5-2 0 0,-6 0 0 16,1 0 0-16,5-6 0 0,-5 3 0 0,-1-6-1127 15,-4 4-275-15,4-4-8 0,1-2 73 16,-5 2 130-16,5-1 250 0,-5-2 386 15</inkml:trace>
  <inkml:trace contextRef="#ctx0" brushRef="#br0" timeOffset="17180.025">12052 9500 4 0,'-4'0'423'0,"-2"0"138"0,2 4 146 0,-1-4 127 16,0 0 36-16,0 2-26 0,0-2-58 15,-5 3-63-15,6-3-71 0,-2 3-91 0,1-3-83 16,1 0-42-16,-2 0-124 0,6 2-312 16,-4-2 0-16,4 0 0 0,0 0 0 15,4 3 0-15,2-3 0 0,-2 0 0 0,11 0 0 16,-5 0 0-16,5 0 0 0,0 3 0 0,4-3 0 15,-4 0 0-15,10 0 0 0,-6 3 0 16,0-3 0-16,2 0 0 0,-2 0 0 16,0 0 0-16,1 0 0 0,-10 0-215 0,4-3-550 15,-3 3-141-15,-2 0-164 0,-4-3-84 16,-5 3 8-16,5-3 98 0,-5 3 170 16,-5-2 227-16</inkml:trace>
  <inkml:trace contextRef="#ctx0" brushRef="#br0" timeOffset="17367.557">12204 9462 98 0,'-14'-2'745'15,"3"-4"234"-15,-2 3 160 0,2 0 123 16,-3 0-25-16,4 1-231 0,5 2-248 0,-5 0-191 16,5 0-167-16,5 0-400 0,-4 2 0 15,4 1 0-15,0 3 0 0,0 2 0 16,4 3 0-16,-4 0 0 0,5 3 0 0,-5 0 0 16,5 2 0-16,0 1 0 0,0 2 0 15,0 0 0-15,0-2 0 0,-1 2 0 0,2-2-41 16,-2-1-1167-16,1-2-176 0,-5-2-31 15,6-2 62-15,-2-4 127 0,1-6 274 16,5-6 445-16</inkml:trace>
  <inkml:trace contextRef="#ctx0" brushRef="#br0" timeOffset="17856.784">12655 9357 219 0,'0'-3'897'0,"-4"3"204"16,-2-2 148-16,2-1 126 0,4 1-46 0,-5-4-358 15,5 0-287-15,5 1-318 0,-1-1-366 16,2-2 0-16,-2 2 0 0,7 1 0 16,-2-1 0-16,6 1 0 0,-5 3 0 0,4-1 0 15,-4 3 0-15,0 0 0 0,4 3 0 16,-3 1 0-16,-1 5 0 0,-1-1 0 0,-4 6 0 15,5 0 0-15,-5 5 0 0,-5 0 0 0,0 1 0 16,0 2 0-16,0 0 0 0,-5 3 0 16,0-3 0-16,0 0 0 0,-5 0 0 15,0-3 0-15,1 1 0 0,-1-4 0 0,-5 0 0 16,0-4 0-16,1-4 0 0,-1 0 0 16,0-5 0-16,0-3 0 0,-4-3 0 0,4-3 0 15,1 2 0-15,4-8 0 0,-5 4 0 16,5-4 0-16,5 2 0 0,0-1 0 0,5 0 0 15,0 0 0-15,5 2 0 0,0 1 0 16,0 3 0-16,5-4 0 0,0 4 0 0,0 2 0 16,4 0 0-16,-4 3 0 0,10 3 0 15,-5 0 0-15,-1 2 0 0,6 4 0 0,-6-1 0 16,6 0 0-16,-6 1 0 0,7 1 0 16,-2 2 0-16,0-4 0 0,1 0 0 0,0-2 0 15,-5-1 0-15,4-2-948 0,-4-3-421 16,-1-3-30-16,6-2 63 0,0-3 121 0,-5-6 230 15,-1 0 325-15</inkml:trace>
  <inkml:trace contextRef="#ctx0" brushRef="#br0" timeOffset="18315.138">13048 9341 611 0,'-5'-14'1016'0,"0"3"193"16,0 5 163-16,0 1 124 0,0-1-251 16,0 3-339-16,1 3-570 0,4 6-336 0,0 0 0 15,0 5 0-15,0 0 0 0,4 6 0 16,-4-1 0-16,5 6 0 0,0 0 0 0,0 0 0 15,0 0 0-15,5 0 0 0,-6-5 0 0,6-1 0 16,0-2 0-16,5 0 0 0,0-6 0 16,0-2 0-16,-1-1 0 0,1-5 0 0,0-2 0 15,0-4 0-15,-1-3 0 0,1 1 0 0,0-6 0 16,-6 0 0-16,1 1 0 0,-1-4 0 16,-3-2 0-16,-1 3 0 0,-1-1 0 15,-4 0 0-15,0 3 0 0,-4-2 0 0,4 2 0 16,-5 4 0-16,-5-2 0 0,5 4 0 15,5 0 0-15,-5 2 0 0,0 6 0 16,0-3 0-16,5 6 0 0,-4 3 0 0,4-1 0 16,0 6 0-16,4 1 0 0,-4 1 0 0,10 4 0 15,-5-1 0-15,0 4 0 0,5 2 0 16,5 0 0-16,-6 5 0 0,6-2 0 16,-5 2 0-16,4 4 0 0,1-1 0 0,0-2 0 0,-5 2 0 15,5-3 0-15,-6 1 0 0,1-3 0 16,-5 0 0-16,0 0 0 0,-5-3 0 0,0-3 0 15,-5 1 0-15,0-4 0 0,0-2 0 16,-5 0 0-16,-4-3 0 0,-1-6 0 0,0 1 0 16,-4-3 0-16,-1-6 0 0,-4 0 0 15,3-5 0-15,-3-1 0 0,5-1-741 0,4-2-214 16,-5 2-170-16,11-4-70 0,-1 0 13 16,0-3 93-16,10 1 181 0,0 2 249 0</inkml:trace>
  <inkml:trace contextRef="#ctx0" brushRef="#br0" timeOffset="18627.338">13891 9405 469 0,'-10'2'745'16,"1"1"190"-16,-1 0 152 0,0-1 38 15,0-2-178-15,0 3-152 0,5-3-121 0,1 0-132 16,-2 3-90-16,6-3-32 0,0 2-420 16,0-2 0-16,0 0 0 0,6 0 0 0,-2 0 0 15,7-2 0-15,-2 2 0 0,6 0 0 0,-1 0 0 16,6 0 0-16,0 2 0 0,-1-2 0 16,6 0 0-16,-6 0 0 0,1 3 0 0,5-3 0 15,-6 3 0-15,-4 0 0 0,-1 0 0 16,1 2 0-16,-5-2-197 0,-5-1-1016 15,0 4-134-15,-5 0 6 0,-5-1 69 0,0-2 148 16,0 2 232-16,-4 1 295 0</inkml:trace>
  <inkml:trace contextRef="#ctx0" brushRef="#br0" timeOffset="18801.872">13969 9504 471 0,'-14'5'964'16,"-6"0"203"-16,6 1 163 0,-6 0 141 16,10-1-165-16,-5-2-342 0,11-1-446 0,-6 1-518 15,10 0 0-15,0 0 0 0,0-3 0 16,5 0 0-16,0 0 0 0,-1 0 0 0,6 0 0 15,0 0 0-15,4 0 0 0,-3 0 0 16,3 0 0-16,6 0 0 0,-6-3 0 0,6 3 0 16,0-3 0-16,-1 0 0 0,1 1 0 15,-5-4-1210-15,5 1-407 0,-6-1 65 16,6-2 142-16,-1-1 229 0,1-1 389 0,4-4 371 16</inkml:trace>
  <inkml:trace contextRef="#ctx0" brushRef="#br0" timeOffset="19189.717">14622 9396 369 0,'-15'5'690'0,"1"1"178"0,-1-3 157 16,5 2 58-16,0-2-185 0,5 0-171 15,0-1-132-15,0 1-130 0,5 0-114 0,0 0-51 16,5 0-16-16,0-3-14 0,0 0-18 15,5-6-238-15,0 0-14 0,-1-2 0 16,1-2 0-16,5-2 0 0,-5-2 0 0,-1-2 0 16,-3 0 0-16,3 1 0 0,-4-1 0 15,0 2 0-15,-5 1 0 0,0 2 0 0,0 0 0 16,0 0 0-16,-5 5 0 0,5-3 0 16,-5 7 0-16,0-4 0 0,1 4 0 15,4 2 0-15,-6 2 0 0,6 4 0 0,-4-1 0 16,4 4 0-16,0 5 0 0,0-1 0 15,0 3 0-15,4 4 0 0,-4-1 0 0,6 3 0 16,-2 3 0-16,6 0 0 0,-5-3 0 16,5 3 0-16,0-3 0 0,4-2 0 0,-4-2 0 15,0 2 0-15,0-6 0 0,0-1-778 16,-1-4-810-16,1-4 9 0,0-5 111 16,5-5 186-16,-6-6 361 0,6-6 432 0</inkml:trace>
  <inkml:trace contextRef="#ctx0" brushRef="#br0" timeOffset="19628.762">15725 8858 155 0,'-10'3'691'0,"1"-3"224"0,-1 0 160 16,-5 3 121-16,5-3-86 0,5 0-190 16,-5 0-187-16,5 0-174 0,1 0-109 15,4 0-71-15,4 0-371 0,1 0-8 0,5 0 0 16,5 0 0-16,0 0 0 0,-1 0 0 16,11 3 0-16,-5-3 0 0,9 2 0 0,-5 1 0 15,6-1 0-15,-6 1 0 0,6-3 0 16,-11 4 0-16,6-2 0 0,-6 1-556 0,-4-1-364 15,0 1-205-15,-5 0-92 0,-5-3 7 16,-5 2 84-16,0-2 181 0,-5 4 254 16</inkml:trace>
  <inkml:trace contextRef="#ctx0" brushRef="#br0" timeOffset="19810.789">15867 8916 196 0,'-19'3'689'0,"-6"-3"222"16,5 3 165-16,1-1 108 0,4-2-129 0,1 3-196 15,-1-3-191-15,5 0-196 0,0 3-153 0,5-3-88 16,5 0-46-16,0 2-35 0,0-2-19 15,10 4-66-15,-5-4-65 0,5 2 0 16,5 0 0-16,-1 2 0 0,6-4 0 0,-1 0 0 16,6-4 0-16,0 2 0 0,-6 0-69 15,6-4-407-15,-6-2-290 0,6-1-332 0,-10 1-128 16,4-3-14-16,-4 0 59 0,-5-3 162 16,-1 3 277-16</inkml:trace>
  <inkml:trace contextRef="#ctx0" brushRef="#br0" timeOffset="20017.308">15887 8778 282 0,'-29'3'766'0,"-6"-3"190"0,6 0 129 0,-6 0 86 16,1 2-170-16,5 1-250 0,-1 0-211 15,1 3-166-15,9-1-109 0,0 4-69 16,1 1-42-16,10 4-30 0,-2 0-18 0,1 3-13 16,10 5-8-16,0-3-9 0,6 6-8 0,-2-3-12 15,11 3-14-15,0-3-42 0,4-3 0 16,6 0 0-16,5-2 0 0,-1-6-27 0,5 0-122 15,0-5-97-15,6-3-179 0,-6-6-270 16,0-3-334-16,5-2-137 0,-9-6-27 16,4 0 45-16,-4-3 148 0,-6-2 259 0</inkml:trace>
  <inkml:trace contextRef="#ctx0" brushRef="#br0" timeOffset="20234.73">16010 8803 54 0,'-15'-8'723'0,"0"-1"233"16,0 1 160-16,5 3 110 0,1 2-34 15,-1-3-251-15,5 3-249 0,5 0-169 16,5 1-100-16,0 0-78 0,0 2-345 0,4 0 0 16,6 2 0-16,0 0 0 0,0 4 0 15,-1 3 0-15,6 1 0 0,-6 2 0 16,1 2 0-16,0 2 0 0,0 4 0 0,-5-1 0 16,0 3 0-16,-1 2 0 0,-4 2 0 0,-5-2 0 15,5 1 0-15,-10 3-171 0,5-4-1116 16,-10 2-125-16,6-2 1 0,-2-5 80 15,2-5 154-15,-1-3 300 0,5-2 412 0</inkml:trace>
  <inkml:trace contextRef="#ctx0" brushRef="#br0" timeOffset="20981.759">16892 8334 240 0,'-10'-5'705'0,"0"-4"198"15,6 4 156-15,-11-3 102 0,10 2-145 0,-5 1-190 16,0-1-151-16,1 1-141 0,3 1-99 15,-3 4-55-15,-1-2-123 0,0 4-257 16,1 2 0-16,-6-2 0 0,5 7 0 0,-5-1 0 16,5 0 0-16,-5 6 0 0,6-4 0 0,4 4 0 15,0 3 0-15,0-3 0 0,5 3 0 16,0-1 0-16,5 1 0 0,5 2 0 0,-1-3 0 16,1 7 0-16,5-4 0 0,0 3 0 15,0 2 0-15,-1 4 0 0,-4-3 0 0,0 5 0 16,0-2 0-16,0 0 0 0,-5-1 0 15,-5-2 0-15,4 0 0 0,-8-3 0 0,4 0 0 16,-5-5 0-16,-1-1 0 0,-3-2 0 16,-1-1 0-16,-5-4 0 0,5-1 0 0,-4-3 0 15,-1-1 0-15,0-2 0 0,6-4 0 0,-6 2 0 16,5-6 0-16,0 0 0 0,5 1 0 16,1 3 0-16,4-5 0 0,0 5 0 0,4-1 0 15,1 3 0-15,0 0 0 0,5 3 0 16,0-1 0-16,0 7 0 0,-6-1 0 15,6 3 0-15,0 3 0 0,0 0 0 0,0 2 0 16,-1 3 0-16,-3 1 0 0,3-1 0 16,-4 4 0-16,0-4 0 0,-5 3 0 0,5-3 0 15,0 3 0-15,0-3 0 0,-5 3 0 16,0 1 0-16,0-4 0 0,0 3 0 0,0-3 0 16,-5 4 0-16,5-5 0 0,-5 2 0 15,5 2 0-15,-5-3 0 0,5 3 0 0,0-2 0 16,-5-1 0-16,5 0 0 0,0-2 0 0,-5-1 0 15,5-2 0-15,0 2 0 0,0-2 0 16,0 0 0-16,0-3 0 0,0 0 0 0,0 0 0 16,5-2 0-16,-5-1 0 0,0-3 0 15,0 1 0-15,0 0 0 0,0-4 0 16,-5 4 0-16,5-6 0 0,0-3 0 0,5 0 0 16,-5-2 0-16,5-4 0 0,-5 1 0 15,5-3-242-15,0 0-614 0,0-3-251 0,-5 1-123 16,4-1-12-16,2 0 57 0,-1-2 154 15,-5-1 245-15,4 0 327 0</inkml:trace>
  <inkml:trace contextRef="#ctx0" brushRef="#br0" timeOffset="21892.796">17152 8320 220 0,'0'-2'714'16,"-5"-4"225"-16,5 3 156 0,-5 1 115 0,5-1-125 15,0-3-171-15,0 4-168 0,5-1-158 16,0 0-104-16,0 0-288 0,5 3-196 16,-1 0 0-16,1 3 0 0,0 0 0 0,5 2 0 15,-6 4 0-15,6 2 0 0,-5 0 0 16,0 5 0-16,0 1 0 0,-5-1 0 0,0 6 0 15,-5-2 0-15,-5 1 0 0,0 1 0 16,0 1 0-16,0-4 0 0,0 0 0 0,-4-2 0 16,3-4 0-16,1-4 0 15,5-1 0-15,-4-5 0 0,4-3 0 0,0-5 0 16,4-1 0-16,1-8 0 0,5 1 0 0,0-4 0 16,0 0 0-16,4-2 0 0,1-3-41 15,-5 0-55-15,5 3 32 0,0-3 24 16,-6 2 20-16,1 1 12 0,0 2 18 0,-5 4 23 15,5-1 34-15,-10 3 36 0,4 3-47 16,-4 2-56-16,0 1 0 0,0 1 0 0,-4 2 0 16,4 4 0-16,-6 2 0 0,2 1 0 15,-1 3 0-15,0 3 0 0,0 0 0 0,5 3 0 16,-5 2 0-16,0 1 0 0,5 3 0 16,5-4 0-16,-5 4 0 0,5 2 0 0,5-4 0 15,-1-1 0-15,1 3 0 0,5-4 0 0,5 1 0 16,0-4 0-16,-1-2 0 0,0-2 0 15,6-1 0-15,-1-2 0 0,1-4-1096 16,0-2-415-16,-1-2 21 0,5-7 99 0,1-2 166 16,9-3 313-16,0-5 427 0</inkml:trace>
  <inkml:trace contextRef="#ctx0" brushRef="#br0" timeOffset="22143.128">17996 8372 534 0,'-11'6'921'0,"1"-3"167"15,1 3 127-15,-1-4 105 0,0 1-245 16,1-3-254-16,3 3-185 0,2-3-100 0,4 0-491 16,-5 0-45-16,5 0 0 0,0 0 0 0,0 0 0 15,5 0 0-15,-1 0 0 0,6 0 0 16,0-3 0-16,0 3 0 0,4 0 0 0,1 0 0 16,5 0 0-16,0 0 0 0,4 0 0 15,-4 0 0-15,5 0 0 0,-1 0 0 0,-4 0 0 16,-1 3 0-16,1 0 0 0,-6-1 0 15,-4 4 0-15,0-1-815 0,-5 4-352 16,-5-2-99-16,0 2 12 0,-5 0 77 0,0-1 161 16,-5 2 226-16,1-1 240 0</inkml:trace>
  <inkml:trace contextRef="#ctx0" brushRef="#br0" timeOffset="22313.671">18113 8516 781 0,'-14'6'1105'0,"-1"-1"204"16,-5 1 191-16,5-1 181 0,6-2-264 0,-1 0-1019 15,0-1-398-15,5-2 0 0,5 3 0 16,0-6 0-16,5 3 0 0,5-2 0 0,0-1 0 15,-1 3 0-15,1-3 0 0,5 3 0 16,-5 0 0-16,5 0 0 0,-1 0 0 0,1 0 0 16,0 0 0-16,-1 0 0 0,1 0 0 0,-1 0 0 15,1 0 0-15,0 0 0 0,-5-2-469 16,5 2-1179-16,-5-6 44 0,-1 3 129 16,1-5 178-16,0 0 299 0,5-1 450 0</inkml:trace>
  <inkml:trace contextRef="#ctx0" brushRef="#br0" timeOffset="23247.358">18608 8296 438 0,'-5'-3'605'0,"1"3"146"16,-2-3 162-16,-3 3-1 0,9-3-79 15,-5 1-97-15,0-2-91 0,5-1-103 0,0-3-117 16,0 2-98-16,5-2-44 0,0-3-17 0,4 3-10 16,-3 0-10-16,3-1-233 0,6 0-13 15,-5 5 0-15,4 1 0 0,-3 0 0 16,3 3 0-16,-4 6 0 0,4-2 0 0,-4 5 0 15,0 2 0-15,-5 3 0 0,0 0 0 16,-5 5 0-16,0-2 0 0,-5 5 0 0,0-3 0 16,0 0 0-16,0-2 0 0,-5 0 0 15,6-1 0-15,-6-2 0 0,5-4 0 0,-5-1 0 16,5 0 0-16,1-4 0 0,4-2 0 16,0-1 0-16,0 2 0 0,4-4 0 0,6-4 0 15,-5 2 0-15,5-1 0 0,5 0 0 16,-1 1 0-16,1-2 0 0,0 2 0 0,0 2 0 15,-1 2 0-15,0 2 0 0,1-2 0 16,-5 6 0-16,0 0 0 0,-5 4 0 16,0-1 0-16,0 0 0 0,-5 3 0 15,0-1 0-15,-5 1 0 0,0 0 0 0,0 0 0 16,-5 0 0-16,-5-1 0 0,5 1 0 16,-4-3 0-16,0 3 0 0,-6-6 0 0,5 1 0 15,0-1 0-15,-4-2 0 0,4-4 0 0,-4 0 0 16,4-2 0-16,-5 0-844 0,5-2-381 15,0 2-99-15,1-5 8 0,4 2 74 16,0-3 177-16,5 4 295 0</inkml:trace>
  <inkml:trace contextRef="#ctx0" brushRef="#br0" timeOffset="27157.582">17216 9278 446 0,'-5'-4'811'16,"5"2"191"-16,-5-1 131 0,5 1 61 16,-5-1-197-16,5-3-202 0,-5 4-182 0,5-4-147 15,0 0-92-15,5 1-59 0,0-1-270 16,0 1-45-16,0-4 0 0,5 4 0 16,5 0 0-16,-1-1 0 0,1 4 0 0,0-4 0 15,-1 6 0-15,6 0 0 0,-5 0 0 16,-1 6 0-16,1-2 0 0,-6 5 0 0,-3 2 0 15,-2 0 0-15,-4 3 0 0,0 3 0 16,-4-1 0-16,-2 0 0 0,-3 1 0 0,-1-1 0 16,-5 1 0-16,5-3 0 15,-5-3 0-15,6 0 0 0,-1-3 0 0,1-2 0 16,3 0 0-16,2-4 0 0,-1 1 0 16,10 0 0-16,-5-1 0 0,10-2 0 0,-1 0 0 15,1 0 0-15,10-2 0 0,-6 2 0 0,6-3 0 16,0 3 0-16,-1 0 0 0,-4 0 0 15,4 3 0-15,-4-1 0 0,0 6 0 0,-1-2 0 16,-3 3 0-16,-7-2 0 0,6 5 0 16,-10-1 0-16,0 3 0 0,-4-4 0 0,-2 4 0 15,2 0 0-15,-7 0 0 0,2-3 0 16,-6 3 0-16,1-3 0 0,-1 0 0 16,-5-1 0-16,0-1 0 0,1-4 0 0,4-2 0 15,-5 0 0-15,1-3 0 0,-1-3 0 16,6 3 0-16,-1-3 0 0,5 1 0 0,1-1 0 15,3 0 0-15,1 1 0 0,5-4 0 16,5 4-111-16,1-4-534 0,3 3-268 16,1-2-231-16,5-1-80 0,-1 0 0 0,6-2 84 15,-1-3 205-15,6 0 315 0</inkml:trace>
  <inkml:trace contextRef="#ctx0" brushRef="#br0" timeOffset="27412.894">17892 9369 675 0,'-10'2'991'0,"1"-2"152"16,-1 3 136-16,5-3 124 0,-5 0-286 0,6 0-316 16,4 0-169-16,-6 0-482 0,6 0-150 15,6 0 0-15,-2 0 0 0,6 0 0 0,5 0 0 16,0-3 0-16,4 3 0 0,1-2 0 15,-1 2 0-15,6-3 0 0,-6 0 0 16,6 0 0-16,-6 0 0 0,6 0 0 0,-10 1-677 16,0 2-365-16,-1-3-181 0,-4 1-31 15,-5-1 42-15,0 0 132 0,0-3 191 16,-5 1 288-16</inkml:trace>
  <inkml:trace contextRef="#ctx0" brushRef="#br0" timeOffset="27574.463">18089 9296 46 0,'-10'-4'641'0,"-5"-2"222"0,0 3 169 0,0 0 115 16,6 1-37-16,-6-2-213 0,10 2-214 15,-4-1-188-15,-2 3-149 0,7 0-94 0,4 0-52 16,-6 5-31-16,6 1-24 0,-4 6-13 16,4-2-99-16,0 7-33 0,0 2 0 0,4 0 0 15,-4 3 0-15,6 0 0 0,-2 3 0 16,1-3-371-16,1 0-358 0,-2-2-362 16,1-1-155-16,0-2-31 0,5-4 43 0,-5-4 150 15,10-6 321-15</inkml:trace>
  <inkml:trace contextRef="#ctx0" brushRef="#br0" timeOffset="28046.808">18354 9183 753 0,'0'-2'1061'0,"0"-3"148"0,-6 2 115 16,12-1 93-16,-6 2-339 0,4 0-358 0,1-4-203 15,5 3-405-15,-5 3-112 0,9 0 0 16,-3 0 0-16,3 3 0 0,-4 0 0 0,4 2 0 16,-4 1 0-16,5 2 0 0,-5 0 0 15,-1 4 0-15,2 1 0 0,-7 1 0 0,2 2 0 16,-2 4 0-16,-4-1 0 0,0 3 0 0,0 3 0 16,-10-1 0-16,6 1 0 0,-7 3 0 15,-3-3 0-15,-1-3 0 0,0 0 0 0,1 0 0 16,-6-6 0-16,5-2 0 0,-4 0 0 15,4-5 0-15,-4-4 0 0,4-2 0 0,1-6 0 16,-1-2 0-16,5-4 0 0,0 1 0 16,0-6 0-16,10 3 0 0,0-2 0 15,0-1 0-15,0 0 0 0,10-3 0 16,-5 4 0-16,4-2 0 0,1 5 0 0,5 2 0 16,-5-1 0-16,5 6 0 0,-6 0 0 15,6 3 0-15,-5 3 0 0,5 3 0 0,0 0 0 16,4 2 0-16,-4 2 0 0,-1 2 0 15,6-2 0-15,-6 5 0 0,7-5 0 0,-2 2 0 16,0-4 0-16,2 0 0 0,-2-2 0 16,0-1 0-16,1-5-655 0,0 0-357 0,-1-5-204 15,1-3-67-15,4-6 34 0,-4-3 125 16,5-3 229-16,-6 1 320 0</inkml:trace>
  <inkml:trace contextRef="#ctx0" brushRef="#br0" timeOffset="28509.98">18834 9241 431 0,'-5'-13'961'0,"0"-1"198"0,0 3 162 15,0 0 147-15,1 6-132 0,-7-4-336 0,7 7-485 16,-2 2-515-16,2 0 0 0,4 2 0 0,-5 7 0 16,0-1 0-16,5 6 0 0,0 2 0 15,-5 0 0-15,5 7 0 0,5-1 0 16,-5 0 0-16,5 2 0 0,0-2 0 0,5 1 0 16,5-1 0-16,-6-6 0 0,6 1 0 15,5-4 0-15,-1-1 0 0,0-4 0 0,2-3 0 16,-7-5 0-16,6 0 0 0,-1-5 0 0,1-3 0 15,0-1 0-15,-6-4 0 0,-4-4 0 16,0 0 0-16,0 1 0 0,-6 0 0 0,1-1 0 16,-5 0 0-16,0 1 0 0,-5 2 0 15,1 3 0-15,-2 0 0 0,2 0 0 16,-6 6 0-16,5 2 0 0,0-1 0 0,5 8 0 16,-5-1 0-16,0 2 0 0,5 6 0 15,0 0 0-15,0 0 0 0,5 6 0 0,0 2 0 16,0 0 0-16,0 0 0 0,5 7 0 15,-6-2 0-15,6 1 0 0,1 3 0 0,3-1 0 16,-4 3 0-16,0 1 0 0,0-4 0 16,-1 3 0-16,1 1 0 0,-5-3 0 15,0 0 0-15,0-1 0 0,-5-3 0 0,0 2 0 16,-5-5 0-16,0 1 0 0,-5-5 0 16,0 0 0-16,-4-3 0 0,-6-4 0 0,6-1 0 15,-11-4 0-15,5-2 0 0,-4-6 0 0,4 1 0 16,-9-6 0-16,9-1 0 0,0-2-468 15,5 0-145-15,1-6-189 0,-1 3-244 0,10-2-97 16,1-3-13-16,4-1 66 0,0 1 165 16,4-3 262-16</inkml:trace>
  <inkml:trace contextRef="#ctx0" brushRef="#br0" timeOffset="28821.664">19795 9371 46 0,'-20'3'425'0,"1"0"52"0,4-3 72 15,1-3 92-15,-1 3-65 0,0-3-25 16,5 3 54-16,0 0 50 0,1 0 12 16,-1 3-9-16,5-3-24 0,-1 0-46 0,2 3-64 15,4-3-35-15,-5 2-383 0,5-2-106 16,0 0 0-16,5 0 0 0,5 0 0 0,-1-2 0 15,1-4 0-15,5 4 0 0,4-4 0 16,2 0 0-16,-2 3 0 0,0 1 0 0,1-1 0 16,0 1 0-16,5 2 0 0,-6 0 0 0,0 2 0 15,-4 1 0-15,0 2 0 0,-5 1-590 16,-5 5-560-16,-1 0-137 0,-8 0-7 16,4 3 54-16,-11-3 143 0,2 3 241 0,-1-6 319 15</inkml:trace>
  <inkml:trace contextRef="#ctx0" brushRef="#br0" timeOffset="28980.272">19800 9484 50 0,'-20'8'770'15,"5"-2"245"-15,-4 0 177 0,4-4 146 0,0 4 51 16,1-4-267-16,4 1-312 0,5-3-305 16,0 3-505-16,5-6 0 0,5 3 0 0,0-3 0 15,0 1 0-15,10-1 0 0,-6-2 0 16,6-1 0-16,0 4 0 0,5-4 0 16,-1 3 0-16,0-2 0 0,2 1 0 0,3 2 0 15,-5-4 0-15,1 4-951 0,0-4-574 16,-1 1 6-16,1-1 99 0,4-2 170 0,-4 0 315 15,4-6 438-15</inkml:trace>
  <inkml:trace contextRef="#ctx0" brushRef="#br0" timeOffset="29357.444">20315 9260 34 0,'-15'7'701'0,"5"-2"203"16,0 1 140-16,1-1 101 0,4-2-13 15,0 3-249-15,5-2-232 0,0-1-151 0,5 0-91 16,0-3-60-16,4 0-46 0,6-6-167 16,-1 2-136-16,1-5 0 0,0-5 0 0,0 3 0 15,-1-6 0-15,1 4 0 0,0-4 0 16,0 1 0-16,-5 2 0 0,0-2 0 16,-6 1 0-16,1 2 0 0,0-1 0 0,-5 3 0 15,-5 0 0-15,0 0 0 0,1 3 0 16,-2 2 0-16,2 1 0 0,-1 2 0 0,0 0 0 15,0 3 0-15,0 0 0 0,0 6 0 16,0-1 0-16,5 4 0 0,-4-2 0 0,4 5 0 16,4 2 0-16,-4-1 0 0,5 4 0 15,0 2 0-15,0 1 0 0,0 2 0 0,5 0 0 16,-6 0 0-16,6-1 0 0,0 1 0 16,0 1 0-16,0-4 0 0,0 0 0 15,-5 1 0-15,-1-1-498 0,1-5-667 0,-5 2-145 16,0-4-12-16,0-2 56 0,-5 2 136 15,1-4 250-15,-7-3 370 0</inkml:trace>
  <inkml:trace contextRef="#ctx0" brushRef="#br0" timeOffset="29559.443">20368 9490 672 0,'-14'6'1069'0,"4"-4"188"0,-4 4 169 16,-1-4 149-16,5 1-247 0,5 0-464 16,0-1-864-16,0 1 0 0,10 0 0 15,-5-3 0-15,5 3 0 0,4 0 0 0,-3-3 0 16,3 2 0-16,6 1 0 0,-5-3 0 0,5 3 0 15,-1-3 0-15,6 0 0 0,0 0 0 0,-1-3 0 16,6-2 0-16,-5-1 0 0,4-2 0 16,-4 0 0-16,4 0 0 0,1-1 0 0,-6 0-517 15,6 1-1081-15,0 3 54 0,-6-3 138 16,6 2 204-16,-1 0 248 0,-5 1 280 0</inkml:trace>
  <inkml:trace contextRef="#ctx0" brushRef="#br0" timeOffset="29988.865">21011 8754 347 0,'-10'7'780'16,"1"-1"199"-16,-1 0 137 0,5-4 88 15,-5 1-177-15,5-3-211 0,0 0-200 16,0-3-153-16,5 1-94 0,5-1-60 0,0-3-144 16,0 0-165-16,10 2 0 0,-1-2 0 15,6 0 0-15,0 1 0 0,4-1 0 16,5 3 0-16,-4-2 0 0,5 5 0 0,-1-3 0 16,0 3 0-16,1 3 0 0,-1-3 0 15,-9 0 0-15,5 3-153 0,-11-1-667 0,1 1-234 16,-6 0-160-16,-4 3-30 0,0-4 48 15,-5 1 148-15,-10 2 231 0,1-1 295 0</inkml:trace>
  <inkml:trace contextRef="#ctx0" brushRef="#br0" timeOffset="30172.376">21173 8786 243 0,'-20'3'833'0,"0"3"185"16,6-4 128-16,4 1 96 0,-4 3-120 0,4-6-282 16,5 3-265-16,5-1-146 0,0 1-94 15,5 0-69-15,5-3-124 0,-1 2-142 0,6 1 0 16,-1-3 0-16,6 0 0 0,5-3 0 15,-6 3 0-15,6-2 0 0,-6-4 0 0,6 1 0 16,-6-4 0-16,2 1 0 0,-7 0-37 16,1 0-500-16,-6-4-198 0,1 5-191 15,-5-5-170-15,0 4-61 0,-5-3 26 16,-5 0 126-16,0 0 203 0,0 3 240 0</inkml:trace>
  <inkml:trace contextRef="#ctx0" brushRef="#br0" timeOffset="30361.873">21310 8665 326 0,'-19'-5'568'15,"-1"-4"205"-15,-4 3 187 0,-1 1 80 0,-5 2-101 16,1 1-144-16,-1-1-136 0,1 3-136 15,5 0-138-15,-5 5-89 0,8-2-46 0,-3 6-30 16,10-1-23-16,-7 2-18 0,7 5-98 16,4-2-81-16,0 7 0 0,6-1 0 0,4 1 0 15,0 1 0-15,4 1 0 0,6-2 0 16,10 2 0-16,-1-3 0 0,6-3 0 16,9-2 0-16,1-2 0 0,-1-4 0 0,10-3 0 15,0-5 0-15,-5-3-598 0,1-5-439 16,-1-3-205-16,-5-3-54 0,-4-2 30 0,-1-4 114 15,-9 4 242-15,-1-6 367 0</inkml:trace>
  <inkml:trace contextRef="#ctx0" brushRef="#br0" timeOffset="30566.711">21433 8643 540 0,'-15'-8'965'16,"5"0"177"-16,-5 2 138 0,6-2 118 16,-6 5-229-16,10-2-319 0,0 2-205 0,0 0-443 15,5 3-202-15,5 0 0 0,0 0 0 16,5 3 0-16,0 0 0 0,-1-1 0 0,1 6 0 15,5 1 0-15,-5 2 0 0,-1 3 0 0,6 0 0 16,-5 2 0-16,-5 3 0 0,5 3 0 16,-5 0 0-16,-5 3 0 0,0 0 0 0,0 0 0 15,0-1 0-15,-5 2 0 0,0 1 0 16,-10 1-783-16,5-4-836 0,-4 2 45 16,-6-7 126-16,6-3 183 0,-1-2 342 0,9-8 432 15</inkml:trace>
  <inkml:trace contextRef="#ctx0" brushRef="#br0" timeOffset="31283.204">22021 8223 670 0,'-5'-14'965'0,"0"1"126"16,0-1 98-16,-5 0 87 0,1 4-317 15,-1-4-312-15,1 2-166 0,-6 5-87 0,5-2-68 16,-5 1-133-16,5 5-193 0,-9 3 0 16,8 0 0-16,-3 6 0 0,-1 2 0 15,0 3 0-15,1 3 0 0,4 2 0 0,-4 6 0 16,8 1 0-16,1 1 0 0,5 4 0 16,0 0 0-16,5-1 0 0,5 3 0 15,5-2 0-15,4 0 0 0,6-1 0 0,0 1 0 16,4-3 0-16,1-1 0 0,-1-2 0 15,-5 3 0-15,1-5 0 0,-6 2 0 0,1 0 0 16,-5-3 0-16,-5 0 0 0,-6 3 0 16,-4 0 0-16,-4-2 0 0,-6 2 0 0,-5-3 0 15,0-2 0-15,0-1 0 0,-4 1 0 16,-6-4 0-16,6-1 0 0,-1-4 0 16,6 0 0-16,-1 0 0 0,0-2 0 0,11 0 0 15,-6-1 0-15,10 0 0 0,0 1 0 16,4 2 0-16,6-3 0 0,0 7 0 0,0-4 0 15,0 3 0-15,4 2 0 0,1 2 0 16,0 2 0-16,-6 2 0 0,6 3 0 0,-5 0 0 16,0 2 0-16,-1 2 0 0,-3 1 0 15,-2 1 0-15,1-1 0 0,1 1 0 16,-6 2 0-16,0-2 0 0,4-1 0 0,-4 1 0 16,-4-1 0-16,4-2 0 0,0-3 0 15,0-3 0-15,0-2 0 0,0 0 0 0,0-7 0 16,-6 2 0-16,6-4 0 0,-5-3 0 0,5 1 0 15,-4-4 0-15,4-2 0 0,-6-2 0 16,2-4 0-16,4 1-715 0,-5-6-386 16,5 0-158-16,-5-6-22 0,5-2 41 0,0-3 130 15,5-3 242-15,0-3 359 0</inkml:trace>
  <inkml:trace contextRef="#ctx0" brushRef="#br0" timeOffset="31841.095">22418 8146 325 0,'-9'3'762'0,"-1"-3"161"0,0 0 131 0,-4-3 99 15,3 3-175-15,7 0-215 0,-6-2-151 16,5-1-95-16,-5 3-68 0,5-3-47 15,5 0-149-15,-5 3-253 0,5-3 0 0,5 3 0 16,-5 0 0-16,10 0 0 0,-5 0 0 16,10 0 0-16,0 6 0 0,-1 0 0 0,1-1 0 15,-1 6 0-15,6 0 0 0,-5 6 0 16,0 0 0-16,-6 1 0 0,-4 8 0 0,0-4 0 16,-5 5 0-16,0-2 0 0,0 0 0 15,-5-1 0-15,5 2 0 0,-5-4 0 16,5-6 0-16,-5-2 0 0,5-3 0 0,0-3 0 15,5-5 0-15,0-6 0 0,0-5 0 0,5-3 0 16,-1-3 0-16,1-2-140 0,5-4-116 16,-5-2 45-16,5-3 44 0,0 1 32 0,-6-1 38 15,6 0 41-15,-5 0 41 0,0 3 43 16,-6 3 52-16,6 2 59 0,-10 3 62 16,5 3 52-16,-5 3 32 0,0 3-194 0,0-1-91 15,-5 3 0-15,0 6 0 0,0-1 0 0,1 4 0 16,-2 2 0-16,2 4 0 0,-1 2 0 15,0 1 0-15,0 3 0 0,0-2 0 0,0 3 0 16,5 0 0-16,5 4 0 0,-5-4 0 0,5 3 0 16,5-3 0-16,-1 1 0 0,1-4 0 0,5 1 0 15,0-3 0-15,0 0 0 0,4-4 0 16,0 1 0-16,6-5 0 0,0 0 0 0,-1-4 0 16,1 1 0-16,4-3-267 0,-5-3-997 0,6-2-109 15,-5-1 13-15,4-2 74 0,-4 0 141 16,4-4 258-16,1-2 382 0</inkml:trace>
  <inkml:trace contextRef="#ctx0" brushRef="#br0" timeOffset="32089.425">23134 8273 614 0,'-29'6'962'0,"4"-4"128"16,1 4 81-16,-1-3 70 0,1-3-289 15,4 3-318-15,5-3-188 0,0 0-95 16,6 0-65-16,-1 0-53 0,5 0-37 0,5 0-181 15,0-3-15-15,5 3 0 0,0 0 0 0,0 0 0 16,4 0 0-16,6 0 0 0,0 0 0 16,5 0 0-16,-1 3 0 0,1-3 0 0,5 0 0 15,-1 0 0-15,0 0 0 0,6 3 0 0,-5-3 0 16,-1 2 0-16,-4 1 0 0,-1 3-196 16,-4-4-663-16,-5 7-208 0,-1-1-145 0,-4-2-19 15,0 2 63-15,-10 0 148 0,5 0 227 16,-9 0 271-16</inkml:trace>
  <inkml:trace contextRef="#ctx0" brushRef="#br0" timeOffset="32260.97">23124 8420 744 0,'-19'5'993'16,"-1"-3"153"-16,0 4 111 0,6-3 42 15,0-3-251-15,-1 3-287 0,9-3-196 0,-3 0-187 16,9-3-378-16,0 3 0 0,5-3 0 16,-1-3 0-16,6 4 0 0,5 0 0 15,0 2 0-15,0-3 0 0,-1 3 0 0,6 0 0 0,-1 0 0 16,1 3 0-16,0-3 0 0,-1 2 0 15,1-2 0-15,0 0 0 0,-1 0-530 0,1 0-824 16,-1-2-84-16,-4-1 39 0,9-6 100 16,-4 1 215-16,10-3 355 0</inkml:trace>
  <inkml:trace contextRef="#ctx0" brushRef="#br0" timeOffset="32757.647">23541 8149 376 0,'-15'0'652'0,"5"-5"138"15,1 2 154-15,4 0 75 0,0-3-139 0,0 4-136 16,0-3-97-16,5-1-82 0,5 1-95 16,-5-1-84-16,5-3-44 0,5 4-20 0,-1-3-268 15,1 2-54-15,5-2 0 0,5 3 0 16,-6-1 0-16,6 3 0 0,-5 3 0 0,0 0 0 15,0 0 0-15,-1 3 0 0,1 5 0 0,-6-2 0 16,-3 5 0-16,-2 0 0 0,1 3 0 16,-10 0 0-16,5 2 0 0,-10 1 0 0,6-1 0 15,-6 0 0-15,-5 1 0 0,6-3 0 16,-6-3 0-16,5 0 0 0,-5 0 0 0,10-3 0 16,-5-2 0-16,6-1 0 0,-2-2 0 15,6 0 0-15,6-1 0 0,-2-2 0 0,1 0 0 16,5 0 0-16,5 0 0 0,0 0 0 0,4-2 0 15,1 2 0-15,-5 0 0 0,4 0 0 16,1 0 0-16,-1 2 0 0,-4 2 0 16,-5 1 0-16,0 3 0 0,-1 1 0 0,-3-1 0 15,-6 3 0-15,0-1 0 0,-6 4 0 0,-3-2 0 16,-1 1 0-16,0-1 0 0,-5 1 0 16,0-2 0-16,0 3 0 0,-4-3 0 15,4-2 0-15,-4-1 0 0,0 0 0 0,4 0 0 16,-5-2 0-16,0-1 0 0,6-2 0 0,-6-3-198 15,5 3-683-15,1-3-287 0,-1-3-102 16,5 0 5-16,5 1 67 0,0-1 167 0,5-3 258 16</inkml:trace>
  <inkml:trace contextRef="#ctx0" brushRef="#br0" timeOffset="33757.618">22325 9201 258 0,'0'-4'538'16,"5"2"148"-16,-5-1 162 0,0 0 62 15,0-3-43-15,0 4-80 0,0-3-86 0,-5-2-91 16,5 3-110-16,0-2-97 0,-5 3-51 16,5-3-19-16,0 4-11 0,-4 2-246 15,4 0-76-15,-6 0 0 0,6 2 0 0,-4 7 0 16,4 1 0-16,-5 4 0 0,5 4 0 15,0 3 0-15,0 1 0 0,5 1 0 0,-1 2 0 16,6-1 0-16,0 1 0 0,5-3 0 0,0-3 0 16,4-2 0-16,6-3 0 0,-6-4 0 15,5-1 0-15,6-3 0 0,-5-4 0 0,-1-4 0 16,6-4 0-16,-11-3 0 0,6 1 0 16,-6-6 0-16,1 3 0 0,-5-5 0 0,-5 2 0 15,4-5 0-15,-9 2 0 0,0 1 0 16,0 0 0-16,-5 2 0 0,-5-4 0 0,5 5 0 15,-10-1 0-15,5 0 0 0,0 4 0 0,-5-2 0 16,6 4 0-16,-1 2 0 0,-1 1 0 16,2 3 0-16,-1 2 0 0,0 0 0 0,5 5 0 15,0 1 0-15,0 2 0 0,0 6 0 0,5-1 0 16,0 1 0-16,-1 6 0 0,7 2 0 16,-1-1 0-16,-1 4 0 0,1 3 0 15,5-1 0-15,-1 1 0 0,-3 0 0 0,3 2 0 16,1-3 0-16,0 4 0 0,-6-3 0 0,6-4 0 15,-5 4 0-15,-5-4 0 0,5-1 0 16,-6-1 0-16,2 0 0 0,-6-2 0 16,0-1 0-16,0 0 0 0,-6-6 0 0,-3 4 0 15,-1-6 0-15,0 1 0 0,-5-2 0 0,0-1 0 16,1-4 0-16,-6 0 0 0,1-2 0 16,-1-3 0-16,5 0 0 0,-4 0 0 0,-1-3 0 15,5-2 0-15,1-3 0 0,-1-1 0 16,5 2 0-16,1-5 0 0,-1-2-165 0,5-2-408 15,-1-1-174-15,2 1-272 0,4-4-121 0,4 1-43 16,2 2 40-16,3-2 152 0,1 0 217 16,10-3 341-16</inkml:trace>
  <inkml:trace contextRef="#ctx0" brushRef="#br0" timeOffset="34257.28">23183 9319 236 0,'-9'3'747'16,"3"-1"209"-16,-3 1 148 0,-1 2 101 0,0-5-136 15,1 3-199-15,3 0-196 0,1-3-156 16,1 0-100-16,-2 0-57 0,6 0-328 0,0-3-33 15,6 0 0-15,-2-2 0 0,7 2 0 0,-2-2 0 16,6 2 0-16,-1-3 0 0,1 4 0 16,0-4 0-16,5 3 0 0,-1 0 0 0,1 1 0 15,-1 2 0-15,6 0 0 0,-6 0 0 16,1 2 0-16,0-2 0 0,-6 6 0 0,1-3 0 16,-5 5-335-16,0-2-441 0,-5 2-136 15,-5 0-108-15,0 1-84 0,-5-1-3 0,-5 3 105 16,0 0 166-16,-5-3 214 0,-4 3 228 15,4 1 316-15,-5-4 294 0,-4 0 264 0,4-3 233 16,1 4 228-16,-1-4 130 0,1 0-14 0,4-2-92 16,0 0-125-16,1-3-142 0,4 3-165 15,5-3-116-15,0 0-162 0,5-3-255 0,5 3 0 16,0-3 0-16,5 0 0 0,-1 1 0 16,6-3 0-16,-1 2 0 0,1-3 0 15,5 3 0-15,0 0 0 0,-1 1 0 0,0-1 0 16,2 3 0-16,-2 0 0 0,-4-3 0 0,4 3-17 15,-4 3-910-15,0-6-294 0,-1 3-101 16,1-5 12-16,-5 0 74 0,5-1 188 0,0-3 308 16</inkml:trace>
  <inkml:trace contextRef="#ctx0" brushRef="#br0" timeOffset="35212.044">23684 9272 75 0,'-10'2'775'0,"5"2"211"0,-5-2 133 0,0 4 98 16,1-6-15-16,3 3-235 0,-3-3-269 0,-1 3-155 15,5-3-89-15,5 0-299 0,-5 0-155 16,5 0 0-16,5 0 0 0,0-3 0 0,-1 3 0 16,7-3 0-16,-1 3 0 0,4 0 0 15,1 0 0-15,0 0 0 0,4 0 0 0,1 0 0 16,-1 0 0-16,1 0 0 0,-5 0 0 16,4 3-481-16,-4-3-746 0,0 3-134 0,-1-1 0 15,1-2 67-15,0 2 162 0,-5-2 287 16,5 0 396-16</inkml:trace>
  <inkml:trace contextRef="#ctx0" brushRef="#br0" timeOffset="35592.026">23943 9236 694 0,'-5'3'994'0,"0"-1"123"0,5 1 80 15,-4 0 75-15,4-3-324 0,4 0-324 0,-4 0-175 16,5 0-81-16,5-3-49 0,0 3-110 0,-1-3-209 15,2 1 0-15,-1-4 0 0,4 1 0 16,-4-1 0-16,0-2 0 0,4-1 0 0,-3-1 0 16,-2-2 0-16,1 2 0 0,0-1 0 15,-5-3 0-15,-1 3 0 0,2 0 0 0,-6-1 0 16,0 2 0-16,-6 1-57 0,6 1-13 16,-4-1 26-16,-6 5 19 0,5-2 14 15,-5 3 13-15,1 1 15 0,3 2 19 0,-3 2 20 16,3 1 19-16,2 3-54 0,-1 2-21 0,5 0 0 15,-5 3 0-15,5 0 0 0,5 3 0 0,-5 0 0 16,5 2 0-16,-1 1 0 0,2-1 0 16,-2 4 0-16,1-1 0 0,5 3 0 0,-5-3 0 15,5 4 0-15,-5-2 0 0,5-2 0 16,-6 3 0-16,2-2 0 0,-2-1 0 0,1 1 0 16,0-4-490-16,-5-2-272 0,0 3-221 15,-5-7-169-15,5 2-45 0,-5-4 46 0,-5 0 135 16,6-2 221-16,-6-1 273 0</inkml:trace>
  <inkml:trace contextRef="#ctx0" brushRef="#br0" timeOffset="35805.462">23953 9500 634 0,'-15'0'945'0,"-4"-2"157"0,9 2 108 15,-4-2 44-15,4 2-226 0,-1 0-279 0,7-4-201 16,-1 4-100-16,5-2-175 0,0 2-273 16,0-3 0-16,9 3 0 0,2-3 0 15,-1 1 0-15,4-2 0 0,6 4 0 0,-6-2 0 0,10-1 0 16,-3 0 0-16,3 1 0 0,0-1 0 15,6 3 0-15,-1-3 0 0,1 1 0 0,-1-1 0 16,1 3 0-16,4-3 0 0,-5 3 0 0,-4-3 0 16,5 0 0-16,-11 3 0 0,0-3 0 15,1 1-981-15,-10-1-461 0,5 1-7 0,-11-1 73 16,2 3 139-16,-2-3 270 0,-4 3 401 16</inkml:trace>
  <inkml:trace contextRef="#ctx0" brushRef="#br0" timeOffset="36804.16">9758 10638 481 0,'-15'-20'911'0,"0"1"139"0,-5 5 97 0,1-3 81 16,-1 4-207-16,0 1-341 0,1 2-176 16,4 1-91-16,5 0-65 0,1 5-46 15,4 1-196-15,5 0-106 0,5 3 0 0,4 3 0 16,11 2 0-16,4 3 0 0,6 6 0 15,5 0 0-15,3 5 0 0,2 3 0 0,9 3 0 16,-5 2 0-16,5 1 0 0,5-3 0 16,-5 0 0-16,5-3 0 0,-5-5 0 15,0-1 0-15,0-5 0 0,-10-3 0 0,5-8 0 16,-10-2 0-16,-4-6 0 0,-1-4 0 16,-8-4 0-16,-12-7 0 0,1-1 0 15,-5-1 0-15,-5-2 0 0,-5-1 0 0,0-2 0 16,-5 2 0-16,0 4 0 0,-5-2 0 15,6 4 0-15,-1 3 0 0,0 5 0 0,5 6 0 16,5 2 0-16,0 6 0 0,5 6 0 16,5 2 0-16,0 6-389 0,5 5-238 0,0 1-215 15,9 2-206-15,-5-3-101 0,10 3-13 16,6 0 75-16,-1-5 178 0,1 0 262 16</inkml:trace>
  <inkml:trace contextRef="#ctx0" brushRef="#br0" timeOffset="37026.56">10910 10657 46 0,'0'-3'730'0,"0"0"211"0,-5 0 136 16,-5 1 105-16,-5-2-13 0,1 2-272 16,-1-4-262-16,-5 4-171 0,1-1-101 0,-1 0-73 15,1 1-50-15,-1 4-83 0,0 1-157 16,1 2 0-16,-1 3 0 0,10 4 0 16,-5 2 0-16,6 2 0 0,4 3 0 0,0 1 0 15,5-1 0-15,0 0 0 0,10 4 0 16,-1-7 0-16,6 0 0 0,0-2 0 0,4-2 0 15,6-4 0-15,0-6 0 0,-6-2 0 16,6-2-633-16,-1-6-339 0,-4-1-223 0,-5-5-72 16,0 1 23-16,-1-4 96 0,0-2 215 15,-8-3 339-15</inkml:trace>
  <inkml:trace contextRef="#ctx0" brushRef="#br0" timeOffset="37224.032">10876 10519 26 0,'-10'-17'801'0,"0"1"212"16,0 2 147-16,0 0 115 0,5 3 45 15,5-3-340-15,0 1-295 0,0 1-159 0,5 4-121 16,1-3-405-16,-2 6 0 0,6-1 0 0,0 3 0 16,0 1 0-16,0 2 0 0,-1 5 0 15,6 1 0-15,-5 5 0 0,5 2 0 16,-6 3 0-16,1 7 0 0,0-1 0 16,-1 3 0-16,1 5 0 0,0-3 0 0,-5 4-591 15,0-1-574-15,-5 0-147 0,0-4-11 16,0-1 62-16,0-3 144 0,0-4 265 0,0-3 365 15</inkml:trace>
  <inkml:trace contextRef="#ctx0" brushRef="#br0" timeOffset="37806.022">10959 10742 357 0,'-10'-5'878'0,"5"-3"187"15,-4 2 143-15,3 0 114 0,1 4-151 16,1-1-299-16,-2 0-241 0,6 0-129 0,-4 3-317 16,4 0-185-16,4 3 0 0,-4 3 0 15,6-1 0-15,-6 6 0 0,4 0 0 0,1 0 0 16,1 3 0-16,-2-3 0 0,6 3 0 15,-5 0 0-15,5-4 0 0,-1 2 0 0,6-4 0 16,-5 0 0-16,5-2 0 0,0-1 0 0,4-5 0 16,-4-3 0-16,-1-2 0 0,7 0 0 15,-7-7 0-15,-4 1 0 0,4-2 0 16,-4-1 0-16,-5-3 0 0,0 1 0 0,0-1-41 16,-5 0-61-16,0 4 28 0,0-1 22 15,-5 0 20-15,0 4 17 0,0-2 14 16,-5 4 18-16,6 2 24 0,-2 0 18 0,2 4 11 15,-1 2 11-15,0 2-32 0,5 4-49 16,0 3 0-16,0-1 0 0,5 6 0 0,0 0 0 16,-1-1 0-16,6 4 0 0,0-3 0 15,0 2 0-15,0-2 0 0,5-3 0 0,-5-3 0 16,4 0 0-16,1-2 0 0,0 0 0 16,-1-6 0-16,-4 0-130 0,0-3-75 15,0-3 3-15,-1-2 18 0,-3 0 31 0,-6-3 33 16,4 0 33-16,-4-3 26 0,-4 2 19 15,4-1 18-15,-6-1 9 0,6 1 7 16,-4-1 4-16,-6 3 1 0,5 0 0 0,0 0 3 16,0-1 5-16,0 4 15 0,0 3 19 15,0-1 27-15,5 6 35 0,0 0 39 0,0 6 37 16,0 2 25-16,5 3 26 0,0 0 17 16,0 6-227-16,5 2-18 0,0 3 0 15,-1 2 0-15,6 2 0 0,-5 1 0 0,5 1 0 16,-6 2 0-16,6-2 0 0,-5 2 0 15,0 1 0-15,-1-4 0 0,1 1 0 0,0-1 0 16,-5 1 0-16,0-4 0 0,-5 1 0 16,5-2 0-16,-10-1 0 0,0 3-208 0,0-4-551 15,-9-2-323-15,-1 4-143 0,-5-1-31 16,-4-3 41-16,-1 0 131 0,-4 1 246 16,-6-6 373-16</inkml:trace>
  <inkml:trace contextRef="#ctx0" brushRef="#br0" timeOffset="37958.613">10871 11299 69 0,'-29'-2'907'0,"-1"2"221"0,5 0 140 16,0-4 121-16,6 2 82 0,0 2-489 16,9-2-346-16,5-4-295 0,5 0-341 0,5-2 0 15,-1 0 0-15,11-3 0 0,0 3 0 16,5-1 0-16,-1 1 0 0,6-1-196 16,-6 4-697-16,6 0-313 0,-5-1-120 15,4-2 4-15,0-4 78 0,1 2 198 0,-1-4 377 16</inkml:trace>
  <inkml:trace contextRef="#ctx0" brushRef="#br0" timeOffset="38413.504">12018 10386 293 0,'-5'-13'606'15,"0"-4"158"-15,1 3 169 0,-2 1 76 16,1 1-133-16,-5 1-124 0,6 3-102 0,-1 0-102 16,-5 0-117-16,0 2-72 0,1 3-34 15,-1 3-17-15,0 3-19 0,0 3-241 0,0 5-48 16,-5 8 0-16,6 2 0 0,4 7 0 16,-5 3 0-16,5 7 0 0,5 7 0 15,0-1 0-15,10 5 0 0,0 1 0 0,-1 0 0 16,11-1 0-16,0-5 0 0,4 1 0 15,5-7 0-15,6-4 0 0,-1-7 0 0,0-5 0 16,1-6 0-16,4-4 0 0,-5-7 0 0,1-7 0 16,-5-4-981-16,-1-5-424 0,0-3-20 15,-9-8 66-15,5 0 122 0,-11-6 243 16,0 1 404-16</inkml:trace>
  <inkml:trace contextRef="#ctx0" brushRef="#br0" timeOffset="38846.348">12341 10497 288 0,'-14'-11'914'0,"4"2"191"0,0 1 151 16,0 3 127-16,1-1-64 0,4-2-373 0,5 5-247 16,0-2-418-16,0 1-281 0,5 2 0 15,4 2 0-15,-3 0 0 0,3 2 0 0,1 4 0 16,5 2 0-16,-5 4 0 0,-1 1 0 0,1 4 0 16,5 2 0-16,-10 6 0 0,5 0 0 15,-6 2 0-15,1 1 0 0,0-4 0 16,-5 4 0-16,5-5 0 0,-5-1 0 0,5-6 0 15,-5-2 0-15,0-3 0 0,0-6 0 16,5-2 0-16,-5-3 0 0,5-5 0 0,-5-3 0 16,5-6 0-16,0-3 0 0,4-2 0 15,-3-3 0-15,3 0 0 0,1-3 0 16,-5 0 0-16,5 3 0 0,-6-3 0 0,2 6 0 16,-2-1 0-16,1 4 0 0,1 2 0 15,-6 0 0-15,0 3 0 0,0 3 0 0,-6 2 0 16,6 4 0-16,-5-1 0 0,5 3 0 15,-4 5 0-15,4 1 0 0,-6 5 0 0,6 0 0 16,0 3 0-16,0 3 0 0,6-1 0 16,-6 4 0-16,4 1 0 0,7-1 0 0,-7 2 0 15,6 0 0-15,5-3 0 0,-6 0 0 16,6-2 0-16,0-1 0 0,4-2 0 0,-4-2 0 16,5-4 0-16,-5 0 0 0,4-2-445 15,-4-1-985-15,4-2-43 0,6-3 73 0,-6-6 129 16,6-2 196-16,-5-4 341 0</inkml:trace>
  <inkml:trace contextRef="#ctx0" brushRef="#br0" timeOffset="39058.645">12915 10626 267 0,'0'6'893'16,"-5"0"210"-16,1-4 156 0,4 4 128 16,-6-4-56-16,6-2-305 0,6 3-220 0,-6 0-687 15,4 0-119-15,1 2 0 0,1 3 0 16,-2 1 0-16,1 5 0 0,5-1 0 15,-5 4 0-15,0-1 0 0,0 1 0 0,-1 2 0 16,2 0 0-16,-2-2 0 0,1 2 0 0,0-5 0 16,-5 0 0-16,5-3 0 0,-5-2 0 15,0-4 0-15,0-5-848 0,-5 0-665 0,0-5 18 16,0-4 98-16,1-5 149 0,-2-2 272 16,2-4 422-16</inkml:trace>
  <inkml:trace contextRef="#ctx0" brushRef="#br0" timeOffset="39209.242">12921 10610 270 0,'-6'-17'926'0,"1"3"212"0,1 1 160 0,-2-2 125 16,2 5-73-16,-1-1-394 0,5 0-318 16,0 3-446-16,0-1-192 0,5 1 0 15,-5 5 0-15,4 0 0 0,2 3 0 0,-2 0 0 16,1 3 0-16,-5 0-153 0,6 2-631 16,-2 1-355-16,1 0-146 0,0-2-14 15,0 2 60-15,0 0 152 0,0-3 302 16,4-3 369-16</inkml:trace>
  <inkml:trace contextRef="#ctx0" brushRef="#br0" timeOffset="39729.481">13205 10475 547 0,'-5'0'939'0,"0"-3"187"15,5 0 149-15,-5 3 125 0,0-3-239 16,0 3-257-16,5 0-184 0,0 0-601 0,0 3-119 15,0 3 0-15,0 2 0 0,0 0 0 16,5 3 0-16,0 6 0 0,0-3 0 16,0 4 0-16,5 2 0 0,-6-3 0 0,11 2 0 15,-5-2 0-15,5-3 0 0,4-4 0 0,-4-1 0 16,4-4 0-16,2-2 0 0,-2-3 0 16,0-5 0-16,1-1 0 0,-5-6 0 0,5-1 0 15,-6-1 0-15,-4-2 0 0,4-1 0 16,-8-2 0-16,3-1 0 0,-4 4 0 0,-5 0 0 15,0-1 0-15,0 0 0 0,0 4 0 16,-5 1 0-16,0 2 0 0,-5 1 0 0,6 4 0 16,-1-1 0-16,-5 4 0 0,5 2 0 15,1 0 0-15,-2 4 0 0,2 2 0 16,4 2 0-16,0 4 0 0,4 2 0 0,-4-1 0 16,6 4 0-16,3 2 0 0,1 1 0 0,-1-2 0 15,1 5 0-15,5 2 0 0,-5 0 0 16,5 2 0-16,0-2 0 0,-1 2 0 0,1 3 0 15,-6-2 0-15,6 0 0 0,-5-3 0 0,0 3 0 16,0-3 0-16,0-4 0 0,-10 1 0 16,4-2 0-16,-4-4 0 0,0 1 0 15,-4 0 0-15,-1-7 0 0,-5 1 0 0,0-2 0 16,-5-4 0-16,6 0 0 0,-11-1 0 0,5-8 0 16,0 2 0-16,-4-4 0 0,4-2 0 15,-4-3-201-15,-1 0-1006 0,6-6-143 16,4-2-6-16,-5 0 63 0,10-3 135 15,-5-3 247-15,10-5 356 0</inkml:trace>
  <inkml:trace contextRef="#ctx0" brushRef="#br0" timeOffset="39980.809">13592 10304 47 0,'5'-14'936'16,"-5"6"246"-16,0-1 184 0,0 4 163 15,0-1 136-15,0 3-406 0,0 0-1052 0,5 3-207 16,0 0 0-16,5 3 0 0,0 0 0 15,-1 3 0-15,6 2 0 0,-5 3 0 16,5 0 0-16,-1 3 0 0,1 3 0 0,0 1 0 16,-1 2 0-16,1 5 0 0,-6-3 0 0,6 6 0 15,0-1 0-15,-5 3 0 0,0 1 0 0,-1 2 0 16,1 0 0-16,-5 0 0 0,-5 0 0 16,6 3 0-16,-6-3 0 0,4-3 0 15,-8 1 0-15,-2-4 0 0,6 1-139 16,-5-6-1610-16,-5-6 55 0,6-2 145 0,-1-6 199 15,0-5 329-15,5-8 479 0</inkml:trace>
  <inkml:trace contextRef="#ctx0" brushRef="#br0" timeOffset="40404.674">14279 10438 477 0,'0'6'822'0,"-5"0"201"0,-5-4 150 0,5 4 55 16,0 0-124-16,-4-4-141 0,3 1-159 15,1 0-207-15,5 0-597 0,-4-3 0 16,4 0 0-16,4 0 0 0,-4-3 0 0,5 3 0 16,5 0 0-16,0-3 0 0,0 3 0 0,4 0 0 15,6 0 0-15,0 3 0 0,-1-3 0 16,1 3 0-16,4-1 0 0,1 1 0 0,-5 0 0 15,4 0 0-15,-4-1 0 0,-6 4 0 0,6 2 0 16,-10 1-242-16,-1-1-1185 0,-3 3-46 16,-2-3 61-16,-4 1 113 0,0-1 198 15,-4 0 301-15,-2-3 376 0</inkml:trace>
  <inkml:trace contextRef="#ctx0" brushRef="#br0" timeOffset="40584.71">14441 10599 414 0,'-21'5'924'0,"2"-2"205"0,0 0 167 15,-1-1 147-15,0 1-126 0,5-3-297 16,5 0-372-16,1 0-648 0,-1 0 0 15,5 0 0-15,5-3 0 0,0 3 0 0,0-2 0 16,5 2 0-16,0 2 0 0,0-2 0 16,10 3 0-16,-6 3 0 0,6-1 0 0,0 1 0 15,-1 0 0-15,6-2 0 0,0 2 0 0,5-3 0 16,-6 0 0-16,6 0 0 0,-1-3 0 16,-5 0-74-16,1 0-1489 0,0-3-18 15,-5 0 85-15,-1-2 142 0,1-3 249 0,0-1 408 16</inkml:trace>
  <inkml:trace contextRef="#ctx0" brushRef="#br0" timeOffset="40935.674">15196 10238 450 0,'-6'-18'780'0,"-3"-1"203"0,-1 3 139 16,-5-1 59-16,6 1-190 0,-6-1-171 16,0 4-150-16,1 1-141 0,-1 2-90 0,0 4-213 15,0 3-226-15,1 6 0 0,-1 3 0 16,0 7 0-16,1 3 0 0,3 7 0 16,1 4 0-16,1 4 0 0,9 2 0 0,0 2 0 15,0 4 0-15,9 0 0 0,1 0 0 0,5-1 0 16,0 4 0-16,0-4 0 0,4 0 0 15,6-1 0-15,-6-1 0 0,1 0 0 0,4-6 0 16,1-3 0-16,-5 1 0 0,4-6 0 16,-4-3 0-16,-1-2 0 0,6-6 0 0,-6 0 0 15,-4-6 0-15,5-2-260 0,-10-6-1389 16,4-2 22-16,-4-6 114 0,0-9 165 0,0-2 288 16,0-2 496-16</inkml:trace>
  <inkml:trace contextRef="#ctx0" brushRef="#br0" timeOffset="41569.903">15558 10306 52 0,'-10'0'580'0,"1"-5"188"16,-1 2 188-16,0 0 132 0,1 1-53 16,-1-4-158-16,5 1-139 0,-5 1-130 0,5-1-142 15,0 0-90-15,5-1-50 0,0 0-35 16,5 1-261-16,0 0-30 0,-1-1 0 15,7 0 0-15,-1 1 0 0,4 2 0 0,1 0 0 16,0 0 0-16,0 6 0 0,-2 0 0 16,2 3 0-16,0 0 0 0,-5 4 0 0,0 1 0 15,-1 3 0-15,-3 3 0 0,-6-1 0 16,4 4 0-16,-8-1 0 0,4 0 0 0,0 1 0 16,-6-4 0-16,2 1 0 0,-6-4 0 15,5 1 0-15,0-2 0 0,-5-4 0 0,6 0 0 16,-2-3 0-16,2 1 0 0,4-3 0 15,0-3 0-15,0 2 0 0,4-4-1 16,2 2-72-16,3-3 31 0,-4 0 18 0,10 0 12 16,-6 3 6-16,1-2 12 0,5-1 17 15,-5 3 22-15,5 0 25 0,-6 0-56 0,1 3-14 16,0-1 0-16,-5 4 0 0,0-1 0 16,-5 6 0-16,5-2 0 0,-10 2 0 15,0 3 0-15,0-4 0 0,0 4 0 0,-4-3 0 16,-1 3 0-16,-5-3 0 0,0 0 0 15,0 0 0-15,1-2 0 0,-6-1 0 0,6 0 0 16,-1-2 0-16,0-4 0 0,0 1 0 16,1-3 0-16,4 0 0 0,0 0 0 0,5 0 0 15,5-3 0-15,0 1-164 0,0-2-612 16,5 0-285-16,5-2-153 0,0 0-29 16,0-2 38-16,5 2 125 0,4-2 234 0,0 0 345 15</inkml:trace>
  <inkml:trace contextRef="#ctx0" brushRef="#br0" timeOffset="41793.306">16024 10499 722 0,'10'3'1043'0,"0"0"177"16,-6 0 153-16,2 0 131 0,-2-1-299 16,7-2-297-16,-7 6-692 0,1-4-216 0,5 4 0 15,-5 2 0-15,0 0 0 0,0 4 0 16,-1-1 0-16,2 2 0 0,-2 4 0 15,-4-1 0-15,5 1 0 0,-5 2 0 0,0-2 0 0,0-1 0 16,5-2 0-16,-5-3 0 0,0 0 0 16,0-5 0-16,-5 0 0 0,0-6-1487 0,1-4-95 15,-2-4 70-15,2-6 137 0,4-2 239 16,-5-6 401-16</inkml:trace>
  <inkml:trace contextRef="#ctx0" brushRef="#br0" timeOffset="41957.867">16073 10345 875 0,'0'-16'1120'0,"-4"1"170"0,-2 2 149 0,1-1 107 16,5 3-403-16,0 3-365 0,0-1-778 16,0 1 0-16,5 3 0 0,1 2 0 0,-6 3 0 15,4 0 0-15,1 3 0 0,0-1 0 16,5 4 0-16,-5-1 0 0,0 4-343 0,-1-1-891 16,2 0-146-16,-2 1-10 0,1-4 70 15,5 1 156-15,0-1 307 0,5-2 401 16</inkml:trace>
  <inkml:trace contextRef="#ctx0" brushRef="#br0" timeOffset="42270.04">16465 10403 733 0,'-10'8'999'0,"-4"-2"159"16,0-3 133-16,4 1 71 0,-1 2-268 15,7-6-318-15,-6 3-192 0,10-3-390 0,0 0-194 16,0-3 0-16,0 3 0 0,5-2 0 16,0-2 0-16,-1 0 0 0,2 4 0 0,3-3 0 15,-3 0 0-15,3 0 0 0,6 3 0 16,-1 0 0-16,1 0 0 0,4 0 0 0,2 0 0 15,3 3 0-15,0-3 0 0,-4 3 0 0,5 0-1172 16,-6 1-358-16,0 0 32 0,2 1 115 16,-7-2 187-16,1 3 315 0,0-4 412 0</inkml:trace>
  <inkml:trace contextRef="#ctx0" brushRef="#br0" timeOffset="42675.49">16813 10488 391 0,'0'3'712'0,"-4"3"215"0,4-4 158 16,0 4 40-16,-5 0-116 0,5-4-135 0,0 4-133 16,0-4-152-16,5-2-107 0,-5 3-226 15,10-6-256-15,-5-3 0 0,5 2 0 16,-1-8 0-16,1-1 0 0,5-4 0 0,-6 0 0 15,6-2 0-15,-5 0 0 0,0-3 0 16,-1 3 0-16,1-1 0 0,-5 0 0 0,0 1 0 16,0 3 0-16,-5 2 0 0,0 1 0 15,0 1 0-15,-5 4 0 0,5 0 0 0,-5 3 0 16,5 5 0-16,-5 0 0 0,1 2 0 16,4 4 0-16,0 2 0 0,-6 6 0 15,6 0 0-15,0-1 0 0,0 4 0 0,0 2 0 16,6 0 0-16,-2 0 0 0,6 4 0 0,-5-1 0 15,5 2 0-15,-1-2 0 0,1 1 0 16,5-4 0-16,0 0 0 0,-5-2 0 0,5-4 0 16,-6 2 0-16,1-4 0 0,0-6-1241 15,-5-5-304-15,5-3 40 0,-5-5 121 16,4-6 192-16,-4-2 352 0,5-6 394 0</inkml:trace>
  <inkml:trace contextRef="#ctx0" brushRef="#br0" timeOffset="43002.609">17206 10025 35 0,'-5'-6'864'0,"0"3"235"0,0 3 173 15,-4-2 152-15,3 2 88 0,2 0-368 0,4 0-329 16,-5 0-789-16,5 0-26 0,0 0 0 16,0-3 0-16,0 3 0 0,0 0 0 0,0 0 0 15,5 0 0-15,-5 3 0 0,4-1 0 16,2 4 0-16,-2 0 0 0,1 0 0 0,5-4 0 15,-5 4 0-15,5 2 0 0,0-3 0 16,5 4 0-16,-6-1 0 0,6 0 0 0,-1 3 0 16,1 0 0-16,0 3 0 0,0 5 0 15,-1 1 0-15,1 2 0 0,0 2 0 0,-5 1 0 16,-1 3 0-16,1 2 0 0,0 0 0 16,-5 1 0-16,0-1 0 0,-5 1 0 0,0 1 0 15,0-1 0-15,-5 2 0 0,0-2 0 0,-5-4 0 16,0 1 0-16,1-4 0 0,-6-2 0 15,0 1-1294-15,1-6-353 0,-7-7 90 0,2-1 156 16,4-7 235-16,-4-4 419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09T13:27:04.9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6914 8919 224 0,'0'-6'526'16,"0"1"117"-16,-6 2 120 0,6-2 70 0,0 1-59 15,0 2-80-15,0-1-69 0,0 0-75 16,-4 1-89-16,4 2-99 0,0 0-93 0,0 0-57 15,0 0-23-15,0 2-4 0,0 1 2 16,0 2 3-16,0 4 5 0,0 2-1 0,0 3-79 16,0 0-115-16,0 5 0 0,0 1 0 15,0 4 0-15,0 1 0 0,0 0 0 16,0 3 0-16,0-1 0 0,0 1 0 0,0-1 0 16,0 1 0-16,0-4 0 0,0-2 0 15,0 1 0-15,0-7 0 0,0-2 0 16,0-3 0-16,0-3 0 0,0-2 0 0,0-6 0 15,0-3 0-15,0-5 0 0,-5-4 0 16,5-4 0-16,-5-4 0 0,5-1 0 0,-5-4 0 16,5 0 0-16,0-2 0 0,-5 2 0 0,0-6 0 15,5 3 0-15,-5 1 0 0,1-3 0 16,-2 2 0-16,6 3 0 0,-5 1 0 16,5-1 0-16,0 6 0 0,0 0 0 0,0 2 0 15,5 2 0-15,-5 5 0 0,6-1 0 16,3 2 0-16,-4 4 0 0,0 0 0 0,5 2 0 15,-1 6 0-15,1-1 0 0,5 4 0 16,-5 2 0-16,0 0 0 0,4 6 0 16,-4 3 0-16,0 0 0 0,-5 2 0 0,5 3 0 15,-5 2 0-15,-1 2 0 0,2-2 0 16,-6 3 0-16,0 1 0 0,0 3 0 0,0-1 0 16,-6-2 0-16,2 1 0 0,-6-1 0 15,5 0 0-15,-5 0 0 0,1-3 0 0,3-7 0 16,-3 2 0-16,-1-4 0 15,0 1 0-15,0-3 0 0,0-6 0 0,0 0 0 16,1 0-487-16,-1-5-320 0,-5-3-209 16,5-3-150-16,-5 1-34 0,6-4 48 0,-1-2 150 15,1 0 231-15,-1-1 275 0</inkml:trace>
  <inkml:trace contextRef="#ctx0" brushRef="#br0" timeOffset="214.288">6678 9253 509 0,'-5'0'898'0,"0"0"164"16,0-3 121-16,-5 3 90 0,6-3-259 0,-1-3-261 16,5 4-202-16,0-4-125 0,0 1-85 15,5-4-160-15,-1 1-181 0,6 0 0 0,0 0 0 16,5-4 0-16,0 5 0 0,4-4 0 16,1 2 0-16,0 1 0 0,4 0 0 0,1 2 0 15,-1 0 0-15,0 4 0 16,1-1-64-16,-1-2-920 0,1 1-288 0,-5 2-103 15,4-4 20-15,1 4 93 0,-1-1 236 0,-4-3 407 16</inkml:trace>
  <inkml:trace contextRef="#ctx0" brushRef="#br0" timeOffset="514.799">7208 8972 358 0,'-5'-4'796'0,"0"-1"188"15,0-3 128-15,5 2 88 0,-5-3-202 16,1 1-228-16,4 0-190 0,-6 0-144 0,6 0-84 16,0 0-52-16,0 2-33 0,0 0-229 15,0 4-38-15,0-1 0 0,6 3 0 16,-2 5 0-16,-4 1 0 0,5 5 0 0,0 3 0 16,-5 3 0-16,5 2 0 0,0 0 0 15,-5 6 0-15,5 3 0 0,0-1 0 0,-5 1 0 16,4-1 0-16,-4 4 0 0,0-4 0 15,6 1 0-15,-2-4 0 0,-4 1 0 0,5-5 0 16,0-1 0-16,0-6 0 0,-5 1 0 16,5-5 0-16,0-1-335 0,0-8-957 0,-5-3-101 15,4-2 18-15,7-6 83 0,-7-3 159 16,6-2 287-16,0-4 381 0</inkml:trace>
  <inkml:trace contextRef="#ctx0" brushRef="#br0" timeOffset="792.252">7394 9043 166 0,'5'-14'645'15,"0"3"200"-15,-5-3 172 0,5 6 117 0,-5-3-113 16,0 3-164-16,-5-1-142 0,5 1-143 16,-5 3-118-16,5-1-65 0,-5 3-42 15,0-3-318-15,0 6-29 0,1-2 0 0,-6 2 0 16,5 2 0-16,-5 4 0 0,0 0 0 16,5 0 0-16,-5 4 0 0,1 5 0 0,-1-2 0 15,5 4 0-15,0 2 0 0,0 3 0 16,0 0 0-16,5 0 0 0,0 0 0 15,0 3 0-15,5-5 0 0,0 2 0 0,5-6 0 16,0 0 0-16,-1-2 0 0,6-3 0 16,-1-2 0-16,7-4 0 0,-2 1 0 0,0-6 0 15,2 0 0-15,3-6 0 0,-5 4 0 0,1-4 0 16,-1 3-284-16,1-3-1146 0,0 1-57 16,4 0 57-16,-4 2 116 0,4-3 208 0,1 3 352 15</inkml:trace>
  <inkml:trace contextRef="#ctx0" brushRef="#br0" timeOffset="1014.659">7884 9183 343 0,'-4'6'965'0,"-1"0"232"0,0 0 195 15,-5-4 166-15,5 4-46 0,5-4-342 16,-5 1-1116-16,0-3-54 0,5 3 0 0,0-3 0 15,0 0 0-15,0 0 0 0,0 0 0 16,5 0 0-16,0 0 0 0,-5 0 0 16,5-3 0-16,-5 3 0 0,5-3-815 0,0 1-678 15,-5-4-9-15,5 0 89 0,0-2 149 16,-1 0 281-16,2-4 426 0</inkml:trace>
  <inkml:trace contextRef="#ctx0" brushRef="#br0" timeOffset="1155.282">7899 9092 307 0,'-5'-2'893'0,"1"2"198"15,-2 0 145-15,-3 0 108 0,4-3-129 0,0 1-354 16,5-1-292-16,-5-1-190 0,5 2-146 16,0 0-170-16,-5-1-77 0,5 0-178 15,0 3-223-15,0 0-350 0,0 0-330 0,0 0-143 16,0 3-19-16,5-3 63 0,0 0 178 16,0-3 326-16</inkml:trace>
  <inkml:trace contextRef="#ctx0" brushRef="#br0" timeOffset="4377.46">8384 8960 439 0,'0'-2'623'0,"-4"2"135"15,4-3 139-15,0 3 8 0,-5-3-115 16,5 3-114-16,-5-3-98 0,5 0-105 0,0 1-117 16,0-2-100-16,0 2-62 0,0 0-40 15,5 2-21-15,-5-6-14 0,5 3-5 0,-1 3-11 16,6-3-6-16,0 3-7 0,-5 0-8 16,5 3-5-16,-1 0 0 0,2 5 4 0,-7 0 7 15,6 4-57-15,-5 2-31 0,-5 1 0 16,5 5 0-16,-5 0 0 0,-5 2 0 0,5-3 0 15,-5 3 0-15,1-3 0 0,-2 0 0 16,2-2 0-16,-1-3 0 0,-1 0 0 0,2-6 0 16,4-2 0-16,0-4 0 0,0-2 0 15,0-2 0-15,4-9 0 0,2 0 0 16,3-6 0-16,1-3 0 0,5-2 0 0,0-2 0 16,-1 1 0-16,1-1 0 0,0-1 0 15,0 2-137-15,-1 4-21 0,-4 0 46 0,0 2 38 16,0 4 32-16,-1 2 25 0,-3 3 15 15,-2-1 18-15,-4 4 25 0,0 0 23 16,0 1 23-16,0 1 18 0,0 1 18 16,-4 2-17-16,-2 0-106 0,6 2 0 0,-5 1 0 15,1 3 0-15,-2-1 0 0,2 3 0 16,-1 1 0-16,0-1 0 0,0 6 0 0,5-3 0 16,-5 3 0-16,5 2 0 0,0 1 0 0,0-1 0 15,5 1 0-15,-5 2 0 0,5-2 0 16,5 3 0-16,-6-7 0 0,6 4 0 0,5-7 0 15,-5 4 0-15,5-5 0 0,4-1 0 16,-4-3 0-16,0-2 0 0,0-3-1101 16,-1 0-316-16,6-3-35 0,0-2 66 0,-1-6 134 15,1 0 290-15,-1-3 451 0</inkml:trace>
  <inkml:trace contextRef="#ctx0" brushRef="#br0" timeOffset="4642.752">9056 8965 325 0,'-4'9'875'0,"-6"0"193"0,5-5 149 16,-5 2 126-16,5-3-116 0,0 2-290 0,0-5-242 16,0 3-191-16,5-3-504 0,5-3 0 15,-5 1 0-15,10-1 0 0,0 0 0 0,0-3 0 16,4 4 0-16,1 0 0 0,0-4 0 15,4 3 0-15,1 3 0 0,0 0 0 16,-1-2 0-16,0 4 0 0,2-2 0 0,-2 3 0 16,-4-1-80-16,-1 2-974 0,1-2-236 15,-5 4-63-15,0-4 39 0,0 1 108 0,0 0 228 16,-6-1 330-16</inkml:trace>
  <inkml:trace contextRef="#ctx0" brushRef="#br0" timeOffset="4853.214">9223 9059 304 0,'-15'6'871'0,"-4"3"184"0,4-7 141 0,-4 4 116 16,4-3-110-16,5-1-309 0,0-2-242 16,1 3-148-16,3-3-299 0,1-3-204 0,1 1 0 15,8-1 0-15,1-1 0 0,1 0 0 16,3 1 0-16,1-3 0 0,5 4 0 16,-1-2 0-16,1 2 0 0,5-1 0 0,-6 0 0 15,6 1 0-15,0-1 0 0,-1 3 0 16,1-3 0-16,-6 3 0 0,1-3-212 0,0 3-1010 15,-5-3-160-15,5 1-17 0,-5-1 72 16,-1 0 146-16,1-3 280 0,-5 1 415 0</inkml:trace>
  <inkml:trace contextRef="#ctx0" brushRef="#br0" timeOffset="5107.074">9248 8872 342 0,'-15'-8'795'0,"0"-1"189"0,5 1 132 15,-4 0 92-15,3 2-181 0,7-2-220 16,-6 2-181-16,5 1-136 0,0 0-79 16,5 2-38-16,-4 3-361 0,4 3-12 0,0-1 0 15,0 6 0-15,4 6 0 0,-4 0 0 0,5 6 0 16,-5 1 0-16,5 1 0 0,0 4 0 16,0 1 0-16,-5 3 0 0,4 0 0 0,7 1 0 15,-7-3 0-15,2-1 0 0,-2 1 0 16,6-3 0-16,-5 0 0 0,0-3 0 0,0-3 0 15,0-3-844-15,-5-4-748 0,4-4 22 16,6-5 120-16,1-6 190 0,-2-3 349 0,1-5 427 16</inkml:trace>
  <inkml:trace contextRef="#ctx0" brushRef="#br0" timeOffset="5476.589">9635 8891 104 0,'0'-3'843'16,"0"1"222"-16,0-1 164 0,-5 1 129 16,0-2 6-16,0-1-331 0,0 0-303 0,1-1-265 15,-7 0-465-15,7 0 0 0,-6 2 0 16,0-2 0-16,5 6 0 0,-4 0 0 0,-1 6 0 16,0-2 0-16,0 5 0 0,0 5 0 15,6 0 0-15,-7 2 0 0,11 4 0 0,-4-2 0 16,4 2 0-16,4 3 0 0,1-5 0 0,5 4 0 15,0-5 0-15,0 2 0 0,4-4 0 0,1-2 0 16,0-5 0-16,4 1 0 0,1-7 0 16,-5 1 0-16,4-3 0 0,1-5 0 15,-5 2 0-15,-1-6 0 0,1 2 0 0,-5-2 0 16,0-2 0-16,-5 0 0 0,-1-3 0 0,2 1 0 16,-6-1 0-16,0 0 0 0,0-2 0 15,-6-2 0-15,2 2 0 0,-6-1 0 16,0 1 0-16,0 0 0 0,0-1 0 0,-4 3-100 15,4 3-1088-15,0 2-158 0,-5 5-19 16,11 0 59-16,-2 2 125 0,2 2 240 0,4 0 363 16</inkml:trace>
  <inkml:trace contextRef="#ctx0" brushRef="#br0" timeOffset="5759.868">10056 9029 74 0,'0'8'763'0,"0"-2"252"15,-4 0 192-15,4-1 159 0,-5-2 19 0,5-1-201 16,0 2-213-16,0-2-745 0,5-2-226 16,-5 3 0-16,4-3 0 0,6 3 0 0,-5 2 0 15,0 1 0-15,0-1 0 0,0 6 0 0,5-3 0 16,-10 6 0-16,4-3 0 0,2 6 0 15,-6-3 0-15,5 2 0 0,-5 1 0 16,0-7 0-16,0 4 0 0,0-2 0 0,0-7 0 16,-5 0-427-16,5-2-1250 0,-6-6 50 15,6-5 131-15,-4-6 186 0,4-2 316 0,0-6 465 16</inkml:trace>
  <inkml:trace contextRef="#ctx0" brushRef="#br0" timeOffset="5920.018">10106 8940 615 0,'-6'-10'1007'0,"6"2"193"15,-4-1 159-15,4-2 121 0,0 3-256 16,0 2-342-16,0-1-458 0,0 0-424 16,0 2 0-16,0 3 0 0,0-1 0 0,4 3 0 15,-4 0 0-15,0 3 0 0,0 2 0 16,0 0-213-16,0 1-1012 0,0 2-188 0,0-3-27 16,0-1 78-16,0 1 168 0,6-2 345 15,-1-3 398-15</inkml:trace>
  <inkml:trace contextRef="#ctx0" brushRef="#br0" timeOffset="6545.528">10586 8891 451 0,'-14'-5'711'16,"4"0"181"-16,0-4 149 0,0 4 14 15,0-1-154-15,0 3-147 0,6-2-122 0,-1-1-123 16,-5 4-93-16,10-4-48 0,-5 6-28 16,0-3-219-16,5 6-121 0,0-1 0 0,0 4 0 15,0 2 0-15,0 4 0 0,5 2 0 16,0 1 0-16,5 2 0 0,-1 0 0 0,1 2 0 15,5-3 0-15,0-2 0 16,4 0 0-16,1-3 0 0,0-2 0 0,-1-4 0 16,1-5 0-16,4 0 0 0,-4-3 0 15,0-2 0-15,-6-4 0 0,6 1 0 0,-10-2 0 16,5 1 0-16,-6-2 0 0,1 0 0 16,-5-1 0-16,0 2 0 0,-5-1 0 0,0 2 0 15,0 1 0-15,-5 0 0 0,0 0 0 16,0 3 0-16,0-2 0 0,0 5 0 0,1-1 0 15,-2 3 0-15,6 3 0 0,-4-1 0 16,4 7 0-16,0-1 0 0,4 1 0 16,-4 1 0-16,6 4 0 0,3 2 0 0,-4-1 0 15,5 4 0-15,0 0 0 0,0 1 0 0,-1 2 0 16,1 0 0-16,0-1 0 0,0 5 0 16,0-2 0-16,0 1 0 0,-1 0 0 0,1 0 0 15,-5-3 0-15,-1 3 0 0,2-3 0 16,-2 0 0-16,-4-3 0 0,-4 0 0 15,4 1 0-15,-6-3 0 0,-3-7 0 0,-1-2 0 16,1-2 0-16,-1-3 0 0,-5-3 0 16,0-3 0-16,0 0 0 0,1-5 0 15,-1 0 0-15,0-3 0 0,5-3 0 0,1 0-200 16,-1 1-553-16,5-1-319 0,0-2-156 16,10-4-35-16,-5 4 39 0,9-4 137 0,2 1 251 15,3-1 369-15</inkml:trace>
  <inkml:trace contextRef="#ctx0" brushRef="#br0" timeOffset="6844.254">11390 8958 45 0,'-10'-3'568'0,"1"0"195"15,4 3 200-15,-5-3 142 0,5 3-46 16,0 0-132-16,1-3-121 0,-2 3-117 16,6-2-126-16,0-2-73 0,6 2-277 0,-2-4-213 15,1 4 0-15,0-1 0 0,5 0 0 0,0 1 0 16,0-1 0-16,4 0 0 0,1 3 0 16,0 0 0-16,4 0 0 0,-4 3 0 15,4-3 0-15,6 0 0 0,-5 3 0 0,-6-3 0 16,6 2 0-16,-6 1-819 0,-4-3-615 15,5 3-28-15,-10-1 70 0,5 2 133 0,-5 0 259 16,-5 0 394-16</inkml:trace>
  <inkml:trace contextRef="#ctx0" brushRef="#br0" timeOffset="7043.719">11464 9035 4 0,'-19'11'821'0,"-2"0"227"0,2-3 171 0,4-2 139 15,1-1 74-15,4-3-366 0,5-2-297 16,5 0-295-16,0 0-474 0,5-2 0 15,5 0 0-15,0-4 0 0,4 1 0 0,1 1 0 16,0 2 0-16,4-4 0 0,1 4 0 16,0-1 0-16,-1 0 0 0,1 0 0 0,-1 0 0 15,1 1 0-15,-1-4 0 0,1 4 0 16,-5-4 0-16,-1 0-1118 0,1-2-530 0,-5 0 65 16,5-4 148-16,-11 2 239 0,7-2 408 15,-7 2 370-15</inkml:trace>
  <inkml:trace contextRef="#ctx0" brushRef="#br0" timeOffset="7273.109">11552 8783 157 0,'-14'-2'874'15,"-1"2"227"-15,5-3 189 0,1 3 160 0,-2-3 18 16,1 3-314-16,6-2-457 0,-1 2-697 16,0 0 0-16,5 2 0 0,0 1 0 0,0 2 0 15,0 4 0-15,5 2 0 0,-5 3 0 0,5 2 0 16,-5 6 0-16,4 0 0 0,-4 6 0 15,6-1 0-15,-2 1 0 0,-4-1 0 16,5 1 0-16,1 0 0 0,-2-3 0 16,1-1 0-16,5-2 0 0,-5-2 0 0,-1-4-548 15,6-1-1211-15,-5-7 69 0,5-3 158 0,5-7 242 16,-5-1 428-16,5-8 403 0</inkml:trace>
  <inkml:trace contextRef="#ctx0" brushRef="#br0" timeOffset="7627.303">11935 8734 398 0,'-5'-3'902'0,"5"0"196"0,-5 3 150 16,5-2 122-16,-5 2-163 0,0-3-284 0,0 3-224 16,0-3-353-16,0 3-346 0,1 0 0 15,-2 3 0-15,2 0 0 0,-6 5 0 16,5 0 0-16,-5 4 0 0,5 1 0 0,1 1 0 15,-2 2 0-15,1 1 0 0,5 2 0 16,0 1 0-16,0-1 0 0,5 0 0 0,5-2 0 16,0-1 0-16,5 0 0 0,0-4 0 15,-1-1 0-15,6-2 0 0,-1-4 0 0,-4-3 0 16,4-2 0-16,-4 0 0 0,5-2 0 0,-5-3 0 16,0-4 0-16,-6 1 0 0,1-3 0 15,0-1 0-15,-5-1 0 0,-1-4 0 0,2 1 0 16,-6-3 0-16,-6-1 0 0,2 1 0 0,-6 0 0 15,5-1 0-15,-10 1 0 0,1-1 0 16,-1 4 0-16,-4 0 0 0,-6 4-626 16,5 4-849-16,1 3-13 0,-6 2 81 0,6 3 136 15,-1 3 245-15,0 2 385 0</inkml:trace>
  <inkml:trace contextRef="#ctx0" brushRef="#br0" timeOffset="8826.474">7414 9925 187 0,'-5'-5'655'0,"0"0"184"0,5-4 157 16,-5 4 103-16,0 0-135 0,5 1-196 15,-5-1-168-15,5 2-150 0,0 1-116 0,0 2-65 16,0 2-34-16,5 4-20 0,0 2-11 16,0 6-11-16,5 5-21 0,-6 3-161 0,6 3-11 15,-5 8 0-15,5 0 0 0,-5 6 0 16,5 0 0-16,-5-1 0 0,0 3 0 0,4-4 0 16,-4-2 0-16,0-4 0 0,0-4 0 15,5-2 0-15,-5-8 0 0,-5-4 0 0,4-4 0 16,-4-9 0-16,-4-3 0 0,4-5 0 15,-5-7 0-15,0-4 0 0,0-2 0 16,-5-7 0-16,1 0 0 0,-1-2 0 16,0-3 0-16,0 0 0 0,-5-3 0 0,5 0 0 15,1 0 0-15,-1 1 0 0,0-2 0 16,10 4 0-16,-5 3 0 0,5 0 0 0,0 2 0 16,5 3 0-16,0 3 0 0,0 0 0 15,5 6 0-15,5-1 0 0,0 6 0 0,-1 5 0 16,1 4 0-16,4 4 0 0,1 6 0 15,-6 6 0-15,6 6 0 0,-5 7 0 0,-1 7 0 16,1 4 0-16,-10 6 0 0,5 0 0 16,-5 6 0-16,0 2 0 0,-5-2 0 15,0 3 0-15,-5-6 0 0,0 2 0 0,-5-5 0 16,5-2 0-16,-10-7 0 0,6 1 0 16,-1-5-137-16,-5-7-326 0,0-2-70 0,1-2-31 15,-6-6 19-15,6-6 53 0,-6-3 70 16,0-5 100-16,1-2 120 0,-6-4 118 15,1-5 83-15,4 0 59 0,-4-6 72 16,4-2 90-16,0-3 46 0,1 0 7 0,4 0 7 16,5 0 0-16,1 0-28 0,3-1-55 15,6 4-21-15,6-2-5 0,-2 1-13 0,6 1-16 16,5 2-23-16,-1 3-22 0,6 1-29 16,0 5-24-16,9-1-23 0,1 3-60 0,4 3-140 15,-5 1-283-15,6 2-400 0,-1 0-211 16,0 0-108-16,6 0-12 0,-6 0 103 0,0 0 261 15,5-3 389-15</inkml:trace>
  <inkml:trace contextRef="#ctx0" brushRef="#br0" timeOffset="9075.81">7939 10204 469 0,'-6'0'876'16,"1"0"167"-16,-5 0 116 0,1-3 91 0,-1 1-238 15,-5 2-252-15,6-3-210 0,-1 3-135 16,-5 0-84-16,0 0-68 0,5 3-200 15,-4-1-63-15,-1 4 0 0,6 2 0 0,-6 3 0 16,5 1 0-16,0 1 0 0,5 4 0 16,0-3 0-16,0 5 0 0,5-3 0 15,0 0 0-15,5 1 0 0,0-3 0 0,5 0 0 16,-1-3 0-16,6-3 0 0,0-2 0 0,0-3 0 16,5-6 0-16,-1-3 0 0,-4-2-706 15,4-6-431-15,-4-5-156 0,0-4-30 0,-1-1 54 16,6-1 144-16,-10-3 279 0,5 1 396 15</inkml:trace>
  <inkml:trace contextRef="#ctx0" brushRef="#br0" timeOffset="9236.378">7968 9986 744 0,'-10'-13'970'0,"-5"1"159"0,5 4 121 0,1 2 37 16,-1 1-278-16,0 2-288 0,5 1-186 16,0 4-123-16,1 4-278 0,-2 0-134 0,6 4 0 15,0 4 0-15,6 3 0 0,-6 2 0 16,9-2 0-16,-4 2 0 0,5-2 0 15,0-4 0-15,-1 1-302 0,1-3-800 0,0 0-225 16,0-2-59-16,4-4 47 0,1-5 130 16,0 0 274-16,-5 0 438 0</inkml:trace>
  <inkml:trace contextRef="#ctx0" brushRef="#br0" timeOffset="9791.901">8036 10171 366 0,'-15'11'849'0,"6"-2"192"0,-1-4 138 16,0 0 117-16,1 1-155 0,-1-3-233 0,5 2-203 15,-5 3-127-15,5-2-450 0,0 5-128 16,0 0 0-16,5 3 0 0,0-18 0 0,0 36 0 16,0-16 0-16,5-2 0 0,0 0 0 15,5-1 0-15,0 1 0 0,0-5 0 0,4-1 0 16,1-5 0-16,0-3 0 0,4-3 0 16,1-5 0-16,-6-4 0 0,7-4 0 15,-2 0 0-15,0-7 0 0,-4-1-444 0,0-2-281 16,-1-4-104-16,1 0-69 0,-5-3-39 0,0-1-18 15,0 5 43-15,-6-2 133 16,2 0 215-16,-6 4 246 0,0-1 257 0,-6 4 256 16,2-1 239-16,-6 3 218 0,5 6 156 15,-5-1 43-15,1 6-31 0,-2-1-74 0,1 7-87 16,6 2-119-16,-6 6-130 0,10 2-75 16,-5 7-34-16,5 2-12 0,0 5-5 0,0 3-186 15,5 2-98-15,0 4 0 0,4 6 0 16,-3-1 0-16,3 2 0 0,1-2 0 0,0 3 0 15,0-3 0-15,4 1 0 0,-4-4 0 16,0 0 0-16,-5-5 0 0,5 0 0 16,-5-6 0-16,-1-2 0 0,2-3 0 0,-6-6 0 15,0 0 0-15,-6-5 0 0,2-3 0 16,-1-3 0-16,0-5 0 0,-5 0 0 0,0-6 0 16,0 0 0-16,1 0 0 0,-1-3 0 15,5-2 0-15,0 2 0 0,5-2 0 0,0 3 0 16,0-1 0-16,5 4 0 0,0-1 0 15,0 2 0-15,5 2 0 0,0 1 0 16,-1 4 0-16,6 2 0 0,-1 3 0 0,-3 3 0 16,3 2 0-16,1 6 0 0,0 1 0 15,-1 1 0-15,1 3 0 0,-5 4-167 16,0-1-388-16,0 4-317 0,-1-1-282 0,-4 3-95 16,0-1 12-16,-5 1 95 0,5 0 204 15,-10 2 307-15</inkml:trace>
  <inkml:trace contextRef="#ctx0" brushRef="#br0" timeOffset="9959.191">8183 10668 460 0,'-24'6'996'15,"9"-1"204"-15,-4-3 167 0,4-4 126 0,6-1-150 16,3-5-397-16,1 0-560 0,5-1-386 16,5-2 0-16,-5 3 0 0,10 0 0 0,-5-1 0 15,5 6 0-15,-1 1 0 0,-3-1-489 16,-2 0-850-16,6 3-144 0,-5 0 8 15,5 0 122-15,-1 0 241 0,-3-2 452 0</inkml:trace>
  <inkml:trace contextRef="#ctx0" brushRef="#br0" timeOffset="19759.078">8831 10157 474 0,'0'8'849'0,"-5"-2"178"16,5 2 124-16,-5-5 80 0,5 2-257 15,-5-1-232-15,5-2-195 0,5-2-133 0,-5 0-90 16,5-2-59-16,0-2-72 0,5-1-193 16,-1 0 0-16,1-4 0 0,5-2 0 0,0-3 0 15,-1-2 0-15,1-3 0 0,4-1 0 16,-4-4 0-16,5 2 0 0,-10-4 0 0,4 5 0 15,-4-4 0-15,-5 2 0 0,5 4 0 16,-10 0 0-16,0 6-6 0,0-1-42 16,-5 2 26-16,0 4 22 0,-5 2 25 0,5 4 26 15,-5-1-51-15,1 3 0 0,4 3 0 16,-5 3 0-16,6-1 0 0,-2 6 0 0,2 0 0 16,-1 3 0-16,5 0 0 0,0 5 0 15,0 0 0-15,5 3 0 0,-1 3 0 16,-4 3 0-16,6-4 0 0,3 4 0 0,-4-3 0 15,5 2 0-15,-6-4 0 0,6 1 0 16,0-2 0-16,0-3 0 0,-5-1 0 0,5-2 0 16,-5-2-916-16,0 0-408 15,-1-6-68-15,2-3 36 0,-2-5 101 0,-4-2 222 16,5-1 385-16</inkml:trace>
  <inkml:trace contextRef="#ctx0" brushRef="#br0" timeOffset="20072.613">8826 10329 257 0,'-15'8'773'0,"1"-3"199"15,-7 0 143-15,7 1 108 0,4 0-116 0,-4-4-231 16,4 1-193-16,0 0-131 0,0-3-84 16,0 2-303-16,10-2-165 0,-4 0 0 0,-1-2 0 15,5-1 0-15,0-2 0 0,5-1 0 0,-1-2 0 16,6 0 0-16,5 2 0 0,0-2 0 15,-1 2 0-15,6 1 0 0,-1-1 0 16,6 1 0-16,4 2 0 0,1 0 0 0,-1 1 0 16,1 2 0-16,-1-3 0 0,1 3 0 0,-1 0 0 15,1 0 0-15,-6 3 0 0,5-3 0 16,-9 0 0-16,4 0 0 0,-4 0 0 16,0 0 0-16,-5 0 0 0,-6 0 0 0,1 0 0 15,0 0-1212-15,-5-3-174 0,-1 0-2 16,-4 0 71-16,0 3 130 0,-4 0 238 0,4-2 377 15</inkml:trace>
  <inkml:trace contextRef="#ctx0" brushRef="#br0" timeOffset="20839.118">8870 10530 461 0,'-10'3'873'0,"0"2"171"0,5-2 123 16,-5-1 92-16,6 2-243 0,-1-2-255 15,5-2-205-15,0 0-119 0,0 0-76 0,5-2-105 16,-1-2-256-16,6 2 0 0,1-1 0 16,-2 0 0-16,6 1 0 0,-1-1 0 15,1 3 0-15,5 3 0 0,-5-1 0 0,0 6 0 16,-1 0 0-16,-4 7 0 0,0 1 0 16,-1 4 0-16,-4 2 0 0,0 2 0 0,-5-2 0 15,5 1 0-15,-10-1 0 0,5-4 0 16,0 0 0-16,-5-5 0 0,5-2 0 0,-5-2 0 15,0-4 0-15,5-2 0 0,0-3 0 16,-4-3 0-16,4-2 0 0,0-4 0 0,4-5 0 16,1 1 0-16,5-4 0 0,-5-2 0 15,5 0 0-15,0 0 0 0,5-4 0 16,-6 4 0-16,1-3 0 0,5 0 0 0,-5 2 0 16,-6 1 0-16,7 3 0 0,-7-2 0 15,1 5 0-15,0 2 0 0,-5 3 0 16,0 0 0-16,0-1 0 0,0 3 0 0,-5 4 0 15,5 2 0-15,-5 2 0 0,1 2 0 16,-2 4 0-16,1 0 0 0,1 6 0 0,-2 0 0 16,2 5 0-16,-1 1 0 0,5 1 0 15,0-1 0-15,0 4 0 0,5-2 0 16,-1-2 0-16,6 0 0 0,1-4 0 0,-2 0 0 16,1-5 0-16,5 1 0 0,4-8 0 15,-4 0 0-15,4-4 0 0,6-6 0 0,-6 0-370 16,6-2-976-16,0 0-96 0,4-6 27 0,-5-2 94 15,6-3 204-15,-1-1 344 0</inkml:trace>
  <inkml:trace contextRef="#ctx0" brushRef="#br0" timeOffset="21108.941">9787 10143 425 0,'-14'0'880'0,"3"-2"179"16,1-1 132-16,1 3 105 0,-1 0-193 0,0 0-253 16,1 0-199-16,3 0-119 0,2 3-328 15,-1-3-204-15,0 0 0 0,5 0 0 0,0 2 0 16,0-2 0-16,5 3 0 16,0 0 0-16,5 0 0 0,4 0 0 0,1 2 0 15,0-2 0-15,0-1 0 0,4 1 0 0,0-3 0 16,1 3 0-16,-6-3 0 0,7 0 0 15,-7 0-160-15,1 0-992 0,-6 0-184 0,1 0-30 16,1 0 56-16,-7 3 124 0,1 2 249 16,-5-2 369-16</inkml:trace>
  <inkml:trace contextRef="#ctx0" brushRef="#br0" timeOffset="21291.454">9817 10243 744 0,'-20'5'1026'0,"0"-2"162"0,5 2 130 0,1-2 101 16,4 0-347-16,0 0-339 0,0 0-193 15,10-3-389-15,-4 3-151 0,8-1 0 0,-4-2 0 16,10 3 0-16,-5-3 0 0,5 2 0 16,5 2 0-16,-6-4 0 0,6 2 0 15,5 1 0-15,-1 0 0 0,-4-3 0 16,5 3 0-16,-6-6-601 0,6 3-793 0,0-3-87 16,-1 0 39-16,1 1 122 0,4-2 246 0,1-1 442 15</inkml:trace>
  <inkml:trace contextRef="#ctx0" brushRef="#br0" timeOffset="21818.552">10385 10143 229 0,'0'0'711'15,"-5"-2"220"-15,5-1 156 0,0 0 100 0,-4 0-147 16,-2-2-195-16,6 0-184 0,-4-1-178 16,-1 0-121-16,-1 1-68 0,-3-3-48 0,-1 2-131 15,5 3-115-15,-9-2 0 0,4 2 0 16,-5 0 0-16,-4 3 0 0,4 0 0 16,-5 3 0-16,6 3 0 0,-1 2 0 0,0 0 0 15,5 6 0-15,-5-1 0 0,11 1 0 16,-2 3 0-16,2 0 0 0,8-1 0 0,-4 1 0 15,10-1 0-15,1 1 0 0,-2-4 0 16,6 2 0-16,-1-4 0 0,6-3 0 0,0-3 0 16,4-2 0-16,-4-6 0 0,-1 1 0 15,6-7 0-15,-5-2 0 0,-6 0 0 16,6 0 0-16,-6-2 0 0,-4-2 0 0,1 5 0 16,-7-4 0-16,1 2 0 0,0-1 0 15,-5 2 0-15,0 3 0 0,-5-4 0 0,5 7 0 16,-5-1 0-16,1 1 0 0,-2 3 0 15,1-1 0-15,1 3 0 0,4 0 0 0,-6 3 0 16,6 1 0-16,-4 5 0 0,4-1 0 16,0 3 0-16,4 3 0 0,-4 0 0 15,6 2 0-15,-2-2 0 0,1 3 0 0,5-3 0 16,0-1 0-16,0 1 0 0,0-3 0 16,-1-2 0-16,1-1 0 0,0-3-699 0,-1 1-745 15,2-4-57-15,3-2 53 0,1-5 130 16,0 0 269-16,4-6 486 0</inkml:trace>
  <inkml:trace contextRef="#ctx0" brushRef="#br0" timeOffset="22183.588">10959 10226 275 0,'-5'0'784'0,"5"0"208"0,-5 0 148 15,5 0 117-15,0 0-128 0,0 0-195 0,5 0-193 16,-5 0-141-16,5 3-261 0,0 0-339 15,0 3 0-15,-1-4 0 0,2 6 0 0,-2 0 0 16,1 4 0-16,0 2 0 0,0-1 0 16,0 4 0-16,0 0 0 0,0-1 0 15,-5 0 0-15,4 1 0 0,-4-3 0 0,0 0 0 16,0-3 0-16,0 0 0 0,-4-6-511 16,4-2-613-16,-5-3-166 0,0-3-35 0,5-6 48 15,0 2 122-15,0-7 253 0,0 0 398 16</inkml:trace>
  <inkml:trace contextRef="#ctx0" brushRef="#br0" timeOffset="22821.584">10886 10127 385 0,'-6'-2'730'0,"6"2"210"15,-4 0 142-15,4 0 51 0,-5-3-155 0,5 3-157 16,0 0-156-16,0-3-157 0,0 3-89 15,0 0-44-15,5 0-220 0,-5 3-155 0,4 0 0 16,6 1 0-16,-5 5 0 0,5 2 0 16,-5 0 0-16,5 3 0 0,-6 3 0 15,7 2 0-15,-2 0 0 0,1 3 0 0,0 0 0 16,5 3 0-16,-6-3 0 0,1-3 0 0,0 1 0 16,-1-4 0-16,2 1 0 0,-1-3 0 15,-1 0 0-15,1-6 0 0,0-3 0 0,-5 0 0 16,5-5 0-16,-1-2 0 0,-3-6 0 0,-2-3 0 15,6-3 0-15,-5-5 0 0,0-1 0 16,-5-5 0-16,4 0 0 0,2-2 0 0,-6-1 0 16,4 1 0-16,-4 2 0 0,5 0 0 15,-5 3 0-15,5 0 0 0,-5 6 0 16,0-1 0-16,5 3 0 0,-5 3 0 0,-5 3-76 16,5 5-534-16,0 0-174 0,-5 6-220 15,5 0-141-15,5 2-25 0,-5 4 50 0,5-1 139 16,5 0 222-16,-5 0 286 0</inkml:trace>
  <inkml:trace contextRef="#ctx0" brushRef="#br0" timeOffset="23267.726">11366 10174 525 0,'5'-3'826'16,"0"0"183"-16,-5-2 119 0,0-1 19 0,-5 1-205 15,5-4-203-15,-5 1-185 0,0 0-140 16,0 0-83-16,-5 2-49 0,0 1-42 15,1-1-186-15,-1 1-54 0,-5 5 0 0,0-3 0 16,6 6 0-16,-6 0 0 0,0 5 0 16,5 0 0-16,0 3 0 0,1 3 0 0,-1 0 0 15,5 2 0-15,5 4 0 0,-5-4 0 16,5 0 0-16,5 1 0 0,0-1 0 16,5-1 0-16,-5-4 0 0,9 0 0 0,-4-3 0 15,5-5 0-15,0-1 0 0,0-2 0 16,-1 0 0-16,0-5 0 0,1-1 0 0,0-2 0 15,-5-3 0-15,0 0 0 0,-1 0 0 16,-3-3 0-16,-2 3 0 0,1-3 0 0,0 3 0 16,-5-2 0-16,-5 1 0 0,5 1 0 15,-5 0 0-15,1 0 0 0,-2 3 0 16,-3 2 0-16,4-1 0 0,0 1 0 0,0 3 0 16,0 0 0-16,5 3 0 0,-5 3 0 15,5 3 0-15,0-1 0 0,5 3 0 16,0 3 0-16,0 3 0 0,0 0 0 0,0 3 0 15,4-1 0-15,1 0 0 0,0 4 0 16,0-7 0-16,0 4 0 0,5-3 0 0,-5-3 0 16,-1-3 0-16,1-2-620 0,-5-4-833 15,5-2-60-15,-6-2 59 0,6-4 139 16,-5-2 271-16,1-6 453 0</inkml:trace>
  <inkml:trace contextRef="#ctx0" brushRef="#br0" timeOffset="23452.215">11356 9964 75 0,'-20'-13'939'0,"1"1"256"16,4 1 213-16,0 1 172 0,6 1 138 16,-1 4-442-16,0-3-1276 0,5 2 0 15,5 0 0-15,0 1 0 0,5-1 0 0,0 3 0 16,5 1 0-16,4-1 0 0,-4 3 0 16,5 0 0-16,0 0 0 0,0 0 0 0,4 3 0 15,0-3 0-15,1 2 0 0,4 1-1149 16,-3-3-531-16,3 0 79 0,5 0 150 0,-4-3 254 15,4-2 456-15</inkml:trace>
  <inkml:trace contextRef="#ctx0" brushRef="#br0" timeOffset="24028.735">11852 9992 89 0,'-11'3'631'0,"11"-1"224"0,-4 1 172 16,-2 0 120-16,6 0-62 0,0 0-148 0,0-3-156 16,6 0-159-16,3 0-114 0,1 0-76 0,0-3-355 15,5-3-77-15,0-2 0 0,4-1 0 16,-4 1 0-16,4-6 0 0,-4 0 0 0,4 1 0 15,-4-3 0-15,0-1 0 0,0-2 0 16,-5 2 0-16,0 0 0 0,-6 3 0 0,1 1 0 16,-5 2-89-16,-5 0-70 0,1 3 47 15,-2 2 40-15,-3 0 26 0,-1 1 20 16,0 2 15-16,1 1 11 0,-6 2 3 0,5 2 11 16,-5 1 18-16,5 2 21 0,1 1 20 15,4 2 17-15,-5 4 23 0,10 1 10 16,-5 3-109-16,5 1-14 0,0 5 0 0,0 1 0 15,5 1 0-15,0 3 0 0,5 4 0 16,-6-3 0-16,6 2 0 0,5 0 0 0,-6-2 0 16,1-3 0-16,5-1 0 0,-5-2-163 15,0 0-583-15,-5-5-373 0,4-1-159 16,-3-4-24-16,-2-1 59 0,1 0 159 16,-5-3 279-16,0-2 374 0</inkml:trace>
  <inkml:trace contextRef="#ctx0" brushRef="#br0" timeOffset="24234.187">11935 10287 450 0,'-20'0'885'0,"1"-3"178"16,-1 1 138-16,5 2 108 0,0-4-213 16,6 2-255-16,-1-3-208 0,5 2-125 15,5-3-303-15,0 0-205 0,0 1 0 0,9 0 0 16,1 2 0-16,1-2 0 0,8-1 0 16,-4 0 0-16,9 0 0 0,-4 4 0 0,9-1 0 15,-5-2 0-15,6 5 0 0,-1-3 0 16,1 0 0-16,-1 0 0 0,1 1 0 15,-6 2 0-15,0 2-721 0,1-2-693 0,-5 6-45 16,-6-3 63-16,7 0 127 0,-12-1 244 16,1 3 380-16</inkml:trace>
  <inkml:trace contextRef="#ctx0" brushRef="#br0" timeOffset="24786.275">12116 10339 405 0,'-15'11'888'0,"6"-2"186"0,-6-1 144 16,5 0 120-16,0-2-163 0,1-1-281 16,3 1-219-16,2-1-151 0,-1-2-524 0,0 3 0 15,5-1 0-15,0 1 0 0,0-1 0 16,0 3 0-16,5 4 0 0,-5-2 0 0,5 2 0 16,-1 1 0-16,2 1 0 0,-2 0 0 15,6-4 0-15,0 2 0 0,0-1 0 0,0-2 0 16,-1-5 0-16,6 2 0 0,-5-6 0 15,5 0 0-15,-1-2 0 0,1-6 0 0,0-1 0 16,-6 1 0-16,6-7 0 0,-5 5 0 16,0-7 0-16,-1 4 0 0,-3-2 0 0,-2 2 0 15,-4-1 0-15,5 3 0 0,-5 0 0 16,-5 3 0-16,5-3 0 0,-4 3 0 0,-2 2 0 16,2 1 0-16,-1 1 0 0,0 2 0 15,0 2 0-15,0 0 0 0,0 2 0 0,5 2 0 16,0 1 0-16,0 3 0 0,5 3 0 15,0 0 0-15,0 1 0 0,0 1 0 16,4 4 0-16,1-3 0 0,1 5 0 0,-2-3 0 16,6 4 0-16,-1 2 0 0,1-3 0 0,0 3 0 15,-1 0 0-15,1 3 0 0,0 0 0 16,0 0 0-16,-5-3 0 0,-1 2 0 0,1-1 0 16,0-4 0-16,-5 3 0 0,0-3 0 15,-5-2 0-15,0 0 0 0,-5-4 0 0,0 1 0 16,-5-3 0-16,-5 0 0 0,5-3 0 15,-4 0 0-15,-6-2 0 0,1-3 0 0,-1-3 0 16,0 0 0-16,-4-3 0 0,4-3 0 16,1-2 0-16,-1 0 0 0,6 0 0 0,-1-3 0 15,5 0-19-15,1-3-762 0,3-3-256 16,1-2-179-16,5 0-39 0,5-6 37 16,1-3 125-16,3-2 229 0,1 0 313 0</inkml:trace>
  <inkml:trace contextRef="#ctx0" brushRef="#br0" timeOffset="25091.453">12807 10009 161 0,'-9'2'729'0,"-6"3"220"0,5-2 158 16,0 3 126-16,1-3-58 0,3-1-197 15,-3 2-188-15,4-2-157 0,0 0-197 0,5-2-436 16,0 0 0-16,5 0 0 0,0-2 0 16,0 0 0-16,5-2 0 0,-1-1 0 15,6 2 0-15,0-3 0 0,-1 4 0 0,6-1 0 16,0 3 0-16,-1-2 0 0,1 2 0 0,0 0 0 16,-1 2 0-16,1 1 0 0,-6-1 0 15,1 4 0-15,-5 0-33 0,-5 0-1187 0,0 2-159 16,0 2-5-16,-5-1 81 0,-5 2 150 15,0 0 243-15,0 0 311 0</inkml:trace>
  <inkml:trace contextRef="#ctx0" brushRef="#br0" timeOffset="25245.041">12900 10141 129 0,'-19'5'740'0,"4"-2"230"15,1 3 164-15,-1-4 126 0,0 1-46 16,5-3-229-16,1 0-258 0,4 0-181 0,0 0-117 16,5 0-372-16,0-3-57 0,5 1 0 15,0 2 0-15,-1-3 0 0,6 0 0 0,0 0 0 16,4 3 0-16,1-3 0 0,0 3 0 15,0 0 0-15,5-2 0 0,-1-1 0 16,-4 0 0-16,4 0-874 0,-4 0-540 0,0-1-59 16,5-5 59-16,-6 1 132 0,1-6 267 15,-1 0 459-15</inkml:trace>
  <inkml:trace contextRef="#ctx0" brushRef="#br0" timeOffset="25808.566">13313 9627 114 0,'-10'-13'707'16,"0"2"231"-16,5-1 165 0,-5 2 122 0,5 4-41 15,1-2-202-15,-2 5-201 0,2 0-165 16,4 3-93-16,0 3-505 0,0 6-18 16,4 1 0-16,2 7 0 0,3 2 0 0,1 9 0 0,0 3 0 15,5 1 0-15,-6 7 0 0,6 0 0 16,0 2 0-16,-1 0 0 0,1-2 0 16,0-3 0-16,-1 0 0 0,1-6 0 0,-5-3 0 15,5-1 0-15,-6-7 0 0,-3-2 0 0,3-4 0 16,-4-1 0-16,0-8 0 0,-5-1 0 15,0-6 0-15,0-1 0 0,-5-5 0 0,0-2 0 16,0-6 0-16,1 1 0 0,-2-1 0 0,2-2 0 16,-1-3 0-16,5 3 0 0,0-1 0 15,5 1 0-15,-1 0 0 0,2 2 0 16,-2 3 0-16,6 0 0 0,0 4 0 0,4-2 0 16,-3 7 0-16,3 0 0 0,1 5 0 15,-5 0 0-15,5 5 0 0,-6 3 0 0,6 1 0 16,-5 5 0-16,0-1 0 0,-5 3 0 0,-1 1 0 15,-4 2 0-15,0 3 0 0,0 1 0 16,0-4 0-16,-4 3 0 0,-6-3 0 0,5 1 0 16,-5-1 0-16,1-2 0 0,-6-4 0 0,5 1 0 15,-5-3 0-15,0-3 0 16,1 1 0-16,3-7 0 0,-3-2 0 0,4-2 0 16,-4-1-285-16,4-3-964 0,0 1-127 0,5-3 8 15,5-1 74-15,0 1 155 0,0-3 267 16,0 3 368-16</inkml:trace>
  <inkml:trace contextRef="#ctx0" brushRef="#br0" timeOffset="26908.209">14362 9633 105 0,'0'-14'741'0,"-5"3"210"15,5 3 141-15,-5-1 102 0,5 1-44 0,-5 0-274 16,0 3-244-16,5-1-188 0,0 3-105 16,0 3-60-16,0 3-37 0,5 0-96 0,0 5-146 15,0 6 0-15,5 5 0 0,-1 6 0 16,1 6 0-16,5 2 0 0,-5 5 0 15,5 1 0-15,0 5 0 0,-1-2 0 0,1-1 0 16,0-3 0-16,0-2 0 0,-6-2 0 16,1-7 0-16,-1 1 0 0,-3-6 0 0,-6-3 0 15,0-5-115-15,0-4-149 0,-6-4 25 0,-3 0 42 16,-1-6 43-16,1-3 46 0,-12-6 44 16,7 2 28-16,-6-7 30 0,-5 0 28 15,6-6 25-15,0 1 26 0,-6 0 20 0,10-3 14 16,0 3 8-16,1-1-4 0,9 4-8 15,-5-1-21-15,10 3-16 0,5 1-17 16,0-1-12-16,4 3-14 0,1 3-9 0,10 2-9 16,0 0-10-16,4 1-24 0,5 2-56 15,1 1-94-15,-1 2-189 0,6 0-287 0,-1 2-327 16,1 4-175-16,4-1-46 0,0 1 39 16,0 2 161-16,-5 1 272 0</inkml:trace>
  <inkml:trace contextRef="#ctx0" brushRef="#br0" timeOffset="27286.99">14916 9961 202 0,'10'9'714'0,"-10"-6"215"0,0-1 144 0,0 1 90 16,-10 0-131-16,1-3-221 0,-2 0-210 16,-3-3-184-16,-1 3-117 0,-4 0-67 0,-2-3-37 15,-3 1-21-15,4 2-6 0,-4 0 5 16,-1 0-172-16,6 0-2 0,0 5 0 0,4-2 0 16,0 2 0-16,5 4 0 15,5-1 0-15,0 3 0 0,5 0 0 0,5 0 0 16,0 0 0-16,5 3 0 0,5-1 0 0,0-1 0 15,-1-1 0-15,6 0 0 0,4-3 0 16,1 1 0-16,-6-7 0 0,6 3 0 16,-6-5 0-16,1 0 0 0,-5-3 0 0,0 1 0 15,0-3 0-15,-6-4 0 0,1 1 0 16,-5-3 0-16,0 0-3 0,0-3-159 0,-5 0 6 16,0-3 15-16,0 4 27 0,0-1 30 15,-5 0 32-15,0 3 26 0,0 0 17 16,0 0 17-16,0 6 14 0,0 2 16 0,5 0 11 15,0 6 9-15,-4 2 6 0,4 4 2 16,4 2-4-16,-4 3-8 0,5 2-11 0,0 1-9 16,0 2-16-16,0 0-43 0,5-2-86 15,-1 0-180-15,1-1-314 0,0-3-379 16,-1-1-194-16,6-1-74 0,0-6 26 0,0-2 143 16,9-6 298-16,1-2 369 0</inkml:trace>
  <inkml:trace contextRef="#ctx0" brushRef="#br0" timeOffset="27606.168">15848 9915 100 0,'-20'3'529'0,"0"-3"107"0,1-6 130 16,-1 0 152-16,-5 1-62 0,1-6-129 0,0 0-80 15,-1 0-58-15,-5 3-87 0,1-4-109 16,-1 4-80-16,2 5-44 0,-2 0-31 0,6 6-24 16,4 3-16-16,0 5-22 0,1 5-56 15,4 4-120-15,10 2 0 0,-5 3 0 0,10 5 0 16,5 0 0-16,0 3 0 0,5-2 0 16,10 2 0-16,-1-5 0 0,6-4 0 15,-1-5 0-15,5-5 0 0,1-6 0 0,-1-8 0 16,5-8 0-16,1-8 0 0,-5-6 0 15,-6-6 0-15,1-2-848 0,-6-6-356 0,1-2-125 16,-6-1 7-16,1-3 83 0,-5 1 179 16,-5 0 286-16</inkml:trace>
  <inkml:trace contextRef="#ctx0" brushRef="#br0" timeOffset="28298.325">15759 9526 444 0,'-19'-30'863'16,"4"-1"165"-16,-4 9 113 0,4 5 82 0,5 6-233 15,-5 3-260-15,5 8-202 0,5 3-109 16,1 5-62-16,4 6-29 0,0 5-188 15,0 6-140-15,4 3 0 0,7 7 0 0,-7 4 0 16,11 2 0-16,-5 4 0 0,5 1 0 16,-1 1 0-16,6 3 0 0,-1-3 0 0,1-5 0 15,0-1 0-15,-1-5 0 0,6-6 0 16,-6-3 0-16,6-7 0 0,-6-6 0 16,1-4 0-16,0-7 0 0,-5-3 0 0,-6-3-246 15,6-5-37-15,-10-3 60 0,0-2 56 16,-5-4 47-16,0 1 37 0,0 2 32 0,-5-3 13 15,0 3 10-15,-5 1 8 0,5 1 21 16,0 4 29-16,-5 2 33 0,6 4 47 16,-1-1 48-16,0 6 46 0,0 2 28 0,0 4 18 15,5-1-39-15,0 3-211 0,5 3 0 16,-5-3 0-16,5 5 0 0,0-2 0 0,4 0 0 16,1-1 0-16,0-1 0 0,0-1 0 0,0-3 0 15,5-3 0-15,-1 1 0 0,-4 0 0 16,4-6 0-16,1 0 0 0,0-6 0 15,-5-2 0-15,0 0 0 0,-1-4 0 0,1-2 0 16,-5 1 0-16,0-3 0 0,-5 2 0 16,0 0-83-16,0 0-14 0,-5 3 33 0,5 0 23 15,-5 0 18-15,1 5 13 0,-2 1 10 16,2 2 7-16,-1 3 20 0,5 3 34 16,-5 2 37-16,5 4 27 0,0 1-125 15,5 4 0-15,-5 0 0 0,5 0 0 0,-1 0 0 16,6 2 0-16,-5-1 0 0,5-5 0 0,5 1 0 15,0 0 0-15,-1-5 0 0,6-1 0 16,0-2 0-16,4-3 0 0,-5-3 0 16,6-2 0-16,-6-1 0 0,2-2 0 0,-2-3 0 15,-4 2 0-15,-1-4 0 0,-4 2 0 16,-5 0 0-16,0 0 0 0,-5 2 0 0,-5-1 0 16,0-2 0-16,-5 4 0 0,0 0 0 15,-9 0 0-15,4-1 0 0,-4 1 0 16,4 3 0-16,-5 2 0 0,5 0 0 0,0 0 0 15,1 3 0-15,4 3 0 0,0 3 0 16,6 2 0-16,4 0 0 0,0 3 0 0,0 0 0 16,4 3 0-16,2 2 0 0,3-2 0 15,1 0 0-15,5-3 0 0,0 1 0 0,-1-4 0 16,1 0-541-16,0-6-576 0,-6-2-193 16,1-5-40-16,5-4 53 0,-5-1 143 15,-1-4 274-15,1-3 407 0</inkml:trace>
  <inkml:trace contextRef="#ctx0" brushRef="#br0" timeOffset="28483.828">16348 9807 433 0,'-15'-14'956'16,"6"3"209"-16,-2 0 168 0,1 0 139 15,1 0-144-15,9 3-331 0,-5 0-490 0,5-1-507 16,0 4 0-16,0 2 0 0,5 1 0 16,0 4 0-16,5 3 0 0,-6 4 0 0,7 2 0 15,-7 5 0-15,1 1 0 0,5 2 0 0,-5 3 0 16,5 3 0-16,-6-3 0 0,6 3 0 15,-5-3 0-15,5-3-822 0,-5 0-635 16,0-5-17-16,4 0 76 0,6-3 144 0,-5-5 266 16,5-3 395-16</inkml:trace>
  <inkml:trace contextRef="#ctx0" brushRef="#br0" timeOffset="28685.289">16539 9915 199 0,'5'-11'834'0,"-5"3"226"0,-5-1 171 15,5 1 139-15,-5 2-49 0,-5-2-250 16,6 3-249-16,-2-1-539 0,-3 3-283 0,-1 0 0 15,0 6 0-15,0 2 0 0,0 1 0 0,0 5 0 16,6 3 0-16,-6 5 0 0,5 0 0 16,0 3 0-16,5 1 0 0,0-1 0 0,5 2 0 15,0-4 0-15,5 2 0 0,0-6 0 16,4 1 0-16,1-3 0 0,0-3 0 0,4 0 0 16,-4-3 0-16,4-2 0 0,-4 2-1597 15,0-5-153-15,0 2 137 0,-1-2 206 0,-4 0 333 16,5-3 503-16</inkml:trace>
  <inkml:trace contextRef="#ctx0" brushRef="#br0" timeOffset="28853.838">16579 10251 55 0,'-15'14'917'0,"-5"-3"245"0,5 0 197 16,-4-3 165-16,4-2 117 0,5-3-455 0,0-3-839 16,5 0-347-16,-4 0 0 0,9-3 0 15,-6 3 0-15,2-6 0 0,4 4 0 0,0-4 0 16,-5 1 0-16,0-1 0 0,0 1-961 15,0-7-511-15,1-1-43 0,-2-4 80 0,2-2 165 16,-1-9 330-16,-5-2 440 0</inkml:trace>
  <inkml:trace contextRef="#ctx0" brushRef="#br0" timeOffset="29051.31">16044 9587 723 0,'-5'-20'1000'0,"0"-2"152"16,5 3 131-16,0-3 100 0,5 2-339 0,4 1-326 15,1-1-172-15,5 7-204 0,-5 2-342 16,5 3 0-16,-6 2 0 0,6 9 0 0,-5 2 0 16,0 6 0-16,-5 3 0 0,-1 6 0 15,-4 2 0-15,0 2 0 0,-4 4 0 16,-1 2 0-16,-5-3 0 0,-5 7-898 0,1-1-329 16,-11-3-113-16,1 1 11 0,-1-4 79 15,-4-2 189-15,-1 0 333 0</inkml:trace>
  <inkml:trace contextRef="#ctx0" brushRef="#br0" timeOffset="29221.275">15617 9837 801 0,'-24'-5'985'0,"4"-3"130"0,1-1 99 15,4-1 72-15,10-2-415 0,0 1-288 0,5-2-150 16,5 1-105-16,5-2-84 0,4 4-62 16,1-2-47-16,5 5-121 0,-1 1-14 0,6 0 0 15,4 4 0-15,1 2 0 0,-1 0-213 16,5-3-386-16,1 3-412 0,-1 0-213 15,10 0-94-15,-5-3 24 0,5 0 123 0,1-2 313 16,9 1 402-16</inkml:trace>
  <inkml:trace contextRef="#ctx0" brushRef="#br0" timeOffset="29638.192">16971 10061 5 0,'0'8'939'15,"-6"0"274"-15,2-2 181 0,-1-1 176 16,0-2 143-16,0 3-391 0,5-6-1287 0,-5 3-35 15,5-3 0-15,0-3 0 0,0-3 0 16,5 1 0-16,0-1 0 0,5-2 0 16,-10 0 0-16,4 2-802 0,2-2-725 0,-2 0-17 15,-4 0 93-15,5-1 169 0,1-5 319 16,-6 0 452-16</inkml:trace>
  <inkml:trace contextRef="#ctx0" brushRef="#br0" timeOffset="29760.863">16971 9873 252 0,'-6'-5'850'0,"2"-1"172"0,-1 4 102 15,0-4 57-15,0 0-141 0,5 4-363 16,0-1-299-16,5 0-202 0,0 0-223 16,-5 0-319-16,5 3-412 0,-1 0-216 0,2 3-113 15,-2-3-26-15,7 3 89 0,-2-3 248 16,1 0 373-16</inkml:trace>
  <inkml:trace contextRef="#ctx0" brushRef="#br0" timeOffset="30609.163">17794 9509 150 0,'5'-22'466'0,"0"0"109"0,0 0 114 0,0 0 60 16,-5 2 1-16,5 1-32 0,-5 3-46 16,0-1-52-16,0 0-52 0,0 4-61 0,0-1-71 15,-5 3-37-15,0 0-5 0,0 2 7 16,0 2-304-16,-5 0-97 0,0 5 0 0,-4 4 0 16,-6 5 0-16,1 0 0 0,-1 8 0 15,-4 1 0-15,4 6 0 0,6 0 0 0,-7 3 0 16,7 0 0-16,4-1 0 0,5 1 0 15,0 0 0-15,5 2 0 0,5-1 0 0,5-4 0 16,0 3 0-16,5-1 0 0,4-2 0 16,-4 1 0-16,10-1 0 0,-6 0 0 0,-4 2 0 15,4-1 0-15,-4-1 0 0,-5-3 0 16,-1 3 0-16,1 0 0 0,-5 0 0 0,0 0 0 16,-5-2 0-16,0-1 0 0,-5 0 0 0,0-2 0 15,-5-1 0-15,1-2 0 0,-6 0 0 16,5-3 0-16,-5 0 0 0,5-3 0 0,-4-3 0 15,0 1 0-15,4-3 0 0,0 0 0 16,5-1 0-16,0 2 0 0,0-2 0 0,5-2 0 16,5 0 0-16,-5 2 0 0,5-2 0 15,5 4 0-15,-5-2 0 0,5 4 0 16,-6-4 0-16,6 7 0 0,0-1 0 0,0 0 0 16,-1 3 0-16,1 3 0 0,-5 0 0 15,5 2 0-15,-5 1 0 0,5-1 0 16,-6 4 0-16,2-1 0 0,-2 3 0 0,1-2 0 15,0 2 0-15,0 0 0 0,-5-3 0 0,5 3 0 16,-5-3 0-16,5 0 0 0,-5 1 0 16,0-1 0-16,0 1 0 0,0-1 0 0,0-2 0 15,0 2 0-15,0-3 0 0,0 4 0 16,0-6 0-16,0 2 0 0,0-2 0 16,0-3 0-16,0 0 0 0,0 0 0 15,0-5 0-15,0-1 0 0,0 0 0 0,0-2 0 16,0 0 0-16,0-3 0 0,0-3 0 0,0 3 0 15,0-3-653-15,0-2-220 0,0 0-254 16,0-4-89-16,0-2 3 0,5 0 79 0,-1 0 174 16,-4-6 264-16</inkml:trace>
  <inkml:trace contextRef="#ctx0" brushRef="#br0" timeOffset="32272.855">18324 9669 500 0,'0'-3'723'0,"0"1"177"0,-5-4 138 15,0 0-12-15,1 4-168 0,-7-4-168 0,1-2-148 16,1 2-154-16,-6 1-118 0,5-1-74 15,-4 4-46-15,-6-4-42 0,5 0-26 16,-5 4-17-16,6 2-7 0,-6 0-3 0,5 0 2 16,-4 5 6-16,4 4 4 0,1-1 2 15,-1 6 3-15,5-1 0 0,0 7-1 16,5-1 0-16,0 4-71 0,5 1 0 0,5-2 0 16,5 3 0-16,0-3 0 0,5-3 0 0,0 1 0 15,4-10 0-15,6-1 0 0,-1-6 0 16,5-3 0-16,-4-8 0 0,5-6 0 15,-1 0 0-15,-5-6 0 0,-4 1 0 0,0 0 0 16,-6-3 0-16,1 3 0 0,-6 0 0 16,1-1 0-16,-5 0 0 0,1 4 0 0,-6 0 0 15,0 1 0-15,0 2 0 0,-6-1 0 16,1 3 0-16,1 3 0 0,-2 0 0 0,2-1 0 16,-1 4 0-16,5 5 0 0,-5 0 0 15,0 2 0-15,0 1 0 0,5 6 0 0,0 1 0 16,0 4 0-16,0 3 0 0,0 2 0 15,5 0 0-15,0 3 0 0,0 1 0 16,4-1 0-16,1-3 0 0,1 0 0 0,3 1 0 16,1-4 0-16,4-2 0 0,-4 0-388 15,0-27-590-15,4 34-267 0,-4-21-87 0,5-5 21 16,-1-1 101-16,6-5 236 0,-5-3 401 16</inkml:trace>
  <inkml:trace contextRef="#ctx0" brushRef="#br0" timeOffset="32506.444">18755 9639 772 0,'-9'5'1082'0,"-1"1"188"0,5-4 179 0,-5 1 144 16,5 0-316-16,0-3-529 0,5 3-748 16,0-3 0-16,0-3 0 0,5 0 0 0,5 0 0 15,0 1 0-15,0-1 0 0,-1 3 0 0,6-3 0 16,0 3 0-16,-1 0 0 0,1 0 0 15,5 0 0-15,-6 0 0 0,6 0 0 0,-5 0 0 16,5 3 0-16,-1-3 0 0,-4 0-548 16,-1-3-1140-16,7-2 50 0,-2-4 140 0,5 2 202 15,-4-5 362-15,4-2 438 0</inkml:trace>
  <inkml:trace contextRef="#ctx0" brushRef="#br0" timeOffset="33051.67">19211 9354 148 0,'-14'-7'797'0,"-6"-2"197"0,5 1 138 15,-4 0 113-15,4-1-36 0,5 1-261 0,-5-1-251 16,6 2-138-16,4-2-97 0,-5 3-462 15,5 1 0-15,5 5 0 0,-5 0 0 16,10 3 0-16,-5 3 0 0,5 8 0 0,0 2 0 16,0 3 0-16,5 6 0 0,0 2 0 15,-1 7 0-15,1-2 0 0,0 1 0 0,5 1 0 16,-6-4 0-16,6 1 0 0,0-1 0 16,-5-6 0-16,4 1 0 0,-4-5 0 15,0-4 0-15,0-4 0 0,-1-2 0 0,-3-4 0 16,-2-6 0-16,1-2 0 0,0-4 0 0,-5-5 0 15,0 0 0-15,-5-6 0 0,5 3 0 0,0-5 0 16,-5 2 0-16,10 1 0 0,-5 0 0 16,5-1 0-16,0 3 0 0,0 0 0 0,5 0 0 15,0 6 0-15,5-3 0 0,-6 6 0 16,6-1 0-16,-1 4 0 0,-4 2 0 0,5 0 0 16,-5 4 0-16,0 2 0 0,0 2 0 0,0 1 0 15,-6 2 0-15,1 0 0 0,0 3 0 16,-5 2 0-16,0-2 0 0,0 2 0 0,-5 4 0 15,0-3 0-15,1 2 0 0,-6-2 0 16,0 2 0-16,0-2 0 0,0-1 0 0,-5-3 0 16,5 1 0-16,-4-2 0 0,-1-2 0 15,6-4 0-15,-2 0 0 0,7-6 0 16,-6 0 0-16,5-6 0 0,5 0-384 0,0-2-859 16,0-3-117-16,5 0 11 0,5 0 80 15,-1-3 141-15,6 0 261 0,5 1 370 0</inkml:trace>
  <inkml:trace contextRef="#ctx0" brushRef="#br0" timeOffset="33336.896">19917 9595 275 0,'-9'8'873'0,"-1"-3"175"0,0-2 123 15,-5 0 105-15,6-3-93 0,-6 0-330 0,5-3-246 16,1 0-119-16,-1 0-71 0,5 1-417 15,-1-1 0-15,6 0 0 0,0 1 0 16,6-2 0-16,-6 2 0 0,9-4 0 0,-3 6 0 16,3-2 0-16,6-1 0 0,-1 3 0 15,1 0 0-15,4 0 0 0,2-3 0 0,3 3 0 16,-4 0 0-16,-1 0 0 0,1 0 0 16,0 3 0-16,-1-3 0 0,-4 3 0 15,0-1 0-15,-1 2 0 0,-9-2-292 0,0 4-1082 16,-5-1-60-16,0-2 48 0,0 2 104 0,-5 4 182 15,0-3 283-15,-5-2 360 0</inkml:trace>
  <inkml:trace contextRef="#ctx0" brushRef="#br0" timeOffset="33503.451">19996 9655 115 0,'-20'9'830'0,"1"-4"240"15,4 0 177-15,-4 1 158 0,4 0 29 16,5-1-275-16,0-2-305 0,0 0-777 0,10 0-77 16,-5-3 0-16,10-3 0 0,0 0 0 15,5 3 0-15,-5-3 0 0,5 3 0 0,5-3 0 16,-6 3 0-16,6 0 0 0,-1 0 0 15,1 0 0-15,5 0 0 0,-5 0 0 0,4 0 0 16,-4-2 0-16,5-2 0 0,-6 0-431 16,6-2-1359-16,0-5 80 0,-1 0 174 0,6-3 236 15,-1 1 413-15,5-7 415 0</inkml:trace>
  <inkml:trace contextRef="#ctx0" brushRef="#br0" timeOffset="33888.43">20477 9445 473 0,'-15'15'947'16,"5"-5"162"-16,0 2 127 0,1-2 110 0,-1-2-177 16,5 1-333-16,0-1-193 0,5-2-211 15,-5 2-432-15,10-3 0 0,-5-2 0 16,5 3 0-16,0-3 0 0,-1-3 0 0,6 0 0 16,0-6 0-16,0 0 0 0,0-2 0 0,5-3 0 15,-1-2 0-15,1-4 0 0,-6 0 0 16,6 1 0-16,-5 0 0 0,0-1 0 0,-5 1 0 15,-1-2 0-15,2 5 0 0,-6 2 0 16,0 0 0-16,-6 3 0 0,2-1 0 16,-1 4 0-16,-5-1 0 0,5 4 0 0,-5-1 0 15,6 3 0-15,-2 3 0 0,2-1 0 16,-1 4 0-16,0 2 0 0,5 1 0 16,-5 1 0-16,5 2 0 0,5 1 0 0,-5 1 0 15,5 5 0-15,-5 1 0 0,5-1 0 16,5 0 0-16,-6 4 0 0,1-2 0 0,5-2 0 15,-5 1 0-15,5-1 0 0,0 1 0 16,-1-4 0-16,-3-2 0 0,3 0 0 0,-4-3 0 16,-5 0-1037-16,5-3-501 0,-5-3 33 15,0-1 113-15,-5 0 173 0,5-4 299 0,-10 4 429 16</inkml:trace>
  <inkml:trace contextRef="#ctx0" brushRef="#br0" timeOffset="34090.89">20491 9697 54 0,'-20'5'819'0,"6"1"229"16,-1 0 177-16,0-4 146 0,1 3 55 15,4-2-309-15,0 0-285 0,10 0-533 0,0-3-299 16,0 0 0-16,10 0 0 0,0 0 0 0,0-3 0 16,9 3 0-16,-4-3 0 0,5 3 0 15,-6-3 0-15,6 1 0 0,-1 2 0 0,6 0 0 16,-5-3 0-16,-1 3 0 0,1 0 0 16,-1-2 0-16,-4 2 0 0,5-4 0 15,0 4 0-15,-6-2 0 0,0 2 0 0,1-3-84 16,0 3-1653-16,-5-3 75 0,0 1 141 15,-1-1 157-15,-3 0 290 0,3 0 504 0</inkml:trace>
  <inkml:trace contextRef="#ctx0" brushRef="#br0" timeOffset="35440.975">18211 10306 107 0,'-5'-5'598'0,"0"2"193"0,5 0 175 15,-5 1 123-15,1-1-88 0,-2 0-149 0,2 0-136 16,-1-3-139-16,5 4-135 0,0-1-96 15,0 1-69-15,0-4-59 0,5 3-48 0,-1-3-129 16,6 1-41-16,0-3 0 0,5 3 0 16,0-1 0-16,0 0 0 0,4 3 0 0,0 0 0 15,-4 3 0-15,5 0 0 0,-5 6 0 16,0 0 0-16,-6 5 0 0,1 0 0 0,-5 3 0 16,-1 2 0-16,-4 4 0 0,0-1 0 0,-4 0 0 15,-1-2 0-15,0-1 0 0,0 1 0 16,0-3 0-16,-5 0 0 0,6-4 0 15,-1-2 0-15,-5-2 0 0,10 0 0 0,-5-4 0 16,5-2 0-16,0 0-23 0,5-2-30 16,-5-1 12-16,10 0 16 0,-5-3 13 0,5 1 9 15,-1 0 3-15,6-1 4 0,-5 4 0 16,5-1 2-16,-1 3-3 0,1 0-2 16,-6 3 0-16,1 1 1 0,0 5 2 15,-5 0 4-15,5 5 6 0,-10-4 5 0,0 4 7 16,0 3 8-16,-5-3-3 0,0 2-31 0,0-2 0 15,-5-4 0-15,0 5 0 0,-4-4 0 16,4-3 0-16,-4 0 0 0,-1 1 0 16,0-4 0-16,0-2 0 0,1-1 0 0,-1 1 0 15,0-3 0-15,0 0 0 0,1-3 0 16,4 1 0-16,0-4 0 0,0 4-149 0,6-4-90 16,-2 3-102-16,6-2-160 0,0 2-221 15,0-5-266-15,6 2-119 0,3 1-23 0,1-1 57 16,9-3 152-16,2-1 238 0</inkml:trace>
  <inkml:trace contextRef="#ctx0" brushRef="#br0" timeOffset="35915.99">18789 10400 350 0,'6'-5'868'0,"-2"2"173"15,1-3 120-15,-5 1 94 0,0-1-170 16,0-2-309-16,-5-3-251 0,5 2-146 0,-4-1-99 15,-2 2-69-15,-3-1-37 0,4 3-88 16,-5 1-86-16,0 0 0 0,1 2 0 0,-6 3 0 16,-5 3 0-16,5-1 0 0,-4 6 0 15,4 1 0-15,-4 5 0 0,4-1 0 0,0 1 0 16,1 6 0-16,4-1 0 0,5-2 0 16,0 5 0-16,0-4 0 0,10-1 0 0,0 3 0 15,0-4 0-15,5-2 0 0,9-3 0 16,-4 0 0-16,10-5 0 0,-6-1 0 15,6-2 0-15,-1-3 0 0,1-3 0 0,-6-2 0 16,6-3 0-16,-6-1 0 0,1 1 0 16,-6-1 0-16,1-1 0 0,0 1 0 0,-5 1 0 15,-6-3 0-15,2 3 0 0,-1-1 0 16,-1 1 0-16,-4 0 0 0,0 0 0 0,-4 2 0 16,4 0 0-16,-5 0 0 0,-1 4 0 15,6 0 0-15,-4-1 0 0,-1 3 0 0,0 3 0 16,5-1 0-16,-5 0 0 0,5 4 0 15,-5 2 0-15,5 1 0 0,0 2 0 0,0 0 0 16,5 3 0-16,0 0 0 0,-5 2 0 16,10-2 0-16,-6 0 0 0,7 2 0 15,-1-5 0-15,4 3 0 0,-4-3 0 0,4 0-348 16,1-3-772-16,0-2-200 0,4-3-38 16,1-3 54-16,4-3 138 0,6 0 272 0,-1-8 355 15</inkml:trace>
  <inkml:trace contextRef="#ctx0" brushRef="#br0" timeOffset="36211.666">19339 10406 293 0,'-10'2'712'0,"1"1"214"0,3 0 158 16,1 0 91-16,-5 0-112 0,6-3-163 0,-1 2-138 15,-5-2-150-15,10 0-104 0,-5 2-352 0,5-4-156 16,0 2 0-16,0-2 0 0,5-1 0 16,0 0 0-16,0 0 0 0,4 0 0 15,1-2 0-15,5 5 0 0,0-3 0 0,0 0 0 16,4 3 0-16,1 0 0 0,0 0 0 0,-6 0 0 16,6 0 0-16,-1 3 0 0,-4-3 0 15,5 0 0-15,-11 3 0 0,6-3-22 0,-5 0-1266 16,-5-3-128-16,0 0 4 0,0 1 87 15,-1-4 158-15,-4 3 267 0,0-2 371 16</inkml:trace>
  <inkml:trace contextRef="#ctx0" brushRef="#br0" timeOffset="36386.206">19481 10323 340 0,'-15'-6'852'0,"0"1"193"16,6 2 143-16,-6-2 116 0,1 5-142 0,4-3-254 16,5 0-236-16,0 3-147 0,0 0-330 15,0 0-195-15,5 3 0 0,0 0 0 16,5 2 0-16,-5 6 0 0,5 0 0 0,0 3 0 15,0 5 0-15,0 1 0 0,0-1 0 0,5 2 0 16,-6 2 0-16,6-1 0 0,-5-3 0 16,0 1-641-16,-1-1-871 0,6-5-40 15,-5-4 82-15,5-4 154 0,0-3 300 0,0-8 476 16</inkml:trace>
  <inkml:trace contextRef="#ctx0" brushRef="#br0" timeOffset="36886.862">19864 10185 632 0,'-6'-3'1002'0,"6"-2"179"16,-4 2 156-16,4 0 131 0,-5 3-253 16,5-3-308-16,-5 3-458 0,5 0-449 15,-5 0 0-15,0 0 0 0,1 3 0 0,-2 3 0 16,-3-1 0-16,-1 4 0 0,0 1 0 15,0 2 0-15,0 1 0 0,0 1 0 0,-4 0 0 16,9-3 0-16,-5 0 0 0,5 0 0 0,1-3 0 16,4 1 0-16,0-1 0 0,0 0 0 15,9-2 0-15,-4-1 0 0,5-3 0 0,4 2 0 16,1-4 0-16,0 0 0 0,5 0 0 0,-1-4 0 16,1 2 0-16,4 0 0 0,-4-1 0 15,-1 0 0-15,-4 0 0 0,5 0 0 16,-5 0 0-16,0-2 0 0,-6 2 0 0,6-2 0 15,-10-1 0-15,4 1-6 0,-3-1-460 16,3-2-26-16,-9 3 8 0,5-1 38 0,-5-3 39 16,-5 4 52-16,0-3 126 0,1-1 182 15,-2 4 166-15,2-1 117 0,-1 1 84 0,-5 0 80 16,5 2 36-16,0 0-16 0,0 0-29 16,1 3-18-16,4 3-136 0,0 0-237 15,0 5 0-15,0 0 0 0,0 4 0 16,4 1 0-16,-4 4 0 0,5-1 0 0,0 4 0 15,-5 2 0-15,5-1 0 0,5 1 0 0,-5-2 0 16,5 2 0-16,-6-3 0 0,6-2 0 0,-5-4 0 16,5-1-751-16,-5-1-820 0,0-6 4 15,5-5 106-15,-1-2 178 0,-4-9 333 16,5 0 446-16</inkml:trace>
  <inkml:trace contextRef="#ctx0" brushRef="#br0" timeOffset="37358.61">20192 10044 698 0,'-10'-2'1004'0,"0"-4"164"0,1 4 149 15,-1 2 124-15,5-4-304 0,0 4-308 16,0 0-232-16,5 4-597 0,0 0 0 0,0 2 0 16,5 5 0-16,-5 3 0 0,5 3 0 15,5 2 0-15,-5 3 0 0,4 0 0 0,1 6 0 16,0-4 0-16,0 1 0 0,0 0 0 0,5 0 0 15,-5-3 0-15,4-3 0 0,-4-3 0 0,0-2 0 16,-1 0 0-16,-4-6 0 0,5 1 0 16,-5-3 0-16,-5-6 0 0,5 0 0 15,-1-6 0-15,-4-3 0 0,6 1 0 0,-6-3 0 16,0-2 0-16,5-1 0 0,-1 0 0 0,2 0 0 16,-2 1 0-16,1 2 0 0,0-1 0 0,5 1 0 15,-5 3 0-15,4 0 0 0,1 2 0 16,1 6 0-16,-2-3 0 0,1 6 0 15,0 0 0-15,-1 2 0 0,-3 4 0 0,8 2 0 16,-9 0 0-16,0 0 0 0,0 3 0 0,0 0 0 16,-1 2 0-16,-4 1 0 0,6-1 0 15,-12 0 0-15,6-1 0 0,-4 1 0 0,-1 1 0 16,0-4 0-16,-5 1 0 0,5-2 0 0,-10-2 0 16,6-1 0-16,-1-4 0 0,-5-2 0 15,5 0 0-15,1-3 0 0,-1 0 0 16,-5-6 0-16,10 1 0 0,-5-4-58 0,6 1-560 15,-2 0-137-15,2 0-174 0,4-4-167 16,0 4-49-16,4 0 30 0,2 2 117 0,-2-2 203 16,6 0 256-16</inkml:trace>
  <inkml:trace contextRef="#ctx0" brushRef="#br0" timeOffset="37678.274">20854 10284 478 0,'-10'3'907'0,"0"-3"184"0,1 0 147 15,-1 0 131-15,5 0-202 0,-5 0-247 16,10 0-200-16,-5 0-419 0,5-3-301 0,5 1 0 15,0-4 0-15,5 3 0 0,0-5 0 0,5 2 0 16,-1 1 0-16,1 2 0 0,0 0 0 16,4 1 0-16,1 2 0 0,-1 0 0 15,1 2 0-15,-5 1 0 0,4 0 0 0,-4 2 0 16,0 1 0-16,-1 2 0 0,-3 1 0 0,-2-1-95 16,-4 0-1424-16,-5 3-21 0,5-3 81 15,-5 1 137-15,-5-4 221 0,0 1 340 0</inkml:trace>
  <inkml:trace contextRef="#ctx0" brushRef="#br0" timeOffset="37864.812">20962 10375 239 0,'-15'6'884'0,"1"-1"206"16,4 1 158-16,0-3 143 0,0 2-46 15,0-2-320-15,6 0-264 0,4-3-553 16,0 0-208-16,4 0 0 0,6 0 0 0,0-3 0 16,0 3 0-16,0 0 0 0,4 0 0 15,-4 3 0-15,4-1 0 0,1 1 0 0,0 3 0 16,-5-3 0-16,5-1 0 0,-1 0 0 15,1-2 0-15,0 0 0 0,-5 0 0 0,5-4-65 16,-1 1-1558-16,1-6 10 0,-1-2 101 0,6-2 160 16,4-2 270-16,1-1 420 0</inkml:trace>
  <inkml:trace contextRef="#ctx0" brushRef="#br0" timeOffset="38282.253">21467 9981 403 0,'-10'0'717'0,"5"-3"187"0,0 3 144 0,1 0 51 16,-2 0-168-16,2-3-172 0,4 3-141 16,-5 0-132-16,5-2-89 0,5-1-49 0,-5 0-22 15,4 0-171-15,6 0-155 0,-5-2 0 16,5 2 0-16,0-3 0 0,5 4 0 15,-6-1 0-15,6 3 0 0,0-3 0 0,5 3 0 16,-6 0 0-16,1 3 0 0,-1 0 0 16,6-1 0-16,-5 2 0 0,-6 1 0 0,6 0-167 15,-9 1-654-15,3 0-249 0,-4-1-150 16,0 0-21-16,0 1 52 0,-5 0 138 16,0-1 233-16,-5 1 310 0</inkml:trace>
  <inkml:trace contextRef="#ctx0" brushRef="#br0" timeOffset="38749.041">21531 10009 579 0,'-10'-3'830'0,"-5"3"161"0,5 0 116 16,-4 0 21-16,4-3-223 0,0 3-197 15,0 0-147-15,5-3-107 0,1 3-62 16,-6-3-37-16,5 3-174 0,5 0-181 0,-5 0 0 16,5 0 0-16,-5 3 0 0,5-3 0 15,0 6 0-15,0-1 0 0,0 3 0 0,0 1 0 16,0 5 0-16,0-4 0 0,5 7 0 15,-5-3 0-15,5 3 0 0,0-4 0 16,-5 1 0-16,4-3 0 0,2 0 0 0,-2-3 0 16,1 0 0-16,-5-2 0 0,5-3 0 15,-5 2 0-15,5-5 0 0,0 0 0 16,0 0 0-16,-5-2 0 0,10-1 0 0,-5 0 0 16,4-3 0-16,-3 1 0 0,8 2 0 15,-4-2 0-15,4-1 0 0,6 3 0 0,-5 1 0 16,-1 2 0-16,6 0 0 0,-5 2 0 15,5 1 0-15,-6 3 0 0,1-1 0 16,0 3 0-16,-5 4 0 0,-1-2 0 0,1 4 0 16,-5 0 0-16,0 0 0 0,-5 3 0 15,0-4 0-15,-5 4 0 0,0 0 0 0,1-1 0 16,-7 1 0-16,-3-1 0 0,-1-2 0 16,0 3 0-16,-4-4 0 0,-1 1 0 0,0-3 0 15,1-2 0-15,-6-1 0 0,6-3 0 16,-1-2 0-16,0-1 0 0,6-4 0 15,-6-1 0-15,5 0 0 0,1-5 0 0,4 3 0 16,0-1-364-16,5 1-902 0,-4-1-127 16,3 1 0-16,6 2 80 0,0-3 167 0,0 1 310 15,6 2 391-15</inkml:trace>
  <inkml:trace contextRef="#ctx0" brushRef="#br0" timeOffset="40458.892">8586 11771 5 0,'-10'5'504'0,"-5"-2"150"0,5 3 159 0,1-3 156 16,-1-1-30-16,-5 1-109 0,5 0-103 15,0-3-83-15,0 0-87 0,1 0-88 0,4 0-43 16,-5 0-25-16,5 0-148 0,5 0-253 15,0 0 0-15,0 0 0 0,0 0 0 0,10 0 0 16,0 2 0-16,-1 2 0 0,11-2 0 16,0 3 0-16,4-2 0 0,1 0 0 0,4 3 0 15,5-4 0-15,1 1 0 0,-1 0 0 0,0-1 0 16,0-2 0-16,-4 3 0 0,-1-3-91 16,-4 3-678-16,-5-3-132 0,-6 3-100 15,1-3-63-15,-5 3-27 0,-5-3 67 0,-5 2 179 16,-5 1 244-16,0 0 284 0,-5 0 258 15,-4 2 237-15,-1-2 202 0,-4 0 164 0,-2-1 112 16,-3 1 70-16,0 0 38 0,-1 0-19 0,1-3-56 16,-1 3-76-16,-5-3-87 0,6 0-108 0,4 0-93 15,1 0-52-15,4-3-33 0,0 3-26 16,1 0-27-16,9 0-23 0,0 0-43 16,0 3-121-16,5-1 0 0,5 1 0 0,0 0 0 15,4 3 0-15,6-4 0 0,0 4 0 16,0-1 0-16,5-2 0 0,4 0 0 0,1 0 0 15,-1-3 0-15,0-3 0 0,1 0 0 0,-1-3 0 16,1-2-121-16,0 0-287 0,-10-3-99 16,4 0-91-16,-9 0-66 0,5-3-28 0,-11 3 17 15,1-3 70-15,-5 1 129 0,-5 1 179 16,1-2 183-16,-6 6 173 0,0-3 142 0,-5 3 138 16,0 0 125-16,-4 2 53 0,-6 1 9 15,1 2-30-15,-1 0-40 0,-9 0-67 0,5 3-81 16,-11-2-49-16,6 2-23 0,-6 0-10 15,6 2-11-15,0-2-7 0,0 3-8 0,5 0-142 16,4 2-58-16,0 1 0 0,6 2 0 0,-1 3 0 16,10 0 0-16,5 3 0 0,0 2 0 15,5 4 0-15,10 2 0 0,0-3 0 0,5 6 0 16,4-3 0-16,6 1 0 0,5-4 0 16,-1 0 0-16,10-6 0 0,-5-1 0 0,5-7 0 15,1-2 0-15,-1-3 0 0,0-3-556 0,-5-2-363 16,0-7-249-16,-4 2-80 0,-1-7 7 15,-4-2 86-15,0 0 188 0,-1-1 308 16</inkml:trace>
  <inkml:trace contextRef="#ctx0" brushRef="#br0" timeOffset="40686.289">8919 11741 390 0,'-15'-6'908'16,"-4"1"186"-16,4-4 146 0,1 1 123 0,-7 3-140 16,7-4-310-16,4 1-230 0,0 0-306 15,6 0-377-15,4-1 0 0,0 1 0 16,4 2 0-16,1 1 0 0,0-1 0 0,5 4 0 15,4 2 0-15,-4 0 0 0,10 2 0 0,-5 1 0 16,5 5 0-16,-6 1 0 0,6 2 0 16,-1 2 0-16,-4 4 0 0,4 2 0 0,-4 1 0 15,-5 2 0-15,5 3 0 0,-10 2 0 16,5-2 0-16,-6 5 0 0,2 1 0 0,-6-1 0 16,-6 3 0-16,2-3-717 0,-1 1-856 0,-5-1 17 15,5-5 105-15,-5-3 152 0,-5 0 332 16,5-6 453-16</inkml:trace>
  <inkml:trace contextRef="#ctx0" brushRef="#br0" timeOffset="45946.155">9635 11289 561 0,'0'0'919'0,"-5"0"150"0,5 0 100 15,0 0 76-15,-5 0-290 0,5-4-287 16,0 4-191-16,0-2-105 0,0-1-49 16,0 0-18-16,0-3-177 0,0-1-128 0,0 0 0 15,-10 3 0-15,6-2 0 0,-2 1 0 16,-3 1 0-16,-6 2 0 0,5 2 0 16,-5 2 0-16,1 2 0 0,4 4 0 0,-4 3 0 15,3 3 0-15,7 0 0 0,-6 2 0 16,10 3 0-16,0 3 0 0,4-2 0 0,2 2 0 15,9 0 0-15,-6 0 0 0,11 0 0 16,-5-3 0-16,4 6 0 0,0-3 0 0,1 0 0 16,0 0 0-16,-5 3 0 0,-1 0 0 0,-4 0 0 15,-5-1 0-15,0 4 0 0,-5-4 0 0,0 2 0 16,0-1 0-16,-5-3 0 0,-5-1 0 16,5-1 0-16,-5-1 0 0,0-2 0 0,6-1 0 15,-11-2 0-15,5-3 0 0,1 0 0 0,-6 1 0 16,5-7 0-16,5 3 0 0,-5-6 0 15,5 4 0-15,1-3 0 0,4 0 0 0,0-1 0 16,0 1 0-16,4 0 0 0,1 3 0 16,0-4 0-16,5 6 0 0,-5 1 0 0,4-1 0 15,2 3 0-15,-7 6 0 0,6-3 0 16,-5 5 0-16,5 0 0 0,-5 3 0 0,-1 3 0 16,2 0 0-16,-2 2 0 0,1 1 0 15,0 3 0-15,0-1 0 0,-5-3 0 0,5 4 0 16,-5-1 0-16,0 0 0 0,5-2 0 0,-5 0 0 15,0-4 0-15,0 1 0 0,0-3 0 16,0 0 0-16,-5-2 0 0,5-4 0 0,0 0 0 16,-5 1 0-16,5-3 0 0,-5-3 0 15,5-2 0-15,-5-1 0 0,5-3 0 0,0 0 0 16,-5-1 0-16,5-4 0 0,0 0 0 16,0-4 0-16,0 2 0 0,-4-4 0 0,4 0-753 15,0-4-295-15,0-1-175 0,0 0-41 16,0-6 30-16,0 1 124 0,4-4 229 0,1-2 344 15</inkml:trace>
  <inkml:trace contextRef="#ctx0" brushRef="#br0" timeOffset="46601.959">10150 11415 417 0,'0'0'625'16,"0"0"168"-16,0-3 165 0,0 1-16 15,0-4-75-15,-5 3-112 0,5-5-108 16,0 3-122-16,-5-3-125 0,5-1-84 0,-5 1-50 16,0 0-39-16,0-1-30 0,1 1-25 15,-6 3-88-15,-5-1-84 0,5 0 0 0,-10 4 0 16,6 2 0-16,-6 0 0 0,-5 0 0 15,6 2 0-15,0 4 0 0,-1 2 0 0,5 3 0 16,0 3 0-16,0 3 0 0,6-1 0 16,4 3 0-16,0 4 0 0,5-4 0 15,5 6 0-15,0-3 0 0,10-3 0 0,-6 0 0 16,11-2 0-16,0-3 0 0,-1-3 0 16,6-6 0-16,4-5 0 0,-5-2 0 0,1-7 0 15,0-2 0-15,-6-5 0 0,1-1 0 16,0 0 0-16,-5-2 0 0,-1-3 0 15,-4 0 0-15,-5 3 0 0,0-3 0 0,-1 2 0 16,-4 1 0-16,-4 5 0 0,4 1 0 16,-5-2 0-16,0 7 0 0,-5 0 0 0,5 0 0 15,0 5 0-15,1 0 0 0,-2 3 0 16,6 6 0-16,-5-4 0 0,5 7 0 16,0 2 0-16,0 3 0 0,0 2 0 0,5 4 0 15,5-1 0-15,-5 0 0 0,5 3 0 16,5-2 0-16,-1-2 0 0,1 2-161 0,0-4-965 15,4-1-209-15,1-7-49 0,4-3 44 16,6-5 110-16,-1-5 255 0,1-1 455 16</inkml:trace>
  <inkml:trace contextRef="#ctx0" brushRef="#br0" timeOffset="46818.374">10616 11346 149 0,'-10'6'916'0,"5"2"231"0,-5-2 173 15,5-4 143-15,0 1 37 0,0 0-405 16,5 0-494-16,0 0-601 0,5-3 0 0,0 2 0 16,5-2 0-16,0 0 0 0,5 2 0 0,-1-2 0 15,1 4 0-15,4-4 0 0,-4 2 0 16,5-2 0-16,4 3 0 0,-4 0 0 16,0-1 0-16,-1 1 0 0,-4 3-381 0,0-3-941 15,-5 2-81-15,-1 0 24 0,-3 1 86 16,-2 0 173-16,1 2 294 0,-5-2 388 15</inkml:trace>
  <inkml:trace contextRef="#ctx0" brushRef="#br0" timeOffset="47013.851">10718 11495 707 0,'-19'6'1010'0,"4"0"153"16,0-4 120-16,1-2 85 0,4 2-331 0,5-4-315 16,0 2-164-16,5-2-215 0,0-2-343 15,5 2 0-15,0-1 0 0,0 3 0 0,0-3 0 16,5 3 0-16,-6-2 0 0,7 2 0 15,-2 0 0-15,6 2 0 0,-5-2 0 0,4 0 0 16,1 3 0-16,0-3 0 0,4 3 0 16,-4-3 0-16,-5 2-99 0,5-2-1387 0,-1 0-49 15,1 0 66-15,0-5 129 0,4-4 227 16,1 1 354-16</inkml:trace>
  <inkml:trace contextRef="#ctx0" brushRef="#br0" timeOffset="47382.393">11131 11346 434 0,'-6'6'878'15,"2"-3"189"-15,-1-1 138 0,5 1 104 16,-5 0-205-16,5 0-246 0,0-3-211 0,5 0-138 16,-5-3-329-16,5 0-180 0,5-2 0 15,-6-1 0-15,1-2 0 0,5-4 0 0,0 2 0 16,-1-2 0-16,2-2 0 0,-7-2 0 15,6 3 0-15,0-1 0 0,-5-3 0 16,0 3 0-16,0 3 0 0,-5 1 0 0,-5-2 0 16,5 4 0-16,-5 0 0 0,5 2 0 15,-5 4 0-15,0-1 0 0,0 3 0 0,1 0 0 16,-2 3 0-16,6 2 0 0,-4 3 0 16,4 3 0-16,0 1 0 0,0 1 0 15,0 4 0-15,4 2 0 0,-4 0 0 0,6 4 0 16,-2 1 0-16,1 1 0 0,0 0 0 15,0-4 0-15,5 2 0 0,-1-1 0 0,1-3 0 16,0-2 0-16,0-3 0 0,0 0-188 16,5-6-1287-16,-5-2-58 0,-1-6 56 0,6-6 126 15,-5-2 235-15,5-4 404 0</inkml:trace>
  <inkml:trace contextRef="#ctx0" brushRef="#br0" timeOffset="47621.797">11518 11283 717 0,'-5'10'1048'16,"0"-1"196"-16,1-1 157 0,4-2 128 15,-6-1-283-15,6 1-274 0,0 0-938 16,0-4-34-16,6 1 0 0,-2 0 0 0,1 0 0 16,0-1 0-16,5 1 0 0,4-3 0 0,-4 3 0 15,5-3 0-15,0 0 0 0,0 0 0 16,-1 0 0-16,1-3 0 0,4 3 0 0,-4 0 0 15,0-3 0-15,0 3 0 0,-1 0 0 16,1-2 0-16,-5 4 0 0,4-4-1494 0,-4-1-166 16,0 0 113-16,5-6 171 0,0 4 271 15,-1-3 412-15</inkml:trace>
  <inkml:trace contextRef="#ctx0" brushRef="#br0" timeOffset="48158.869">11940 11137 417 0,'-15'-9'663'0,"5"1"197"0,0-1 170 0,1-1 16 16,-1 1-108-16,0 1-99 0,5 0-92 15,-5-1-120-15,5 4-103 0,1-3-56 0,-2 5-436 16,6-2-32-16,0 5 0 0,0 0 0 15,6 3 0-15,-2 4 0 0,1 4 0 0,0 6 0 16,5 5 0-16,-5 3 0 0,4 3 0 16,1 2 0-16,-5 3 0 0,5-2 0 0,0 1 0 15,0-1 0-15,0-3 0 0,-1-4 0 0,1-2 0 16,-5-5 0-16,5-1 0 0,-6-4 0 16,2-1 0-16,-2-9 0 0,1 1 0 0,1-6 0 15,-2-2 0-15,-4-3 0 0,0-4 0 16,0-4 0-16,5 2 0 0,-5-2 0 0,0-1 0 15,5 1 0-15,0 1 0 0,0 2 0 16,5-1 0-16,-6 3 0 0,6 0 0 0,5 2 0 16,0 4 0-16,-5 0 0 0,5 5 0 0,-1 0 0 15,1 3 0-15,0 2 0 0,0 1 0 16,-6 2 0-16,6 2 0 0,-5 4 0 0,-1 0 0 16,-4 0 0-16,-5 3 0 0,0 2 0 15,0-2 0-15,-10 2 0 0,6 0 0 0,-6 1 0 16,-5-4 0-16,0 3 0 0,0-2 0 15,-4-1 0-15,4-2 0 0,-4-3 0 0,-1-2 0 16,0-1 0-16,1-5 0 0,-1 0 0 16,5-3 0-16,-4-3 0 0,9 0 0 0,0-5 0 15,0 2 0-15,6-5-291 0,-1 3-1034 16,0-4-85-16,10 4 26 0,-5-2 85 0,5 4 166 16,-1-2 286-16,6 2 392 0</inkml:trace>
  <inkml:trace contextRef="#ctx0" brushRef="#br0" timeOffset="49470.872">11606 11225 92 0,'0'-3'286'0,"5"3"59"0,-5-3 42 16,0 0 30-16,0 3 21 0,5-2 19 16,-5-1 15-16,0 0 8 0,0 1 16 0,0-2 19 15,5 2-2-15,-5 0-18 0,0-4-31 16,5 3-38-16,-5-3-53 0,0 1-57 15,5 2-35-15,-5-2-14 0,0 2-5 0,0 0-3 16,0 1-109-16,0 2-150 0,0-3 0 16,0 3 0-16,0 0 0 0,0 3 0 0,0-1 0 15,0 4 0-15,0 2 0 0,4 3 0 16,-4 0 0-16,0 3 0 0,6 2 0 0,-2 1 0 16,-4 2 0-16,5 4 0 0,-5-2 0 0,5 2 0 15,0-1 0-15,-5 0 0 0,5-1 0 16,0 1 0-16,-5 1 0 0,0-1-500 0,0 0-1010 15,5-2-27-15,-5-7 71 0,0 1 134 16,0-3 262-16,4-3 487 0</inkml:trace>
  <inkml:trace contextRef="#ctx0" brushRef="#br0" timeOffset="50720.76">10032 12353 172 0,'-10'-6'647'0,"6"-1"196"0,-1 1 175 0,5 0 118 16,-6-2-118-16,2 3-167 0,4-4-156 0,0 4-152 16,0-4-137-16,4 1-85 0,2 0-56 15,3-1-39-15,1 1-176 0,5-2-50 0,-6 1 0 16,6 4 0-16,5-4 0 0,-5 4 0 0,0 1 0 16,-1 4 0-16,1 0 0 0,-6 4 0 15,6 4 0-15,-9 0 0 0,-2 4 0 0,1 1 0 16,-5 4 0-16,0 2 0 0,-5-2 0 0,1 2 0 15,-2 0 0-15,-3-2 0 0,3-1 0 16,-3-2 0-16,-1 0 0 0,5-3 0 0,0-3 0 16,0-2 0-16,1-1 0 0,-2 0 0 15,6-1 0-15,0-4 0 0,6 0 0 16,-2 0 0-16,6-4 0 0,0 2 0 0,0 2 0 16,4 0 0-16,1-3 0 0,-5 6 0 0,5-3 0 15,0 2 0-15,-1 4 0 0,-4 0 0 16,4 2 0-16,-9 0 0 0,5 1 0 15,-5 1 0-15,0 4 0 0,-5-3 0 0,0 3 0 16,-5-3 0-16,0 3 0 0,-5-3 0 0,1 2 0 16,-6-1 0-16,-4-4 0 0,-1 3 0 15,0-5 0-15,-5 2 0 0,6-6 0 0,-6 2 0 16,6-2 0-16,-6-4 0 0,6 2 0 0,4-6 0 16,0 3 0-16,6-2 0 0,-1 2 0 15,5-3 0-15,0 3 0 0,10 1 0 0,0-1 0 16,-1 0 0-16,11 1-316 0,-5-1-584 15,5 3-269-15,4-3-96 0,1 0-1 0,5-3 64 16,4 1 187-16,0-3 300 0</inkml:trace>
  <inkml:trace contextRef="#ctx0" brushRef="#br0" timeOffset="50903.276">10537 12540 519 0,'-5'4'973'0,"5"-2"180"16,-4 0 140-16,-2-2 116 0,2-2-210 15,-1 0-343-15,5-2-249 0,0 2-425 0,-6-1-182 16,6 0 0-16,6 1 0 0,-6-2 0 0,5 4 0 16,-5 0 0-16,4 0 0 0,2 0 0 15,-2 4-592-15,1-4-530 0,5 0-179 0,-5 0-34 16,9-6 45-16,-4-2 135 0,5-3 282 16,0-3 409-16</inkml:trace>
  <inkml:trace contextRef="#ctx0" brushRef="#br0" timeOffset="51170.559">10821 12217 1 0,'-4'-7'849'0,"-6"-2"238"0,0 4 180 15,0-3 149-15,0 2 114 0,1 0-372 16,-1 1-307-16,0 2-819 0,5-3-32 0,-5 6 0 16,5-2 0-16,-5 4 0 0,6 2 0 0,-1 1 0 15,-5 3 0-15,5 3 0 0,0 3 0 0,0 3 0 16,1 2 0-16,-2 3 0 0,1 3 0 15,5 3 0-15,0-1 0 0,0 3 0 0,5-2 0 16,1 2 0-16,3-3 0 0,6 4 0 0,-5-6 0 16,9 0 0-16,-4-3 0 0,5-3 0 15,-1-2 0-15,1-4 0 0,4-4 0 0,-4-1 0 16,5-3 0-16,-11-1 0 0,6-8-701 0,-1 2-874 16,-4-6 25-16,0-4 109 0,-1-4 153 15,1-1 302-15,5-5 462 0</inkml:trace>
  <inkml:trace contextRef="#ctx0" brushRef="#br0" timeOffset="51515.646">11067 12411 468 0,'-5'14'966'0,"-5"-4"177"0,5 2 125 16,0-4 108-16,1 0-184 0,-2 0-332 0,6-5-240 15,0 3-322-15,6-3-298 0,-2-6 0 16,1 3 0-16,5-9 0 0,-5 1 0 0,9 0 0 15,-4-6 0-15,1 1 0 0,-2-4 0 16,1 1 0-16,-5-4 0 0,5 3 0 0,-6-1 0 16,6 1 0-16,-5 0 0 0,0 0 0 15,-5 1 0-15,0 5 0 0,0 0 0 0,-5 0 0 16,0 2 0-16,0 4 0 0,0 3 0 0,1-1 0 16,-2 3 0-16,2 3 0 0,4-1 0 15,-5 7 0-15,5-1 0 0,-5 2 0 0,5 4 0 16,0 0 0-16,5 3 0 0,0 2 0 0,-1 1 0 15,6 1 0-15,0 1 0 0,0 0 0 16,0 1 0-16,5-1 0 0,-1 0 0 16,-4-3 0-16,5 1 0 0,-6-4-663 0,1-2-758 15,5-6-67-15,0-2 51 0,0-6 123 16,-1-4 266-16,6 0 444 0</inkml:trace>
  <inkml:trace contextRef="#ctx0" brushRef="#br0" timeOffset="51712.123">11424 12380 121 0,'-4'0'850'0,"-1"0"244"0,5 0 172 16,-5-2 132-16,0 2-14 0,5 0-274 16,0-3-306-16,0 3-640 0,5-3-164 15,0 1 0-15,0 2 0 0,10-3 0 0,-5 3 0 16,4 0 0-16,-4 0 0 0,4 0 0 0,1 0 0 16,0 0 0-16,0-3 0 0,-1 0 0 0,6 0 0 15,-6 1 0-15,1-1 0 0,0 0 0 16,0 0-873-16,-5 0-549 0,0 1-11 0,-6 0 72 15,1-1 133-15,-5-3 239 0,0 3 355 16</inkml:trace>
  <inkml:trace contextRef="#ctx0" brushRef="#br0" timeOffset="51880.659">11611 12306 144 0,'-14'-5'625'0,"-1"-4"223"0,5 1 185 15,-5 0 125-15,5 2-78 0,-5 1-159 16,11-1-160-16,-6 0-162 0,5 4-133 0,0 2-64 16,1 0-248-16,4 2-154 0,-6 4 0 15,6 2 0-15,6 4 0 0,-6 1 0 0,4 3 0 16,1 4 0-16,0-1 0 0,0 4 0 15,0-1 0-15,5-3 0 0,-1 0 0 0,1 0 0 16,0-2 0-16,-1-3 0 0,1-1-900 16,1-4-604-16,-2-6 4 0,1-3 80 0,0-6 158 15,-1-5 290-15,1-3 456 0</inkml:trace>
  <inkml:trace contextRef="#ctx0" brushRef="#br0" timeOffset="52345.656">11768 12008 516 0,'-5'-5'1002'16,"0"2"194"-16,5 3 152 0,-5 0 125 0,5 3-183 16,-5 2-363-16,5 3-488 0,5 3-439 0,0 1 0 15,0 1 0-15,0 4 0 0,5 2 0 16,-5 0 0-16,-1 4 0 0,6-1 0 0,-5 2 0 16,5 1 0-16,-5 0 0 0,5-2 0 15,-6 1 0-15,6-5 0 0,-5 4 0 0,5-4 0 16,-5-3 0-16,5 1 0 0,-5-4 0 0,5 2 0 15,-6-8 0-15,2 2 0 0,-2-3 0 16,-4-1 0-16,5-5 0 0,-5 0 0 0,0-5 0 16,5-1 0-16,-5-3 0 0,0-1 0 0,5-2 0 15,0-1 0-15,0 2 0 0,0-3 0 0,0 3 0 16,5-3 0-16,-6 3 0 0,6 0 0 0,0 3 0 16,0-3 0-16,0 5 0 0,-1 1 0 15,1-1 0-15,5 3 0 0,-5 3 0 16,5 3 0-16,-6 0 0 0,6 2 0 0,-1 1 0 15,-3 2 0-15,-1 3 0 0,-1 1 0 0,-4 1 0 16,0 1 0-16,0-1 0 0,-5 4 0 0,-5 0 0 16,5 0 0-16,-5-1 0 0,-5 1 0 0,6-1 0 15,-6-5 0-15,-5 3 0 0,5-3 0 16,-5-3 0-16,0-3 0 0,6 1 0 0,-11-3 0 16,5-3 0-16,0-3 0 0,1 0 0 15,-1-2 0-15,6-3 0 0,-1-1 0 0,5 1 0 16,0-1-448-16,0 1-393 0,5 0-183 0,0-3-143 15,5 3-30-15,0-6 55 0,5 3 145 16,-1-3 229-16,6 3 264 0</inkml:trace>
  <inkml:trace contextRef="#ctx0" brushRef="#br0" timeOffset="52621.515">12283 12135 78 0,'-5'-2'822'0,"0"-5"235"0,0 5 168 0,-4 0 133 15,3-1 7-15,1-3-292 0,1 0-310 16,4 1-313-16,0 2-450 0,0-2 0 16,4 2 0-16,1 0 0 0,1 0 0 0,3 6 0 15,1-3 0-15,0 6 0 0,-1-1 0 16,1 3 0-16,0 1 0 0,5 5 0 0,-6-1 0 16,2 4 0-16,-1 2 0 0,-1 3 0 0,1 1 0 15,-1 2 0-15,-3 2 0 0,-2 1 0 0,1 2 0 16,-5 0 0-16,0-2 0 0,0 2 0 0,0 1 0 15,0-1 0-15,-5 0 0 0,5-20 0 16,-4 32 0-16,-2-17-146 0,2-3-1586 0,4-5 35 16,0-3 136-16,0-9 193 0,0-2 357 15,4-9 475-15</inkml:trace>
  <inkml:trace contextRef="#ctx0" brushRef="#br0" timeOffset="52920.714">12881 12276 170 0,'-15'-3'559'0,"5"3"160"16,1-3 198-16,-1 3 133 0,5-3-61 16,-5 3-78-16,5 0-50 0,-5 0-55 15,6-2-93-15,-1 2-217 0,0 0-496 0,0 0 0 16,5 0 0-16,0 0 0 0,0 0 0 0,5 0 0 15,5 0 0-15,-1 2 0 0,6-2 0 16,-1 0 0-16,7 3 0 0,-2-3 0 0,0 0 0 16,6 3 0-16,0-3 0 0,-1 0 0 0,-4 0 0 15,4 3 0-15,-4-3 0 0,0 0 0 16,-6 0 0-16,-4 3-735 0,0-3-435 0,-6 0-115 16,2 0 11-16,-6 0 76 0,0-3 168 0,0-3 221 15,-6 1 267-15</inkml:trace>
  <inkml:trace contextRef="#ctx0" brushRef="#br0" timeOffset="53073.307">13062 12240 61 0,'-14'-5'536'0,"4"-4"235"15,-5 0 218-15,6 5 158 0,-6-2-16 16,5 0-111-16,0 1-120 0,0 2-154 0,6 0-155 16,-6 3-292-16,10 3-299 0,-5 2 0 0,5 4 0 15,-5-1 0-15,5 3 0 0,0 6 0 16,5-1 0-16,-5 4 0 0,5 2 0 16,-5 0 0-16,10 2 0 0,-6-1 0 0,1-1 0 15,5 0 0-15,-5-3-1316 0,5 1-218 0,-6-7 17 16,7-5 113-16,-7 1 200 15,6-9 415-15,5 0 369 0</inkml:trace>
  <inkml:trace contextRef="#ctx0" brushRef="#br0" timeOffset="53650.202">13518 12154 74 0,'-19'0'477'0,"4"-5"82"0,0 2 90 0,5-3 120 16,1 4-39-16,-1-1-36 0,5 1-10 0,-5-1 9 16,6-1-1-16,-1 4-27 0,-1-2-51 15,2 2-60-15,-1 0-217 0,0 0-337 0,0 0 0 16,5 0 0-16,0 0 0 0,-5 2 0 16,5 2 0-16,-5 1 0 0,5 3 0 0,-5 3 0 15,1 1 0-15,-2 1 0 0,2 1 0 0,-6 3 0 16,5 2 0-16,-5-3 0 0,5 1 0 15,-5 0 0-15,1-4 0 0,3 1 0 0,2-3 0 16,-1-2 0-16,0-4 0 0,0 4 0 0,0-7 0 16,5 3 0-16,0-2 0 0,5 0 0 0,0 0 0 15,0-3 0-15,4 2 0 0,1-2 0 16,5 3 0-16,5-3 0 0,-6 0 0 0,11 0 0 16,-6 0 0-16,6-3 0 0,5 3 0 0,-6-2 0 15,1-1 0-15,4 0 0 0,-4 0 0 0,-1-2 0 16,1 3 0-16,-6-4 0 0,1 0 0 15,0 4-178-15,-6-4-751 0,-4 3-165 0,0-2-123 16,-6-1-10-16,2 1 67 0,-2-4 169 16,-4 4 227-16,-4-3 292 0,4 2 381 0,-10-2 332 15,5-1 259-15,-5 4 236 0,0-3 226 16,1 2 130-16,-6-2-33 0,5 3-100 0,0-2-100 16,0 3-121-16,0 1-141 0,6 0-217 15,-1 0-380-15,0 3 0 0,5 0 0 0,0 6 0 16,-5 1 0-16,10 5 0 0,-5-1 0 0,0 5 0 15,5 1 0-15,-5 2 0 0,5 6 0 16,-1-2 0-16,2 1 0 0,-2 1 0 0,1 0 0 16,0-4 0-16,5-1 0 0,-5-1 0 15,0-2 0-15,-1-3-401 0,7-6-1268 0,-7-3 28 16,6-7 115-16,0-6 194 0,0-7 353 0,4-1 458 16</inkml:trace>
  <inkml:trace contextRef="#ctx0" brushRef="#br0" timeOffset="54089.2">13823 11934 616 0,'-10'-12'1049'0,"5"2"192"0,-5 4 146 15,5 1 135-15,0 5-213 0,0 2-353 0,1 4-845 16,4 7-111-16,0 1 0 0,4 8 0 0,-4 0 0 16,10 6 0-16,-5 3 0 0,0 1 0 15,5 2 0-15,-6 1 0 0,6 1 0 0,-5 1 0 16,1-5 0-16,-2 2 0 0,6-5 0 0,-5 0 0 15,5-8 0-15,-5 1 0 0,-1-2 0 16,1-6 0-16,0 0 0 0,-5-7 0 0,5-1 0 16,0-6 0-16,-5 0 0 0,5-6 0 0,-5 1 0 15,0-3 0-15,5-3 0 0,-5 0 0 0,4 0 0 16,7 0 0-16,-7 0 0 0,6 0 0 16,0-3 0-16,0 3 0 0,4-3 0 0,1 3 0 15,0 0 0-15,0 3 0 0,-1 2 0 16,1 1 0-16,0 2 0 0,-5 3 0 0,5 3 0 15,-6 0 0-15,1 5 0 0,0 0 0 0,-1 3 0 16,-3 3 0-16,-2 0 0 0,1 2 0 0,-5 1 0 16,0-1 0-16,-5 1 0 0,1 2 0 15,-6-3 0-15,0 4 0 0,0-4 0 0,0-1 0 16,-5 1 0-16,1-5 0 0,-6 0 0 0,6-3 0 16,-1 0 0-16,0-4 0 0,0-2 0 15,1-2 0-15,-1-6 0 0,5 1-303 0,1 0-516 16,3-4-148-16,2 1-175 0,-1-3-43 15,10 0 33-15,-1-3 129 0,6 0 195 0,5 0 247 16</inkml:trace>
  <inkml:trace contextRef="#ctx0" brushRef="#br0" timeOffset="54419.866">14607 12289 643 0,'-10'3'933'16,"0"-3"169"-16,1 0 127 0,3 0 37 0,-3 0-255 15,4 0-242-15,5 0-187 0,0-3-108 16,0 1-292-16,10-1-182 0,0-2 0 0,-1 2 0 15,6-3 0-15,0 3 0 0,5-2 0 16,-1 2 0-16,6 0 0 0,-1 0 0 0,1 1 0 0,-1 2 0 16,1 0 0-16,-1 0 0 0,0 2 0 15,-3 1 0-15,-2 0 0 0,-4 3 0 0,-1-1 0 16,-3 4-318-16,-7 1-716 0,1 2-169 16,-5-1-59-16,-5 0 27 0,1 0 106 0,-7 2 186 15,1-2 261-15</inkml:trace>
  <inkml:trace contextRef="#ctx0" brushRef="#br0" timeOffset="54586.42">14745 12422 508 0,'-25'6'899'0,"5"-4"192"16,1 3 146-16,4-1 90 0,0-2-212 0,1-2-245 16,4 0-237-16,5 0-154 0,0 0-447 0,5-2-32 15,0 2 0-15,10-4 0 0,-6 2 0 16,11-1 0-16,-5 3 0 0,10 0 0 16,-6 0 0-16,6 0 0 0,4 3 0 0,1-1 0 15,-1-2 0-15,1 4 0 0,5-2 0 0,-6-2 0 16,-4 0-757-16,-1 0-758 0,6-2-16 15,-6-4 86-15,1 1 160 0,0-6 288 0,-1-1 468 16</inkml:trace>
  <inkml:trace contextRef="#ctx0" brushRef="#br0" timeOffset="54887.626">15348 12061 553 0,'-10'0'928'0,"5"0"184"0,-5 2 136 16,5-2 71-16,0 0-215 0,0 0-261 0,5-2-225 16,0-1-152-16,0 0-466 0,10-3 0 15,-5 1 0-15,10 0 0 0,-5-3 0 16,9 2 0-16,-4 1 0 0,4 1 0 0,1-1 0 15,0 5 0-15,-1-3 0 0,1 3 0 0,0 0 0 16,-6 3 0-16,6-3 0 0,-6 5 0 16,-4-1-579-16,1-2-413 0,-7 3-216 15,5 1-53-15,-9 0 30 0,0-4 117 0,0 4 196 16,0-4 283-16</inkml:trace>
  <inkml:trace contextRef="#ctx0" brushRef="#br0" timeOffset="55354.375">15441 12049 453 0,'-20'0'891'15,"6"0"173"-15,-1 0 117 0,0 0 91 0,5 3-232 16,-5-3-278-16,11 0-220 0,-6-3-132 16,5 3-79-16,0 0-86 0,0 0-245 0,0 0 0 15,0 3 0-15,5 0 0 0,0 0 0 0,-5 2 0 16,5 1 0-16,0 2 0 0,0 3 0 16,0 0 0-16,0 3 0 0,5-3 0 0,0 3 0 15,-5 0 0-15,5 0 0 0,0-1 0 0,0 1 0 16,0 0 0-16,0-4 0 15,0-1 0-15,-1 0 0 0,2-1 0 0,-6-2 0 0,4-4 0 16,1 0 0-16,-5-2 0 0,5 0 0 0,-5 0 0 16,5-2 0-16,-5-4 0 0,5 4 0 15,-1-4 0-15,2 4 0 0,-2-4 0 0,7 3 0 16,-7-2 0-16,6 1 0 0,0 2 0 0,4 2 0 16,-4-2 0-16,5 4 0 0,-5-2 0 15,5 2 0-15,0 5 0 0,-1-2 0 0,1 1 0 16,-6 2 0-16,1 0 0 0,1 0 0 15,-7 3 0-15,1 3 0 0,-1-3 0 0,-4 2 0 16,0 2 0-16,-4 2 0 0,-1-4 0 16,-5 4 0-16,1-1 0 0,-6-2 0 0,0 0 0 15,-5 0 0-15,5-1 0 0,-4-1 0 16,0-4 0-16,-1 0 0 0,-4-3 0 0,3 1 0 16,2-3 0-16,0-3 0 0,4 0 0 15,0-3 0-15,0 0 0 0,1-3 0 0,4-2 0 16,5 2 0-16,0-2 0 0,5 3-290 15,0-6-693-15,0 3-238 0,5-3-67 0,5-1 21 16,-5 2 98-16,5-4 190 0,4 0 294 16</inkml:trace>
  <inkml:trace contextRef="#ctx0" brushRef="#br0" timeOffset="55716.32">16402 11746 65 0,'-10'-3'775'0,"5"3"222"16,-5-2 156-16,5 2 122 0,-5-3 2 0,6 3-255 16,-1-3-285-16,5 0-166 0,0 3-252 0,5 0-319 15,-1-2 0-15,6 2 0 0,5 0 0 0,4 0 0 16,2 0 0-16,3 2 0 0,0-2 0 16,6 3 0-16,-1 0 0 0,1 0 0 0,-1 2 0 15,1 1 0-15,-6-1 0 0,1 1 0 16,-6 2-610-16,0-3-373 0,-9 4-213 0,0-1-52 15,-5 1 33-15,0-5 103 0,-10 5 199 16,0-3 265-16</inkml:trace>
  <inkml:trace contextRef="#ctx0" brushRef="#br0" timeOffset="55886.865">16617 11843 18 0,'-24'0'632'0,"-1"2"247"0,6-2 173 16,-6 0 126-16,0 0-16 0,6 0-199 0,4 0-217 16,1 0-215-16,4 0-156 0,5 0-106 15,0-2-64-15,5 2-44 0,0-3-141 0,10 3-20 16,-5 0 0-16,10 0 0 0,-1-3 0 15,1 3 0-15,5 0 0 0,4-3 0 0,-4 3 0 16,9-3 0-16,-4 1 0 0,-1-4 0 16,1 4-332-16,-6-4-351 0,1 0-295 0,0 1-203 15,-6-3-52-15,1 2 38 0,-5-2 124 0,0 0 233 16,-6-3 300-16</inkml:trace>
  <inkml:trace contextRef="#ctx0" brushRef="#br0" timeOffset="56099.294">16662 11693 393 0,'-30'-5'808'0,"1"0"179"15,-6-1 115-15,6 1 78 0,-5 2-237 0,4-3-240 16,1 6-210-16,0 0-157 0,4 0-105 16,5 6-66-16,1 2-45 0,4 0-27 0,5 6-18 15,0 2-10-15,1 1-4 0,9 3-5 16,0 4-6-16,0-2-8 0,9 3-10 0,1-3-8 16,5 0-5-16,4 0-7 0,6-2-4 0,0 0-7 15,-1-7-16-15,5-5-40 0,5 0-58 16,-4-5-69-16,5-6-110 0,-1-2-178 0,-5-4-259 15,-5-4-274-15,6-3-109 0,-10-2-20 16,4-3 64-16,-4 2 157 0,-5-4 262 16</inkml:trace>
  <inkml:trace contextRef="#ctx0" brushRef="#br0" timeOffset="56313.734">16745 11639 76 0,'-15'-11'682'0,"5"0"240"0,6 2 158 0,-6 1 103 15,5 2-71-15,5 4-211 0,0-4-214 16,0 4-187-16,5 2-106 0,5 0-44 15,4 0-46-15,-4 2-304 0,10 4 0 0,-5 2 0 16,4 0 0-16,-4 3 0 0,4 3 0 16,-4 0 0-16,0 2 0 0,-1 4 0 0,-4-1 0 15,0 3 0-15,0 3 0 0,-6 0 0 0,-4-1 0 16,0 4 0-16,0 0 0 0,-4-1 0 0,-6 1 0 16,5-1 0-16,-10 4-928 0,1-4-532 15,-1-5-14-15,0 1 70 0,0-7 141 16,1-5 264-16,4-6 469 0</inkml:trace>
  <inkml:trace contextRef="#ctx0" brushRef="#br0" timeOffset="56929.985">17466 11109 104 0,'0'-8'574'0,"-5"-4"193"16,5 5 197-16,-5-2 130 0,5 1-88 16,-5-3-132-16,0 3-107 0,-4-1-120 0,-1 1-130 15,0-1-71-15,-5 4-40 0,5 0-381 16,-10-1-25-16,6 6 0 0,-6-3 0 16,1 6 0-16,4 0 0 0,-4 2 0 0,4 3 0 15,0 1 0-15,5 2 0 0,0 0 0 16,1 3 0-16,9 0 0 0,0 2 0 0,0 4 0 15,4-1 0-15,7 0 0 0,-2 3 0 16,1 1 0-16,5 1 0 0,-5 1 0 0,-1 3 0 16,1 2 0-16,-1-2 0 0,2 2 0 0,-11 0 0 15,4 0 0-15,-4 1 0 0,-4-4 0 16,-1 1 0-16,-1-3 0 0,-3-3 0 0,-1-3 0 16,1 0 0-16,-1-2 0 0,-5-6 0 15,5 0 0-15,1-3 0 0,-2-5 0 0,-3 0 0 16,9-3 0-16,-5-3 0 0,5 0 0 15,5 1 0-15,0-1 0 0,0 0 0 16,5 3 0-16,0-3 0 0,0 6 0 0,4 0 0 16,1 0 0-16,1 5 0 0,-7 0 0 15,6 6 0-15,0 0 0 0,0 2 0 0,0 4 0 16,-6 2 0-16,6 3 0 0,-5 2 0 16,0 3 0-16,5 1 0 0,-5 2 0 0,-1 2 0 15,2 1 0-15,-6-2 0 0,4 1 0 0,1-1 0 16,-5-4 0-16,5 3 0 0,-5 0 0 15,5-2 0-15,0-4 0 0,-5-2 0 0,5 0 0 16,-5-3 0-16,0-5 0 0,0-1 0 16,0-2 0-16,0-4 0 0,0-1 0 0,0-1 0 15,0-2 0-15,0-6 0 0,-5 3 0 16,5-6 0-16,-5 0 0 0,5 0 0 0,-5-2-385 16,5-4-571-16,-5 4-249 0,5-6-67 0,-5 0 21 15,1-1 94-15,4-1 185 0,0-3 287 16</inkml:trace>
  <inkml:trace contextRef="#ctx0" brushRef="#br0" timeOffset="58585.181">17990 11208 105 0,'0'0'605'16,"0"-6"189"-16,0 4 170 0,0-4 111 0,0 1-109 16,0-1-182-16,-5-2-182 0,1-3-165 15,4 0-149-15,-6 0-90 0,2 0-45 0,-6 0-26 16,0 2-15-16,0-1-6 0,-4 1-2 16,-6 1-4-16,5 3 0 0,-9 2-5 15,4 0 5-15,-9 3 0 0,4 3 0 0,1 3 1 16,-1-1-26-16,6 6-75 0,-6 0 0 15,6 3 0-15,4 2 0 0,0 4 0 0,5-1 0 16,5 3 0-16,5 0 0 0,0 0 0 16,5 0 0-16,5 1 0 0,0-5 0 15,10-1 0-15,-1-3 0 0,6-6 0 0,-1-2 0 16,1-3 0-16,4-6 0 0,-4-3 0 16,4 1 0-16,-9-7 0 0,5 2 0 0,-11-2 0 15,0-2 0-15,1 4 0 0,-5-4 0 16,0 0 0-16,-5 1 0 0,-1-1 0 15,2 2 0-15,-6 2 0 0,4-2 0 0,-4 1 0 16,0 6 0-16,0-3 0 0,0 5 0 16,0 0 0-16,-4 1 0 0,4 4 0 0,0 1 0 15,0 5 0-15,0 0 0 0,4 7 0 16,-4-2 0-16,5 1 0 0,-5 5 0 16,10-2 0-16,-5-1 0 0,5 4 0 0,0-4 0 15,5-2 0-15,-1 0 0 0,1-3-689 16,0-3-447-16,4 0-161 0,-4-2-28 15,4-6 53-15,6-3 144 0,-5-5 279 0,4 0 398 16</inkml:trace>
  <inkml:trace contextRef="#ctx0" brushRef="#br0" timeOffset="58805.753">18461 11173 96 0,'-5'2'842'0,"0"-2"230"0,1 0 159 16,-2 0 123-16,6 0 11 0,0 0-312 15,0 0-301-15,6-2-326 0,-2 2-426 16,6-3 0-16,0 0 0 0,4 0 0 0,1 3 0 16,0-2 0-16,5-1 0 0,-1 3 0 15,1 0 0-15,-1 0 0 0,1 3 0 0,0-1 0 16,-1 1 0-16,-4 3 0 0,0-1-436 16,-1 3-645-16,-4-2-196 0,0 2-39 15,-5-2 51-15,0 2 119 0,0-3 232 0,-5 1 340 16</inkml:trace>
  <inkml:trace contextRef="#ctx0" brushRef="#br0" timeOffset="58989.259">18647 11253 8 0,'-19'2'862'0,"-1"4"236"0,1-1 175 15,-1-2 155-15,1 3 122 0,4-4-405 0,5 1-349 16,0-3-765-16,5 3-31 0,5-3 0 16,0 0 0-16,5 0 0 0,5 0 0 0,-5 0 0 15,9-3 0-15,-4 3 0 0,10 0 0 16,-5-3 0-16,4 3 0 0,1 0 0 15,-1-2 0-15,1 2 0 0,0 0-54 0,4-4-1283 16,-4 2-153-16,4-1 4 0,6-2 109 16,-1-1 203-16,1-2 358 0,4-1 382 0</inkml:trace>
  <inkml:trace contextRef="#ctx0" brushRef="#br0" timeOffset="59342.352">19133 11167 630 0,'-15'8'1065'0,"0"0"168"0,1 1 140 16,-1-1 111-16,6-2-247 0,3-4-431 16,1 1-443-16,5 0-363 0,0-3 0 0,5 0 0 15,1-3 0-15,-2 0 0 0,6 1 0 16,0-6 0-16,0-1 0 0,0 0 0 0,-1-4 0 16,6 2 0-16,-5-3 0 0,5-3 0 0,-5 3 0 15,-1 1 0-15,-4-1 0 0,0-3 0 16,0 6 0-16,-5-2 0 0,0-1 0 0,0 5 0 15,-5 1 0-15,5 0 0 0,-5 5 0 16,0 0 0-16,0 3 0 0,1 0 0 16,-2 6 0-16,2 0 0 0,4 4 0 0,-5 2 0 15,5 2 0-15,0 0 0 0,0 5 0 16,5 0 0-16,-1 3 0 0,2 0 0 16,-2 0 0-16,6 3 0 0,0-3 0 0,0 0 0 15,4 0 0-15,-4-2 0 0,4-4 0 16,1-2 0-16,0 0-915 0,0-4-533 15,-1-4-38-15,7 0 72 0,-7-9 152 0,1-2 284 16,4-4 436-16</inkml:trace>
  <inkml:trace contextRef="#ctx0" brushRef="#br0" timeOffset="59552.789">19476 11147 787 0,'-10'0'1076'15,"5"0"171"-15,1 0 134 0,-2 0 103 0,2 0-347 16,4 0-328-16,0-2-539 0,4 2-270 15,2 0 0-15,3 0 0 0,1 0 0 16,0 0 0-16,5 0 0 0,-6 0 0 0,6 2 0 16,0-2 0-16,-1 0 0 0,1 4 0 0,0-8 0 15,0 4 0-15,-1 0 0 0,1-2 0 16,-5 2 0-16,-1 0 0 0,-3-3-656 0,-1 3-550 16,-1-3-115-16,-4 1 18 0,-4-1 85 15,4 0 166-15,-5-3 243 0,-1 1 296 16</inkml:trace>
  <inkml:trace contextRef="#ctx0" brushRef="#br0" timeOffset="59730.313">19604 11087 427 0,'-10'-8'735'0,"0"2"227"16,1 0 160-16,-1 1 31 0,-1-1-98 16,2 4-149-16,4-1-175 0,0 1-166 0,0 2-102 15,5 2-391-15,-5 3-72 0,5 1 0 16,0 3 0-16,0 2 0 0,0 2 0 0,0 3 0 16,0 1 0-16,5 6 0 0,-5-4 0 0,0 3 0 15,5 0 0-15,5 0 0 0,-5-3 0 16,-1-3 0-16,7 2 0 0,-1-8 0 15,-6-2-1006-15,6-2-623 0,0-6 43 0,0-6 139 16,4-2 238-16,-3-6 374 0,2-5 391 16</inkml:trace>
  <inkml:trace contextRef="#ctx0" brushRef="#br0" timeOffset="60166.21">19830 10864 176 0,'-10'-6'930'16,"5"3"219"-16,-5 3 170 0,0-3 144 15,5 1 32-15,0 4-434 0,0-2-463 0,0 6-598 16,5 0 0-16,0 5 0 0,5 2 0 16,0 1 0-16,0 5 0 0,0 1 0 0,0 4 0 15,0 1 0-15,5 3 0 0,-5 0 0 0,-1 2 0 16,2-5 0-16,-2 2 0 0,1-4 0 16,0-1 0-16,-5-6 0 0,5 1 0 0,0-7 0 15,-1 2 0-15,-4-4 0 0,6-2 0 16,-6-4 0-16,0-2 0 0,4-2 0 0,1-4 0 15,-5-2 0-15,5-4 0 0,0 2 0 0,0-4 0 16,0 2 0-16,0-1 0 0,5-3 0 16,-5 2 0-16,5 0 0 0,-6 2 0 0,6-1 0 15,0 2 0-15,0 3 0 0,0 0 0 16,-1 2 0-16,1 3 0 0,0 1 0 0,0 2 0 16,-5 2 0-16,4 3 0 0,1 1 0 0,0 3 0 15,-5-2 0-15,0 7 0 0,0-2 0 16,0 1 0-16,-5 1 0 0,0 3 0 0,0-3 0 15,0 2 0-15,-5 1 0 0,0-1 0 16,0 0 0-16,-5-1 0 0,-5-2 0 0,6 1 0 16,-6-3 0-16,-5 0 0 0,5-3 0 15,-4-2 0-15,0-1 0 0,-2-2 0 0,2 0-77 16,0-3-970-16,-1 0-225 0,0-3-54 16,5-2 39-16,1 2 106 0,4-6 200 0,0 4 283 15</inkml:trace>
  <inkml:trace contextRef="#ctx0" brushRef="#br0" timeOffset="61819.594">17779 12058 45 0,'-4'-3'597'0,"-1"0"206"0,0 0 190 0,0 1 126 16,0-1-48-16,-5-2-159 0,6-1-160 15,-2 0-153-15,1 1-140 0,1-1-89 16,4-2-60-16,-6 3-149 0,12-4-161 0,-6 4 0 15,4-4 0-15,7 4 0 0,-2 0 0 0,6-4 0 16,-1 6 0-16,1 1 0 0,5-1 0 16,0 3 0-16,-1 3 0 0,1-1 0 0,-1 4 0 15,-4 0 0-15,0 4 0 0,0 2 0 16,-6-1 0-16,-4 2 0 0,0 2 0 0,-5 1 0 16,0 0 0-16,0-2 0 0,-5 0 0 15,0 0 0-15,-4 0 0 0,-1-3 0 0,0-3 0 16,0 0 0-16,6-2 0 0,-7-4 0 0,7 1 0 15,-6-3 0-15,10 0 0 0,-5-3 0 16,10 1 0-16,-5-1 0 0,4 0 0 0,6-3 0 16,1 4 0-16,-2-3 0 0,6 2 0 15,-5-1 0-15,9 4 0 0,-4 0 0 16,-1 0 0-16,1 7 0 0,0-5 0 0,0 6 0 16,-1 3 0-16,-4-3 0 0,0 6 0 0,-5 0 0 15,0 0 0-15,-5 3 0 0,0-1 0 0,0 0 0 16,-5 1 0-16,-5 0 0 0,5 0 0 15,-5-1 0-15,-4-2 0 0,4 2 0 16,-5-2 0-16,0 0 0 0,0-3 0 0,-4 0 0 16,4-3 0-16,1 1 0 0,-6-4 0 0,5-2 0 15,1 0 0-15,4-3 0 0,-5 0 0 16,6-3 0-16,3 0 0 0,2-2 0 16,4 2 0-16,0-6 0 0,4 4-279 0,2-3-468 15,3-1-302-15,6-2-157 0,-1 3-34 0,7-3 35 16,-2 0 137-16,5 0 233 0,1 0 352 15</inkml:trace>
  <inkml:trace contextRef="#ctx0" brushRef="#br0" timeOffset="62047.524">18378 12193 50 0,'-5'3'828'0,"5"-1"217"0,-5-2 157 15,0 3 127-15,5-3 48 0,-5 0-336 16,5 0-306-16,0 0-164 0,0 0-558 0,5-3-13 15,5 3 0-15,-1 0 0 0,1-2 0 16,5 2 0-16,0-3 0 0,0 3 0 0,4 0 0 16,1 0 0-16,-5-3 0 0,4 3 0 15,1 0 0-15,-6 0 0 0,7 0 0 0,-12 0 0 16,6 0-397-16,-5 0-582 0,-6 0-210 16,1 0-71-16,0 0 29 0,-5 0 101 0,0 0 188 15,0-5 251-15</inkml:trace>
  <inkml:trace contextRef="#ctx0" brushRef="#br0" timeOffset="62206.107">18579 12162 211 0,'-10'-5'709'0,"-5"-3"240"0,5-1 165 0,-4 4 121 0,-1-4-96 16,0 5-197-16,6-2-215 0,-6 1-195 16,10 1-139-16,-5 2-153 0,5-1-240 0,5 3 0 15,-5 0 0-15,5 3 0 0,5-1 0 16,-5 7 0-16,5 1 0 0,0 4 0 0,0 0 0 16,0 6 0-16,4-1 0 0,-3 1 0 0,3 2 0 15,1-4 0-15,0 5 0 0,-5-4-792 16,5 1-427-16,-5-7-131 0,5 1-2 15,-1-9 79-15,1 1 181 0,5-3 351 0</inkml:trace>
  <inkml:trace contextRef="#ctx0" brushRef="#br0" timeOffset="62685.274">18888 11978 279 0,'-5'-8'921'0,"-5"2"200"16,0 0 150-16,1 1 123 0,3 0-65 15,-3-1-392-15,9-2-290 0,-5 3-355 0,5-2-292 16,5 2 0-16,-5 0 0 0,5 2 0 16,5 0 0-16,-6 0 0 0,6 1 0 0,-5 2 0 15,5 0 0-15,-1 0 0 0,2 2 0 16,-1 1 0-16,-1 3 0 0,1-1 0 0,-5 3 0 16,5 3 0-16,-6 1 0 0,-4 1 0 15,6 4 0-15,-6-1 0 0,-6 1 0 0,6-1 0 16,-4-2 0-16,-1 3 0 0,0-4 0 0,0-1 0 15,0-1 0-15,5-3 0 0,-5-3 0 16,5 1 0-16,0-3 0 0,0 0 0 0,0-3 0 16,5 0 0-16,0-3 0 0,5 0 0 15,-5 3 0-15,9-2 0 0,-3-2 0 16,-2 4 0-16,6 4 0 0,-5-2 0 0,-1 1 0 16,1 5 0-16,0 1 0 0,-1-2 0 0,-3 7 0 15,3-2 0-15,-3 4 0 0,-6-2 0 16,0 3 0-16,0-4 0 0,0 4 0 0,-6-4 0 15,1 4 0-15,1-3 0 0,-6-3 0 16,0 3 0-16,0-3 0 0,-4 0 0 16,-1-3 0-16,0-3 0 0,0 1 0 0,1-1 0 15,-6-5 0-15,6 0 0 0,-1 0 0 0,0-5 0 16,5-1 0-16,0-1 0 0,1-5 0 0,3 1 0 16,2 0-563-16,4-3-457 0,0 3-208 15,4-5-57-15,2 0 38 0,3-2 110 0,6 0 227 16,-5-2 315-16</inkml:trace>
  <inkml:trace contextRef="#ctx0" brushRef="#br0" timeOffset="63161.01">19177 11854 379 0,'0'-11'851'0,"0"2"199"0,0-2 146 0,-5 3 109 15,5 2-180-15,-4-1-217 0,4 3-216 16,0-1-143-16,-6 5-413 0,6 0-136 0,0 5 0 15,0 3 0-15,6 7 0 0,-6 1 0 16,4 4 0-16,-4 2 0 0,5 5 0 0,0 1 0 16,0 5 0-16,5-3 0 0,-5 4 0 0,4-2 0 15,1 2 0-15,0-1 0 0,-5-3 0 16,5 0 0-16,-1-3 0 0,-3-1 0 0,3-4 0 16,-4-3 0-16,0 1 0 0,0-7 0 0,0-2 0 15,-5-2 0-15,5-4 0 0,-5-3 0 0,0-4 0 16,0-3 0-16,0-4 0 0,0-2 0 15,0-2 0-15,0-2 0 0,0-4 0 0,4 2 0 16,2-1 0-16,-2 0 0 0,1-1 0 0,5 3 0 16,0 0 0-16,0 2 0 0,0 0 0 0,0 2 0 15,4 5 0-15,-9 1 0 0,5 4 0 16,0 2 0-16,0 2 0 0,-6 1 0 16,6 5 0-16,-5 1 0 0,-5 1 0 0,5 4 0 15,-5 0 0-15,0 0 0 0,-5 2 0 0,5 0 0 16,-5 2 0-16,-5-2 0 0,6 0 0 15,-6 1 0-15,0 0 0 0,0-1 0 0,5-2 0 0,-5-1 0 16,0-1 0-16,1-4 0 0,-1 0 0 16,0 0 0-16,1-5 0 0,3 0 0 15,1-3 0-15,-5-3 0 0,10-2-575 0,-4-1-391 16,4-2-212-16,0-3-66 0,0 0 20 0,4-3 87 16,6 1 200-16,1-1 282 0</inkml:trace>
  <inkml:trace contextRef="#ctx0" brushRef="#br0" timeOffset="63468.18">19888 12143 10 0,'-15'3'559'15,"0"-3"211"-15,1 3 211 0,4-3 146 0,0 0-38 16,6 3-148-16,-1-3-168 0,5-3-163 16,0 3-154-16,5-3-100 0,5 0-50 15,-1 0-93-15,6-2-213 0,4 3 0 0,1-5 0 16,4 5 0-16,-4 0 0 0,4-1 0 0,1 3 0 16,0 0 0-16,-1 0 0 0,1 0 0 15,-6 3 0-15,1-3 0 0,0 0 0 0,-6 2 0 16,-4-2-379-16,0 2-564 0,-5-2-254 15,0-2-78-15,-5 2 23 0,0-5 92 0,0 2 197 16,-5-2 269-16</inkml:trace>
  <inkml:trace contextRef="#ctx0" brushRef="#br0" timeOffset="63631.75">20133 12091 24 0,'-10'-11'446'0,"-4"2"247"0,-1 1 232 15,5 0 177-15,-9 0 38 0,9 2-101 0,-5-2-133 16,5 6-150-16,0-4-173 0,6 3-136 16,-1 1-317-16,0 2-130 0,0 2 0 15,5 3 0-15,0 1 0 0,5 5 0 0,-5 3 0 16,5 3 0-16,-5-1 0 0,5 6 0 0,-1 0 0 15,2 3 0-15,-2 0 0 0,6 0 0 16,-5 0 0-16,5-4 0 0,-5 2 0 16,4-1-1044-16,-3-6-395 0,3-2-26 0,-4-3 74 15,5-9 153-15,0-2 262 0,4-4 458 0</inkml:trace>
  <inkml:trace contextRef="#ctx0" brushRef="#br0" timeOffset="64086.055">20393 11975 707 0,'-4'-8'1064'0,"4"2"170"0,0 1 152 16,-6-1 129-16,1 4-281 0,1-2-359 0,4 2-699 15,-6 2-176-15,2 0 0 0,4 2 0 0,-10 4 0 16,5 2 0-16,-5 1 0 0,1 4 0 16,-1 1 0-16,-5 3 0 0,5-1 0 0,-5 1 0 15,6-3 0-15,-1-1 0 0,0 1 0 0,5 0 0 16,0-2 0-16,10-4 0 0,-5-1 0 15,10 2 0-15,0-1 0 0,-1-2 0 0,11-3 0 16,-6 2 0-16,7-5 0 0,-2 3 0 0,6-3 0 16,-6 0 0-16,6 0 0 0,-1-3 0 15,1 0 0-15,-1 3 0 0,-4-5 0 0,-1 2 0 16,1-3 0-16,0 1 0 0,-5 0 0 0,-6-3 0 16,1-1 0-16,0 1 0 0,-5 0-173 0,-1-4-207 15,-4 4 85-15,0-3 88 0,-4 3 80 16,-1-3 73-16,-5 3 66 0,5-4 57 0,-5 1 51 15,0 3 48-15,1-3 43 0,-1 3 31 16,5 3 9-16,0-1-88 0,0 3-163 0,0 3 0 16,5 3 0-16,-5 3 0 0,5 2 0 15,0 3 0-15,5 2 0 0,-5 4 0 16,5-1 0-16,-5 6 0 0,5 1 0 0,0-1 0 16,0 2 0-16,-1-2 0 0,2 4 0 0,-1-4 0 15,5-3 0-15,-6 1 0 0,-4-4 0 16,5-2-957-16,0-1-568 0,0-4-8 0,0-6 100 15,0-3 173-15,0-3 346 0,5-6 428 0</inkml:trace>
  <inkml:trace contextRef="#ctx0" brushRef="#br0" timeOffset="64597.2">20859 11806 216 0,'-19'-2'521'0,"-1"-4"77"0,5 1 98 0,0 0 101 16,0-1-59-16,6 3-59 0,-1-2-15 16,0 2 4-16,5 0-20 0,-5 1-59 0,5 2-85 15,1 0-62-15,-2 2-33 0,6 1-387 0,-4 5-22 16,4 1 0-16,4 5 0 0,2-1 0 16,-2 6 0-16,7 4 0 0,-2 1 0 15,1 1 0-15,0 5 0 0,5 1 0 0,-1-1 0 16,-4 0 0-16,0 4 0 0,0-4 0 0,-1-2 0 15,1-1 0-15,0-2 0 0,-5-3 0 0,0-2 0 16,0-4 0-16,0-2 0 0,-1-6 0 16,2 0 0-16,-6-5 0 0,0-3 0 0,0-6 0 15,5-1 0-15,-5-5 0 0,0 1 0 16,4-2 0-16,-4-4 0 0,6 3 0 0,-2-2 0 16,6 2 0-16,0 0 0 0,0 0 0 0,-1 1 0 15,6 1 0-15,-5 1 0 0,0 3 0 16,5 3 0-16,-6 1 0 0,1 4 0 0,0 0 0 15,-1 6 0-15,1 0 0 0,-5 2 0 0,1 3 0 16,-2 0 0-16,-4 2 0 0,0 1 0 0,-4 0 0 16,4 3 0-16,-11 0 0 0,7-1 0 15,-6 4 0-15,-5-4 0 0,5 0 0 0,1 1 0 16,-6-3 0-16,0 0 0 0,0 0 0 0,5-6 0 16,-4 0 0-16,4-2 0 0,0-3 0 15,0-3 0-15,1-3 0 0,3-3 0 0,6-2 0 16,0-3 0-16,0 0-796 0,0-3-265 0,6 3-161 15,3-3-32-15,1 1 48 0,5 1 132 16,0-1 226-16,4 2 286 0</inkml:trace>
  <inkml:trace contextRef="#ctx0" brushRef="#br0" timeOffset="64918.342">21413 12154 34 0,'-14'0'686'16,"3"6"249"-16,1-4 177 0,1 2 133 0,-6-2-4 16,5 1-175-16,6 0-229 0,-1-3-192 15,0 2-255-15,5-2-390 0,5 0 0 0,0 0 0 16,4 0 0-16,6-2 0 0,-1-1 0 0,1 0 0 15,5 1 0-15,0-2 0 0,4 2 0 16,1 2 0-16,-5-3 0 0,4 3 0 0,1 0 0 16,-1 0 0-16,-4 0 0 0,-1 3 0 15,0-1 0-15,-4 2 0 0,0 1 0 0,-5 0-586 16,0 1-844-16,-10 2-26 0,5-2 75 16,-10-1 127-16,5 4 227 0,-10-4 312 0</inkml:trace>
  <inkml:trace contextRef="#ctx0" brushRef="#br0" timeOffset="65101.39">21540 12265 243 0,'-19'5'857'0,"0"-2"201"0,4 3 138 16,0-4 123-16,0 1-74 0,5-3-290 16,0 0-275-16,6 0-154 0,-1 0-414 0,5-3-112 15,5 1 0-15,-1-1 0 0,2 0 0 0,8 3 0 16,-4-3 0-16,0 3 0 0,5 0 0 0,-5 0 0 16,4 3 0-16,1 0 0 0,0 0 0 15,-1-1 0-15,6 1 0 0,-5 0 0 0,-1-1 0 16,6-2 0-16,-1 0 0 0,-4-2 0 15,5-1-159-15,-5-2-1531 0,0-4 24 16,4 1 122-16,-4-5 178 0,9-1 319 0,5-6 491 16</inkml:trace>
  <inkml:trace contextRef="#ctx0" brushRef="#br0" timeOffset="65888.769">22173 11843 538 0,'-5'-3'896'0,"-5"3"150"15,6-3 103-15,-1 0 66 0,-5 0-266 16,10 1-276-16,-5-4-185 0,5 4-98 0,5-1-56 16,0-3-35-16,0 0-85 0,10 2-214 15,-6 0 0-15,6-1 0 0,-1 2 0 16,6-2 0-16,0 5 0 0,-1-3 0 0,1 3 0 16,5 3 0-16,-6-3 0 0,1 3 0 0,-5 2 0 15,4-2 0-15,-4 3 0 0,-5-2 0 0,-1 2 0 16,-4 0 0-16,0 2 0 0,-5-3 0 15,-5 4-141-15,0-4-148 0,-4 1 26 0,-1 0 39 16,-5-1 45-16,0-2 47 0,1-1 41 16,-1-2 34-16,0 0 25 0,-4 0 17 0,4-2 12 15,-5-4 11-15,5 4 14 0,1-4 22 16,-1 0 19-16,5 1 25 0,-4 2 23 0,4 0 23 16,0 0 14-16,5 1 6 0,0-1-3 15,1 3-7-15,-2 0-1 0,6 0-2 0,-4 3-66 16,4-1-75-16,4 7 0 0,-4-4 0 0,6 4 0 15,-6 2 0-15,4 3 0 0,1-4 0 16,0 7 0-16,0-3 0 0,0 2 0 16,0-2 0-16,-5 3 0 0,5-4 0 0,-1 4 0 15,1-3 0-15,0-3 0 0,-5 0 0 0,5-3 0 16,0 0 0-16,-5-2 0 0,5-3 0 16,-5 0 0-16,5-3 0 0,0-3 0 0,0 0 0 15,0-3 0-15,-5 1 0 0,10 0 0 0,-6-1 0 16,6 0 0-16,0 1 0 0,0-1 0 15,0 3 0-15,5 3 0 0,-6 0 0 16,6 0 0-16,-1 3 0 0,1 3 0 0,-5-1 0 16,5 3 0-16,-5 1 0 0,-1-1 0 0,1 3 0 15,-5 3 0-15,0-3 0 0,-5 3 0 16,0 0 0-16,0 3 0 0,-5-4 0 0,0 1 0 16,0 0 0-16,-4 0 0 0,-1-1 0 15,-5-1 0-15,0 1 0 0,-4-2 0 0,4-3 0 16,-4 0 0-16,-2 1 0 0,2-4 0 15,-6 1 0-15,6 0 0 0,-1-6 0 0,1 2 0 16,-6-4 0-16,6-1 0 0,4-3 0 16,-5 1 0-16,1-4-252 0,-1 2-667 0,6-2-271 15,-1 0-88-15,5-1 16 0,0 2 78 16,0-4 181-16,5 4 266 0</inkml:trace>
  <inkml:trace contextRef="#ctx0" brushRef="#br0" timeOffset="67534.341">16858 2257 358 0,'-5'-3'779'0,"-5"-2"169"0,1 0 109 16,-1-1 73-16,-1 1-220 0,2-1-242 0,4 1-186 15,0-1-136-15,0 1-79 0,5-1-43 0,0 1-23 16,5-1-15-16,0 3-14 0,0 1-13 15,4-2-15-15,2 4-21 0,3 0-86 0,1 0-37 16,0 4 0-16,4-2 0 0,0 1 0 16,2 3 0-16,3-1 0 0,0-2-20 0,-4 2-216 15,0 1-139-15,-5-1-211 0,-1 4-270 0,1-4-228 16,-6-3-81-16,2 2-1 0,-7-2 98 16,1 1 199-16,0 0 291 0</inkml:trace>
  <inkml:trace contextRef="#ctx0" brushRef="#br0" timeOffset="67734.811">16961 2268 272 0,'-30'3'747'0,"5"2"184"16,-4-1 120-16,5-2 84 0,-1 1-171 0,1 0-236 16,4-3-199-16,5 3-156 0,1-3-103 15,4 0-66-15,5 2-39 0,0-2-25 16,5 0-17-16,5 3-13 0,0 0-3 0,5 0-6 16,0-1-13-16,4 4-17 0,1-3-17 0,4-1-26 15,2-2-28-15,-2 3 0 0,0-3 0 0,6-3-17 16,-1 1-102-16,-4-4-74 0,4 1-103 15,1-1-184-15,-10-2-230 0,0 0-253 0,-1-4-145 16,1 4-37-16,-5-3 47 0,-5 0 158 16,-1 0 236-16,-4 3 288 0</inkml:trace>
  <inkml:trace contextRef="#ctx0" brushRef="#br0" timeOffset="67920.31">17030 2185 30 0,'-20'-2'508'0,"0"-4"161"0,1 4 168 0,-6-4 141 16,0 0-55-16,1 1-133 0,-5 0-142 15,4-1-131-15,-5 0-145 0,6 1-122 0,-5 0-67 16,-1 1-35-16,6 2-19 0,-1 2-14 15,6 2-10-15,-1 4-13 0,5 2-19 0,5 6-20 16,1 0-19-16,4 6-14 0,0 2-9 16,10 0-5-16,0 5-6 0,4-2-3 0,6 3-4 15,0-4-19-15,10 2-35 0,-1-5-57 0,0-1-132 16,6-6-236-16,-1-4-335 0,1-4-217 16,-1-6-87-16,5-6-8 0,-4-2 98 0,-1-3 219 15,1-3 329-15</inkml:trace>
  <inkml:trace contextRef="#ctx0" brushRef="#br0" timeOffset="68164.656">17039 2166 496 0,'-15'-5'892'0,"1"-3"153"15,-1 0 110-15,6-4 82 0,-2 4-257 16,1-4-264-16,1 2-190 0,9 1-99 0,0-1-60 16,0 1-32-16,5 1-320 0,-1-1-15 15,6 1 0-15,1 3 0 0,-2 2 0 0,6 0 0 16,-1 3 0-16,1 3 0 0,0 3 0 15,-1 2 0-15,1 0 0 0,0 6 0 0,0 2 0 16,-5 7 0-16,-1 5 0 0,1-1 0 16,-5 6 0-16,-5 0 0 0,0 3 0 15,0-3 0-15,-5 3 0 0,5 0 0 0,-10-3 0 0,5-3-719 16,1-2-365-16,-2-6-158 0,2-5-24 16,4-7 38-16,0-1 120 0,0-9 215 0,4-3 368 15</inkml:trace>
  <inkml:trace contextRef="#ctx0" brushRef="#br0" timeOffset="68796.309">17534 2122 675 0,'5'-13'984'0,"0"2"157"0,0-1 120 15,-5 1 95-15,0 0-316 0,5 0-297 0,-5 0-182 16,-5 0-131-16,5 2-430 0,0 5 0 15,-5-5 0-15,0 3 0 0,0 1 0 0,-5 2 0 16,1 1 0-16,-1 2 0 0,-5 0 0 0,6 2 0 16,-6 1 0-16,5 6 0 15,-5-1 0-15,1 3 0 0,4 2 0 0,0 1 0 16,0 0 0-16,5 3 0 0,5-1 0 0,0 1 0 16,0-1 0-16,5 0 0 0,0 1 0 0,5 0 0 15,0-18 0-15,-1 35 0 0,1-17 0 0,5-1 0 16,-5 1 0-16,5-1 0 0,-6 1 0 15,1 2 0-15,0-2 0 0,-5 2 0 0,0-3 0 16,-5 4 0-16,4-1 0 0,-4 0 0 0,-4 1 0 16,4-4 0-16,-5 1 0 0,0-3 0 0,0 0 0 15,-4-1 0-15,-1-2 0 0,5-3 0 16,-5 0 0-16,0 1 0 0,5-3 0 0,0-3 0 16,-5-1 0-16,10 0 0 0,-4-2 0 0,4 0 0 15,4 3 0-15,-4-3 0 0,5 0 0 16,0 3 0-16,0 0 0 0,5 0 0 0,-1 2 0 15,2 3 0-15,-1 4 0 0,-1 2 0 16,1 2 0-16,-1 4 0 0,-3 1 0 16,3 7 0-16,1 0 0 0,-5-1 0 0,0 6 0 15,0-2 0-15,-1 2 0 0,-4-1 0 0,0 4 0 16,6-3 0-16,-12 1 0 0,6-1 0 16,0-3 0-16,-4 0 0 0,4-2 0 15,-5-3 0-15,5-1 0 0,-5-1 0 0,0-4 0 16,5 3 0-16,-5-5 0 0,5-1 0 0,-5 1 0 15,5-4 0-15,-5 1 0 0,5-2 0 16,-4-2 0-16,4-1 0 0,0-3 0 0,-6-1 0 16,6-5 0-16,0 2 0 0,0-4 0 0,-4 2 0 15,4-5 0-15,0-1 0 0,4-3 0 16,-4 1-286-16,0 0-614 0,0-3-261 16,0 0-92-16,0-3 3 0,6 3 68 0,-2-2 164 15,1-2 267-15</inkml:trace>
  <inkml:trace contextRef="#ctx0" brushRef="#br0" timeOffset="70308.106">18084 2036 7 0,'0'-2'563'0,"-5"2"199"0,5-3 191 16,-5 3 130-16,0-2-47 0,0-1-155 0,0-1-172 15,0 2-164-15,-5 0-163 0,6 2-109 16,-6-3-74-16,0 3-50 0,-5-3-44 0,6 3-33 16,-6 3-26-16,0-3-19 0,0 3-12 0,1-1-4 15,-6 0-3-15,6 5-4 0,-1-2 1 16,-5 3 2-16,5 0 6 0,0 4 9 16,0 1 15-16,6 1 15 0,-1 3 14 0,0 2 13 15,5 1 1-15,5-2-80 0,0 4 0 0,10-2 0 16,-5-1 0-16,10-3 0 0,-5 1 0 15,9-6 0-15,1 1 0 0,0-7 0 0,4-5 0 16,1 0 0-16,-1-9 0 0,-4 1 0 16,4-3 0-16,-4-6 0 0,-1 4 0 15,-4-3 0-15,0-4 0 0,0 4 0 0,-5-1 0 16,-6-2 0-16,1 2 0 0,0 1 0 16,-5 2 0-16,0 0 0 0,-5 0 0 0,5 3 0 0,-5 3 0 15,1-3 0-15,-2 6 0 0,6-4 0 16,-4 7 0-16,-1-1 0 0,0 0 0 0,5 3 0 15,-5 6 0-15,5-4 0 0,0 7 0 16,0 1 0-16,0 1 0 0,0 3 0 0,0 3 0 16,5 0 0-16,0-2 0 0,0 5 0 15,-1 2 0-15,6-2 0 0,-5-1 0 0,10 0 0 16,-5-2-62-16,5-1-171 0,4-2-167 16,-4 0-256-16,-1 0-357 0,6-6-156 0,-6 0-39 15,11 1 33-15,-5-7 134 0,4 1 246 16,1-3 370-16</inkml:trace>
  <inkml:trace contextRef="#ctx0" brushRef="#br0" timeOffset="70550.969">18623 2185 508 0,'-10'4'1014'0,"0"-4"195"15,0 2 156-15,1 1 135 0,4-3-161 0,-5-3-382 16,10 1-658-16,-4-2-299 0,4 2 0 15,0-1 0-15,4-2 0 0,1-1 0 0,5 3 0 16,-1-2 0-16,1 2 0 0,0 3 0 0,5 0 0 16,0 0 0-16,4 0 0 0,-4 3 0 15,0-1 0-15,4 1 0 0,-4 3 0 0,0-1 0 16,-1 1 0-16,-4 0-6 0,5 2-1069 16,-6-3-227-16,-3 1-55 0,3-1 41 0,-3 1 102 15,-2-3 225-15,-4 2 333 0</inkml:trace>
  <inkml:trace contextRef="#ctx0" brushRef="#br0" timeOffset="70747.443">18726 2271 407 0,'-20'5'1009'16,"1"4"216"-16,-1-3 177 0,0-1 164 0,6 1-52 15,-1-4-446-15,0 1-1068 0,5 0 0 16,6-3 0-16,-1 3 0 0,5-3 0 0,0-3 0 16,5 3 0-16,-1-3 0 0,2 0 0 15,8 1 0-15,-4-1 0 0,4 3 0 0,1-3 0 16,0 3 0-16,0 0 0 0,-1 0 0 0,1 0 0 15,5 3 0-15,-5-3 0 0,4 0 0 16,-4 3 0-16,0-1 0 0,0-2-1021 0,-1 3-517 16,1-3 38-16,0 0 110 0,4 0 164 0,0 3 308 15,2-6 418-15</inkml:trace>
  <inkml:trace contextRef="#ctx0" brushRef="#br0" timeOffset="71326.025">19147 2133 467 0,'-9'12'926'15,"-1"-2"163"-15,0-2 119 0,5-2 98 0,1 0-214 16,-2-4-325-16,6 1-242 0,0-3-148 16,0-5-112-16,6-4-96 0,3 1-169 0,1-5 0 15,5-5 0-15,0 2 0 0,-1-6 0 16,1 3-61-16,-5-3-113 0,4 3-35 0,-4-1-25 16,-5 4-5-16,0-1 10 0,0 6 24 15,-5-3 31-15,-5 6 33 0,5 0 34 0,-5 0 36 16,-5 4 47-16,5 2 44 0,-4-1 42 0,4 3 39 15,-5 3 41-15,5-1 43 0,0 7 38 16,-4-4 29-16,3 6 25 0,6 0 21 0,-4 3 10 16,4 3-308-16,0 2 0 0,0 1 0 0,4 1 0 15,2 4 0-15,-2 0 0 0,1 0 0 16,5 3 0-16,0-4 0 0,-1 4 0 16,6-6 0-16,0 0 0 0,0-3 0 0,-1-2 0 15,1-6-209-15,0 0-1014 0,-1-5-159 0,1-4-14 16,0-4 65-16,0-7 146 0,4-2 278 15,-4-6 426-15</inkml:trace>
  <inkml:trace contextRef="#ctx0" brushRef="#br0" timeOffset="71515.357">19442 2084 354 0,'-5'2'982'0,"-5"1"214"0,0 0 155 0,6-3 118 16,-6 2-98-16,10-2-403 0,-5 0-468 15,10 0-500-15,0-2 0 0,0-1 0 0,9 0 0 16,-4 1 0-16,4 2 0 0,1-3 0 15,0 0 0-15,0 3 0 0,5-3 0 0,-6 3 0 16,6 0 0-16,-5 0 0 0,4 0 0 0,-4 0 0 16,-1 0-649-16,-4 0-285 0,1 0-241 15,-7 0-74-15,1-3 20 0,-1 1 106 0,2-1 206 16,-6-2 269-16</inkml:trace>
  <inkml:trace contextRef="#ctx0" brushRef="#br0" timeOffset="71697.873">19619 2020 232 0,'-10'-2'853'0,"0"-4"225"0,-5 3 165 16,6 1 143-16,-1-2-53 0,-5 2-261 15,10 2-255-15,-5-3-640 0,5 3-177 0,0 0 0 16,0 3 0-16,1-3 0 0,4 6 0 0,0-1 0 16,0 3 0-16,0 1 0 0,4 4 0 15,-4 1 0-15,5 0 0 0,-5 5 0 16,5 1 0-16,0-2 0 0,0 4 0 0,0-2 0 16,0 0 0-16,5-4 0 0,-5 1 0 0,-1-1-862 15,6-5-663-15,0-3 5 0,-5-2 92 16,10-6 165-16,-5-6 297 0,-1-2 452 0</inkml:trace>
  <inkml:trace contextRef="#ctx0" brushRef="#br0" timeOffset="72284.302">19820 1791 587 0,'-11'-2'981'0,"2"-4"179"15,4 3 138-15,-5 0 122 0,5 3-244 16,0 0-302-16,1 0-196 0,4 3-661 0,-6 6-17 16,6-1 0-16,6 6 0 0,-6 2 0 0,4 1 0 15,1 7 0-15,0 1 0 0,0 0 0 0,0 5 0 16,0-2 0-16,4 3 0 0,-3-2 0 16,3 2 0-16,-3-4 0 0,3-1 0 0,-4-5 0 15,5-1 0-15,-6-1 0 0,2-5 0 0,3-3 0 16,-4-3 0-16,0-2 0 0,0-6 0 15,0-3 0-15,0-2 0 0,-1-4 0 16,2-4 0-16,-1-4 0 0,-1 0 0 0,2 1 0 0,3-3 0 16,1 2 0-16,-5 0 0 0,9 1 0 15,-4 2 0-15,1 3 0 0,3 0 0 16,-4 6 0-16,4 2 0 0,-4 3 0 0,5 3 0 16,-5-1 0-16,0 6 0 0,0 1 0 15,-1 5 0-15,-4-1 0 0,0 4 0 0,0 0 0 16,-5-1 0-16,0 4 0 0,-5-2 0 0,0 4 0 15,-5-2 0-15,6-3 0 0,-11 1 0 0,0 2 0 16,0-4 0-16,1-1 0 0,-6-2 0 0,6-4 0 16,-7 2 0-16,2-6 0 0,0 1 0 15,4-4 0-15,-5-2 0 0,5 0-98 0,-4-6-900 16,4 4-245-16,6-6-70 0,-6 2 27 16,9-5 88-16,-3 3 196 0,4-3 289 0</inkml:trace>
  <inkml:trace contextRef="#ctx0" brushRef="#br0" timeOffset="73530.398">17922 2883 418 0,'-5'-5'577'0,"0"-4"106"16,5 4 105-16,-5 0-7 0,1 2-78 0,4-3-74 15,-6 0-56-15,1 2-56 0,5-5-65 16,-4 4-67-16,-2-1-66 0,6 0-37 0,-4 1-18 16,4 0-14-16,0 1-19 0,0 2-20 15,0-1-83-15,0 0-128 0,4 3 0 0,6 0 0 16,-5 0 0-16,5 3 0 0,5-3 0 15,0 0 0-15,4 0 0 0,-4 3 0 16,-1-3 0-16,6 0 0 0,-5 0 0 0,-1 0 0 16,-4 0 0-16,5 2-85 0,-10 2-20 15,0-2 24-15,0 4 24 0,-5-1 23 16,0 1 16-16,-5 2 9 0,0 1 7 0,0 1 3 16,0 2 5-16,-5-2 8 0,6 1 8 15,-2 1 6-15,2-2 5 0,-1 4 2 0,5 0-1 16,0 3-7-16,0-4-7 0,0 6-8 15,5 1-7-15,-1 0-6 0,2 2-3 0,-2 3-4 16,1-4-7-16,0 7-19 0,0-3-23 16,5 0-41-16,-5-1-50 0,-5 4-69 0,5-3-128 15,-5-3-186-15,0-2-239 0,0-2-235 16,0-4-94-16,0 0-5 0,-5-5 93 16,5-4 182-16,-5-5 252 0</inkml:trace>
  <inkml:trace contextRef="#ctx0" brushRef="#br0" timeOffset="73747.815">17956 3239 61 0,'-15'-11'749'0,"1"3"207"0,4 0 137 0,-4-1 97 16,3 4-19-16,1-3-284 0,6 0-256 15,-6 2-157-15,10-2-93 0,-5 0-59 16,5-4-46-16,5 4-276 0,0 3 0 16,0-4 0-16,5 4 0 0,-1-1 0 0,6 4 0 15,0 2 0-15,-1 0 0 0,6 0 0 0,4 2 0 16,1 1 0-16,-5 0 0 0,4-1 0 15,1 1 0-15,-1 3-117 0,1-3-418 16,-1-1-212-16,1 1-264 0,-6-3-150 0,6 0-34 16,-1-3 41-16,-4 1 143 0,0-1 242 15,-1-3 319-15</inkml:trace>
  <inkml:trace contextRef="#ctx0" brushRef="#br0" timeOffset="74304.345">18285 2798 26 0,'-5'-13'502'0,"0"1"152"0,0 1 158 16,0 2 161-16,0 1-40 0,5 0-100 15,-5 6-108-15,5-4-107 0,-4 6-116 0,4-3-122 16,0 6-77-16,4 3-44 0,-4 2-26 16,5 2-19-16,5 8-17 0,-5 1-170 0,5 3-27 15,0 6 0-15,-1 1 0 0,1 5 0 16,5 2 0-16,-5-3 0 0,-1 3 0 0,1-3 0 16,0-1 0-16,0 0 0 0,-6-5 0 15,6-5 0-15,-5 0 0 0,1-6 0 16,-2-5 0-16,1 0 0 0,0-8 0 0,-5 0 0 15,0-9 0-15,5-2 0 0,-5-2 0 16,0-8 0-16,5 2 0 0,-5-3 0 16,0-1 0-16,5-2 0 0,0 3 0 0,5 0 0 15,-6 2 0-15,6 1 0 0,5 2 0 16,-6 3 0-16,6 2 0 0,-5 4 0 16,5 3 0-16,0 4 0 0,-5 1 0 0,5 2 0 15,-6 6 0-15,-4 1 0 0,5 4 0 16,-6 0 0-16,2 3 0 0,-6 1 0 0,0 2 0 15,-6-2 0-15,2 2 0 0,-1-3 0 16,-5 1 0-16,1-2 0 0,-2-4 0 0,1 3 0 16,-4-6 0-16,-1 0 0 0,6-3 0 15,-6-2 0-15,5-4 0 0,0-2 0 0,0 0 0 16,0-2-148-16,6-4-328 0,4 1-229 16,0-4-305-16,0 1-155 0,9-3-41 15,1-3 38-15,5 3 139 0,0-3 240 0,4 1 338 16</inkml:trace>
  <inkml:trace contextRef="#ctx0" brushRef="#br0" timeOffset="74530.261">18868 3035 60 0,'0'3'945'0,"0"-3"256"0,-5 0 187 16,0 0 159-16,5-3 122 0,-4 0-440 15,4 1-1077-15,0-4-152 0,4 4 0 0,1-4 0 16,0 0 0-16,5 1 0 0,0-1 0 0,0 3 0 15,5 1 0-15,-1 2 0 0,1 2 0 16,0 1 0-16,0 3 0 0,-1 2 0 0,0-3 0 16,1 4 0-16,0-1 0 0,-5 3 0 15,0-3-275-15,-1 4-1073 0,-3-5-87 0,-2 2 33 16,1-1 95-16,-5 1 179 0,0-1 301 16,-5 0 388-16</inkml:trace>
  <inkml:trace contextRef="#ctx0" brushRef="#br0" timeOffset="74707.79">18991 3148 659 0,'-19'3'1087'0,"-2"0"214"0,2 0 187 15,0 0 187-15,-2-3-160 0,7 2-1049 16,-1-2-466-16,6-2 0 0,-1 2 0 0,5-3 0 16,5 0 0-16,0-3 0 0,5 3 0 15,-1-2 0-15,6 2 0 0,0 1 0 0,5-1 0 16,0 0 0-16,0 3 0 0,4 0 0 16,0 3 0-16,2-3 0 0,-2 0 0 15,0 0 0-15,1 0 0 0,0-3 0 0,-1 3-36 16,6-3-1568-16,-6-2 4 0,6-1 103 0,-1-2 157 15,1 0 261-15,-1-1 374 0</inkml:trace>
  <inkml:trace contextRef="#ctx0" brushRef="#br0" timeOffset="75084.921">19378 2950 462 0,'-14'3'1133'0,"-1"-1"226"0,0 1 188 15,1-1 172-15,3-2-49 0,1-2-1369 16,6-1-301-16,4-2 0 0,0-1 0 0,4-2 0 15,6-1 0-15,1-1 0 0,-2 1 0 0,1 4 0 16,5-3 0-16,-5 4 0 0,-1 2 0 16,6 0 0-16,-5 4 0 0,0 0 0 15,-1 2 0-15,1 4 0 0,0 0 0 0,-5 3 0 16,0 0 0-16,-1 3 0 0,-4 2 0 16,6 1 0-16,-12-1 0 0,6 4 0 0,-4-1 0 15,-1 3 0-15,-5-2 0 0,5-1 0 0,-5 0 0 16,1-2 0-16,-1-4 0 0,5 2 0 15,-5-5 0-15,5-2 0 0,5-2 0 0,-5 0 0 16,5 0 0-16,5-4 0 0,0 0 0 16,0-2 0-16,5 0 0 0,0-2 0 0,5 0 0 15,-1-2 0-15,0 2 0 0,1-1 0 16,5 0 0-16,-5 1 0 0,4 2 0 0,1-4 0 16,-6 4 0-16,7 4 0 0,-7-4 0 15,6 2 0-15,-6-2 0 0,1 3 0 0,0 2-1299 16,4-5-191-16,-4 4 28 0,0-4 90 15,4-4 175-15,1-1 335 0,0-4 404 16</inkml:trace>
  <inkml:trace contextRef="#ctx0" brushRef="#br0" timeOffset="77349.419">13269 4120 227 0,'-6'2'781'16,"-3"-2"188"-16,3 0 125 0,-3 0 88 16,4 0-119-16,0-2-274 0,5 2-225 0,-5-3-144 15,10 0-90-15,0 0-62 0,5 0-46 16,0 1-40-16,9-1-82 0,6 0-100 16,-1 0 0-16,1 1 0 0,9-1 0 0,-5-3 0 15,6 4 0-15,-6-1 0 0,6 0-62 16,-6 0-194-16,1 0-106 0,-6 3-158 0,1 0-171 15,-11 3-151-15,6 0-121 0,-10 3-89 16,-1-1 21-16,-9 1 122 0,0 2 190 0,-5 0 230 16,-4 1 280-16,-6-1 282 0,1 2 232 15,-6-1 194-15,-4-1 187 0,-1 3 144 0,-5-2 48 16,1-2-32-16,-5 2-81 0,0-3-97 16,-1-4-118-16,5 1-131 0,1 0-105 15,-1-3-55-15,11 3-36 0,0-3-36 0,4 0-37 16,5 0-27-16,5 0-27 0,0 2-30 15,10-2-24-15,0 3-11 0,10-1-5 16,-1-2-6-16,6 0-4 0,0 4-5 0,4-8-4 16,5 2-7-16,-4-1-28 0,5-5-49 15,-1 0-63-15,-5-4-74 0,1 2-117 16,0-4-156-16,-6 0-153 0,-4 0-117 0,-1-2-69 16,-3 5-1-16,-7-3 94 0,-4 0 185 15,0 6 239-15,-4-3 240 0,-7 2 213 0,-3 4 173 16,-1-1 136-16,-4 3 101 0,-6 3 40 0,0 0-10 15,-9 0-37-15,4 0-63 0,-4 0-83 16,0 3-90-16,-5-3-77 0,5 3-52 16,-1-3-37-16,6 0-26 0,4 3-25 0,0 2-34 15,11 1-19-15,4 5-10 0,0 0-4 16,10 3-9-16,5 5-2 0,5 3-1 16,0 0 0-16,9 3-1 0,1 0-3 0,5 0-3 15,4-3-6-15,5 0-23 0,0-5-45 16,6-4-72-16,-1-2-147 0,-4-8-244 0,3-3-328 15,-3-5-208-15,-1-4-77 0,0-4 5 16,-4-2 114-16,-5-4 223 0,-1-2 324 16</inkml:trace>
  <inkml:trace contextRef="#ctx0" brushRef="#br0" timeOffset="77579.804">13676 4029 330 0,'-15'-9'824'0,"0"-2"177"0,0 3 126 15,1-3 92-15,-6-1-170 0,10 2-261 16,-5-2-221-16,11 2-143 0,-2-4-91 0,2 2-61 15,8 2-41-15,2-1-205 0,-2-1-26 16,11 4 0-16,-5 0 0 0,10 5 0 0,-6 3 0 16,6 3 0-16,-1 5 0 0,1 4 0 15,-5 4 0-15,4 6 0 0,-4 5 0 0,0 4 0 16,0 5 0-16,-5 0 0 0,-1 2 0 16,1 1 0-16,-5 0 0 0,5-1 0 15,-6-5 0-15,-4 0-342 0,6-2-656 0,-2-7-229 16,-4-4-67-16,5-4 24 0,-5-7 85 15,10-7 206-15,0-4 339 0</inkml:trace>
  <inkml:trace contextRef="#ctx0" brushRef="#br0" timeOffset="78124.894">14435 3810 242 0,'10'-16'984'0,"-10"2"220"16,0 0 174-16,-4 0 121 0,-2 0-6 15,-3 4-503-15,-1-4-589 0,0 3-401 0,-5 0 0 16,0 2 0-16,1 1 0 0,-1 6 0 16,0 2 0-16,-4 2 0 0,4 4 0 0,0 8 0 15,1 2 0-15,-1 3 0 0,6 3 0 0,-2 3 0 16,7 3 0-16,-2-1 0 0,6 1 0 16,0-1 0-16,6-1 0 0,-2-1 0 15,11-1 0-15,-5-2 0 0,5-2 0 0,4-1 0 16,-4-3 0-16,4 1 0 0,1-1 0 0,-5 1 0 15,-1 0 0-15,1 1 0 0,0 2 0 16,-5-1 0-16,-6 0 0 0,2 4 0 0,-6-1 0 16,0 0 0-16,0 0 0 0,-6 0 0 15,2-3 0-15,-1 1 0 0,-5-1 0 0,0-2 0 16,1-1 0-16,-1 1 0 0,0-1 0 16,5-2 0-16,-5 0 0 0,5 0 0 0,5-1 0 15,0-2 0-15,0 3 0 0,5-3 0 16,5 3 0-16,-5-3 0 0,9 2 0 0,-4 2 0 15,5 2 0-15,-5 2 0 0,5 0 0 16,0 2 0-16,-1 5 0 0,-4 1 0 0,4 1 0 16,-4 2 0-16,1 4 0 0,-2-2 0 15,-4 4 0-15,0 3 0 0,0-3 0 16,-5-1 0-16,4 4 0 0,-4-3 0 0,-4-3 0 16,4-3 0-16,-5 1 0 0,5-3 0 0,-5-4 0 15,0-2 0-15,0-2 0 0,1-4 0 16,-2 1 0-16,1-6 0 0,5-3 0 15,-4-2 0-15,-2-6 0 0,6 0 0 0,-4-6 0 16,-1 1-793-16,5-6-293 0,0-3-150 0,0-6-22 16,0 1 44-16,5-6 114 15,-1-2 230-15,2-9 354 0</inkml:trace>
  <inkml:trace contextRef="#ctx0" brushRef="#br0" timeOffset="78619.087">15019 3887 516 0,'-10'4'927'0,"5"1"146"0,-10-2 95 0,5-3 63 16,1 2-260-16,-1-4-357 0,5-1-214 0,-5-2-118 16,1-1-68-16,-1-2-25 0,0 2 1 15,1-2 10-15,-6 0 4 0,0 2-192 16,-5 0-12-16,1 4 0 0,-6 2 0 0,5 2 0 15,-4 4 0-15,0 2 0 0,-1 3 0 16,5 3 0-16,1 0 0 0,4 5 0 0,5 0 0 16,0 1 0-16,10 2 0 0,0 0 0 15,10 0 0-15,0 0 0 0,5-5 0 16,4-1 0-16,1-2 0 0,5-3 0 0,4-5 0 16,0-6 0-16,1-3 0 0,-6-5 0 15,5-3 0-15,-4-4 0 0,0-1 0 16,-6-1 0-16,1-2 0 0,-6 0 0 0,1-1 0 15,-10 4 0-15,5-4 0 0,-5 7 0 16,-5-1 0-16,0 0 0 0,-5 4 0 0,0 1 0 16,0 1 0-16,0-1 0 0,-5 7 0 15,5-1 0-15,-5 0 0 0,6 3 0 0,-1 3 0 16,0 2 0-16,5 1 0 0,0 5 0 16,0 0 0-16,0 3 0 0,5 2 0 15,0 3 0-15,-1 4 0 0,2-4 0 0,3 3 0 16,1 1 0-16,0-5 0 0,5 2 0 15,0-3 0-15,-1-4 0 0,6 1 0 0,-5-3-477 16,4-3-476-16,-4 0-247 0,5-4-73 16,-1-4 17-16,1-6 89 0,-1 0 202 15,6-4 324-15</inkml:trace>
  <inkml:trace contextRef="#ctx0" brushRef="#br0" timeOffset="78845.036">15421 3891 663 0,'-10'0'1102'0,"6"2"208"15,-2 4 176-15,-3-4 156 0,3 1-195 16,2 0-906-16,-1 0-541 0,5-3 0 0,0 3 0 16,0-3 0-16,9 0 0 0,-3 0 0 0,3 0 0 15,6 0 0-15,-5-3 0 0,5 3 0 16,-1 3 0-16,6-3 0 0,0 2 0 16,-5 3 0-16,4-2 0 0,-4 3 0 0,-1-1 0 15,6 3 0-15,-5 1 0 0,-1-1 0 16,1 1 0-16,-5-1-502 0,-1 3-887 0,-3-3-58 15,-2 1 56-15,1 1 115 0,-5-1 212 16,-5-1 318-16</inkml:trace>
  <inkml:trace contextRef="#ctx0" brushRef="#br0" timeOffset="79020.084">15548 4095 646 0,'-19'5'1035'0,"4"-2"193"0,-4 0 160 0,4-3 124 16,0 2-261-16,5-2-357 0,0-2-657 15,6 2-237-15,-1-3 0 0,5-3 0 0,5 4 0 16,-1-4 0-16,2 3 0 0,3 1 0 15,1-1 0-15,0 0 0 0,5 3 0 0,0 0 0 16,-1 3 0-16,1 0 0 0,0-1 0 16,0 4 0-16,-2-1 0 0,8 1 0 0,-12-3-105 15,6 2-1350-15,-1-5-66 0,1 0 51 16,0-3 121-16,0-2 219 0,5-1 366 0</inkml:trace>
  <inkml:trace contextRef="#ctx0" brushRef="#br0" timeOffset="79587.564">15921 3910 521 0,'-10'3'856'0,"5"-1"184"15,5 1 135-15,-4-1 42 0,-2 4-177 16,2-3-198-16,4-3-184 0,0 3-125 0,4-3-224 16,2 0-309-16,-2-3 0 0,7 0 0 15,-7-3 0-15,11-4 0 0,0-1 0 0,-5-1 0 16,4-4 0-16,1 2 0 0,-5-2 0 16,4-1 0-16,-4 1 0 0,0 2 0 15,-5 0 0-15,0 0 0 0,-5 3 0 0,0 3 0 16,0 2 0-16,-5 1 0 0,0 2 0 15,0 0 0-15,0 3 0 0,-5 0 0 0,6 3 0 16,-6 2 0-16,5 1 0 0,0 2 0 16,0 4 0-16,5-2 0 0,-5 7 0 0,5-3 0 15,0 5 0-15,5-2 0 0,-5 5 0 16,5 0 0-16,5 0 0 0,0 3 0 0,-1-1 0 16,1 1 0-16,5-2 0 0,-1-1 0 15,6-3 0-15,-5-3 0 0,5-2-358 16,-6-3-789-16,6-5-185 0,-5-6-34 0,4-3 59 15,-4-5 141-15,5-4 263 0,-6-1 396 16</inkml:trace>
  <inkml:trace contextRef="#ctx0" brushRef="#br0" timeOffset="79794.011">16309 3851 707 0,'-6'0'1070'0,"-3"-2"198"0,4 2 170 15,0 0 131-15,0-3-289 0,0 3-421 0,5 0-859 16,5-3 0-16,-5 3 0 0,10-2 0 15,-5 2 0-15,10 0 0 0,-6 0 0 0,6 0 0 16,0 2 0-16,-1-2 0 0,1 3 0 16,0-3 0-16,5 3 0 0,-5-3 0 0,4 0 0 15,-4 0 0-15,-1 0 0 0,1 0-207 16,-6-3-907-16,2 3-190 0,-1-3-27 0,-6 1 57 16,1-1 127-16,0-3 218 0,0-2 295 15</inkml:trace>
  <inkml:trace contextRef="#ctx0" brushRef="#br0" timeOffset="79962.351">16520 3783 415 0,'-15'-9'889'15,"5"4"201"-15,0-4 154 0,-5 4 128 16,0-3-157-16,6 2-265 0,-6 1-230 0,5 2-424 16,6 0-296-16,-1 3 0 0,-1 3 0 15,2 0 0-15,4 5 0 0,0 0 0 16,0 6 0-16,0 0 0 0,0 6 0 0,0 2 0 16,4-1 0-16,2 1 0 0,-1 0 0 15,-1 1 0-15,6-4 0 0,0 0 0 16,-5-5-312-16,4-3-1132 0,1-6-84 0,0-5 40 15,0-2 125-15,0-4 249 0,0-8 453 0</inkml:trace>
  <inkml:trace contextRef="#ctx0" brushRef="#br0" timeOffset="80370.709">16666 3573 193 0,'-15'-14'977'0,"6"6"228"15,-6-3 182-15,5 3 152 0,1 2 58 16,-1 3-488-16,5 1-925 0,0 4-184 0,0 4 0 15,5 2 0-15,0 6 0 0,0 3 0 16,0 5 0-16,5 0 0 0,0 5 0 16,0 3 0-16,0 1 0 0,5 2 0 0,0 0 0 15,-6-3 0-15,6 1 0 0,0-7 0 0,0 2 0 16,-1-4 0-16,1-3 0 0,0-3 0 0,0-4 0 16,-5-4 0-16,4-3 0 0,1-5 0 15,-5-3 0-15,0-5 0 0,5 0 0 0,-5-3 0 16,-5-3 0-16,5-2 0 0,0-1 0 15,5 3 0-15,-6-3 0 0,2 4 0 0,3 2 0 16,-4-3 0-16,5 3 0 0,0 3 0 0,5 2 0 16,-5 4 0-16,-1-1 0 0,6 6 0 15,-5 2 0-15,4 0 0 0,-4 4 0 16,0 2 0-16,0 2 0 0,-5 1 0 0,-1 3 0 16,-4 2 0-16,0 1 0 0,0-1 0 0,-9 3 0 15,3-3 0-15,-3 3 0 0,-6-2 0 16,1-1 0-16,-1-3 0 0,0-2 0 0,-4 0 0 15,-1-6 0-15,5 1 0 0,-4-6 0 16,-1-3-558-16,5-3-700 0,1-3-98 16,-1 0 14-16,0-4 77 0,1 1 171 0,4 1 267 15,-1-3 377-15</inkml:trace>
  <inkml:trace contextRef="#ctx0" brushRef="#br0" timeOffset="81843.027">14857 4712 119 0,'-9'-5'659'0,"3"-4"213"0,-3 1 151 16,3 3 103-16,-3 0-89 0,4 1-194 15,-5 2-188-15,5-1-177 0,5 6-116 16,-5-1-68-16,5 7-46 0,5 2-35 0,5 5-29 16,-5 4-106-16,5 4-78 0,5 4 0 15,-5 2 0-15,4 6 0 0,1 0 0 0,-6 3 0 16,6 0 0-16,-5-4 0 0,0 4 0 15,0-7 0-15,0 2 0 0,-1-6 0 16,-4-3 0-16,0-7 0 0,5-4 0 0,-10-2 0 16,5-4 0-16,-1-6 0 0,-4-7 0 15,0-4 0-15,0-4 0 0,6-1 0 16,-6-5 0-16,0-3 0 0,0 3 0 0,0-4 0 16,4 2 0-16,1 1 0 0,5 1 0 15,0 2 0-15,0 3 0 0,4 1 0 0,1 5 0 16,0 2 0-16,5 3 0 0,-5 3 0 15,4 3 0-15,-4 5 0 0,-1 0 0 0,-4 6 0 16,0 0 0-16,-5 2 0 0,-5 4 0 16,0-1 0-16,-5 0 0 0,0 0 0 0,-5-2 0 15,1 0 0-15,-6 0 0 0,0-6 0 16,1 0 0-16,-7-3 0 0,7-2 0 16,-1-4 0-16,0-2 0 0,6-2 0 0,-1-4 0 15,0 0 0-15,5-2 0 0,5-4-436 16,0 5-213-16,5-5-262 0,5 2-214 0,5 1-67 15,-1-2 14-15,6 0 104 0,0 0 207 16,4 0 291-16</inkml:trace>
  <inkml:trace contextRef="#ctx0" brushRef="#br0" timeOffset="82066.215">15500 4930 245 0,'0'6'993'16,"0"-1"233"-16,-5 4 187 0,-1-4 152 0,2 0 13 15,4 1-477-15,-5-1-1031 0,5-1-70 16,5 1 0-16,-1-5 0 0,7 3 0 0,3-3 0 16,1-3 0-16,0 3 0 0,4-3 0 15,0 3 0-15,2 0 0 0,-2 0 0 0,0 0 0 16,2 3 0-16,-2 0 0 0,-4-1 0 16,-1 1 0-16,1 2-458 0,-5 1-836 0,-1 2-104 15,-3 0 19-15,-1 1 90 0,-1-1 178 16,-4 1 300-16,0 1 380 0</inkml:trace>
  <inkml:trace contextRef="#ctx0" brushRef="#br0" timeOffset="82241.745">15662 5112 154 0,'-25'6'947'0,"0"2"237"15,6-2 188-15,-1-1 164 0,5-2 75 0,1-1-455 16,-1 2-925-16,10-2-231 0,0-4 0 16,5-2 0-16,10-1 0 0,-5 0 0 0,9-1 0 15,1 0 0-15,0 4 0 0,4-1 0 0,1 0 0 16,0 3 0-16,-1 0 0 0,6 0 0 15,-6-2 0-15,1 2 0 0,0 0-218 16,-1-4-1133-16,1 2-103 0,0-4 21 0,4-2 100 16,-4 0 190-16,9-4 334 0,-5-1 378 15</inkml:trace>
  <inkml:trace contextRef="#ctx0" brushRef="#br0" timeOffset="82659.724">16069 4724 358 0,'-15'-4'842'0,"0"-4"179"15,5 0 134-15,0 0 111 0,10 0-160 0,-5-4-231 16,10 1-192-16,0-2-112 0,5 2-257 16,0-1-314-16,4 4 0 0,1 0 0 15,0 5 0-15,0 0 0 0,4 3 0 0,-4 3 0 16,-1 3 0-16,1 2 0 0,0 5 0 15,-5 2 0-15,0 1 0 0,-5 1 0 0,5 5 0 16,-10 0 0-16,0 0 0 0,0 3 0 16,-6 0 0-16,-3-1 0 0,4 1 0 0,-5-2 0 15,0-4 0-15,0 0 0 0,6-5 0 16,-7-1 0-16,7-1 0 0,-1-4 0 0,5 0 0 16,0-3 0-16,0-1 0 0,5-2 0 15,5 1 0-15,-1-3 0 0,1 0 0 16,5-3 0-16,4 3 0 0,1-2 0 0,0-2 0 15,4 4 0-15,-4-2 0 0,-1 2 0 16,6 0 0-16,-5 0 0 0,-1 2 0 16,1-2 0-16,-5 0 0 0,4 4 0 0,-4-2 0 15,-6 1 0-15,6 0-570 0,-10-1-648 16,5 1-124-16,-5 0 2 0,0 2 76 0,-1-2 162 16,-4 0 266-16,0 0 373 0</inkml:trace>
  <inkml:trace contextRef="#ctx0" brushRef="#br0" timeOffset="82930.003">16176 5129 607 0,'-14'8'963'0,"-6"1"168"0,5-4 139 16,5 1 116-16,0-4-270 0,1 0-289 16,4 2-169-16,0-4-425 0,10-4-233 15,-5 2 0-15,10-3 0 0,0-1 0 0,-1 0 0 16,11-2 0-16,-5 0 0 0,9 2 0 0,1 1 0 15,-1 0 0-15,5 1 0 0,-4 2 0 16,4 2 0-16,-4 0 0 0,5 0 0 0,-6 0 0 16,1 2 0-16,-1 2 0 0,0-2 0 15,-4 1 0-15,5 0 0 0,-6-1 0 0,1 1 0 16,-5 0 0-16,0 0 0 0,-1 0-1293 16,-4 2-192-16,-5-5 37 0,4 0 105 15,-3 0 160-15,-6-3 289 0,0 1 419 0</inkml:trace>
  <inkml:trace contextRef="#ctx0" brushRef="#br0" timeOffset="83318.961">16338 5278 613 0,'-10'8'998'15,"-5"-2"189"-15,1 2 161 0,4-3 138 16,0 1-235-16,0-1-296 0,6 1-602 0,-2-4-353 15,2 2 0-15,-1-4 0 0,5 2 0 16,0-2 0-16,5-2 0 0,5-2 0 16,-6 2 0-16,6-1 0 0,5-2 0 0,-6-1 0 15,6 0 0-15,0 1 0 0,0 0 0 0,-1-1 0 16,-4 4 0-16,5-1 0 0,-5 0 0 16,-1 3 0-16,2 0 0 0,-7 3 0 15,2 2 0-15,-2 1 0 0,-4 2 0 0,0 0 0 16,0 0 0-16,0 4 0 0,0-1 0 15,0 0 0-15,-4 2 0 0,4-1 0 0,0 1 0 16,0 4 0-16,-6-4 0 0,6 4 0 16,6 0 0-16,-6 2 0 0,4-2 0 0,-4 4 0 15,5-1 0-15,5 2 0 0,-5-3 0 0,-1 0 0 16,2 1 0-16,3-4 0 0,-4 1 0 16,0-3 0-16,0 0 0 0,-5-4-485 15,0-1-750-15,0-21-121 0,0 32 8 0,0-17 79 16,-5-3 152-16,0-3 261 0,5-5 391 15</inkml:trace>
  <inkml:trace contextRef="#ctx0" brushRef="#br0" timeOffset="83534.322">16328 5584 247 0,'-10'0'970'16,"-5"0"243"-16,1 3 188 0,-1-1 162 16,6-2 5-16,-1 0-405 0,-1 0-1097 0,7 0-66 15,4-2 0-15,0-4 0 0,10 1 0 16,-5-4 0-16,9 1 0 0,-4 0 0 0,5 0 0 15,4-1 0-15,1-2 0 0,0 6 0 16,-1-4 0-16,1 4 0 0,0 2 0 0,4-2 0 16,-5 2 0-16,6 0 0 0,-6-2 0 15,6 2 0-15,-10-3 0 0,4 1-960 0,2 0-630 16,-7-4 44-16,6-2 123 0,-6-3 193 16,1 0 335-16,0 1 419 0</inkml:trace>
  <inkml:trace contextRef="#ctx0" brushRef="#br0" timeOffset="84166.712">17672 4451 162 0,'-10'2'830'16,"0"-2"204"-16,0 2 150 0,1-2 124 16,-6 4-25-16,5-4-289 0,0 0-270 0,5 0-166 15,1 0-444-15,4 0-114 0,0 0 0 16,4 0 0-16,6 0 0 0,10 0 0 0,-1 0 0 15,1 0 0-15,10 0 0 0,-2 0 0 16,2 0 0-16,-1 0 0 0,1-4 0 16,-1 4 0-16,1-2 0 0,-1 2 0 0,-4 0 0 15,-6 0-680-15,1 0-329 0,-10 2-200 16,0-2-50-16,-1 4 32 0,-3-2 116 0,-6 1 220 16,-6 0 294-16</inkml:trace>
  <inkml:trace contextRef="#ctx0" brushRef="#br0" timeOffset="84343.241">17912 4494 345 0,'-24'6'837'0,"-1"0"190"0,-4-1 140 15,4-2 116-15,-5 2-145 0,6-2-241 16,4 0-221-16,1 0-141 0,4-1-249 0,6-2-286 16,-1 3 0-16,10 0 0 0,0-3 0 15,10 2 0-15,-1-2 0 0,10 4 0 0,2-4 0 16,-2 0 0-16,6-4 0 0,-1 4 0 16,1-5 0-16,4 0 0 0,0-4 0 15,-4 4 0-15,-5-3 0 0,4-1-361 0,-10 1-366 16,1 0-151-16,-5-1-132 0,0 1-107 15,-5-1 0-15,-5 1 94 0,0 0 165 16,-5 2 209-16,0-2 242 0</inkml:trace>
  <inkml:trace contextRef="#ctx0" brushRef="#br0" timeOffset="84533.735">17985 4415 137 0,'-10'-3'406'0,"-4"0"209"0,-6 0 213 15,1 0 150-15,0 3-9 0,-6 0-77 0,-5 3-107 16,5-3-126-16,-4 3-154 0,0 3-130 16,5-2-78-16,-6 2-49 0,5 2-43 0,6 4-36 15,0-2-46-15,4 5-123 0,0-2 0 16,5 4 0-16,5 2 0 0,5 4 0 0,0-1 0 15,5-1 0-15,5 4 0 0,5-2 0 16,4-1 0-16,1-3 0 0,9-5 0 16,0-1 0-16,1-4 0 0,4-7 0 0,6-4 0 15,-6-4-400-15,5-2-318 0,-9-6-345 16,4-5-155-16,-5-1-27 0,1-2 47 0,-6 3 142 16,-4-3 248-16,-1 3 361 0</inkml:trace>
  <inkml:trace contextRef="#ctx0" brushRef="#br0" timeOffset="84749.158">18099 4381 594 0,'-15'-8'1029'16,"0"3"200"-16,5-1 165 0,-5 0 130 16,5 1-232-16,6 2-374 0,-1-3-707 15,5 4-211-15,0-4 0 0,0 0 0 0,9 2 0 16,1-2 0-16,5 3 0 0,-5 0 0 0,10 1 0 16,-6 4 0-16,1 1 0 0,0 6 0 15,4 1 0-15,-4 4 0 0,-5 2 0 16,5 10 0-16,-6-1 0 0,1 2 0 0,0 3 0 15,-1 4 0-15,-3 2 0 0,-1-4 0 0,-1 4 0 16,-4 3-106-16,0-3-1262 0,-4-1-93 16,-1 1 29-16,5-5 96 0,-6-7 175 0,2-7 319 15,4-4 395-15</inkml:trace>
  <inkml:trace contextRef="#ctx0" brushRef="#br0" timeOffset="85336.905">19065 3829 340 0,'-11'-19'876'16,"-3"3"186"-16,-1-1 140 0,0 0 128 0,1 4-115 15,-6-1-264-15,1 3-190 0,-1 3-307 16,-4-1-454-16,-1 7 0 0,0-1 0 0,1 6 0 16,-5 3 0-16,-1 1 0 0,1 7 0 0,4 6 0 15,1-1 0-15,-1 6 0 0,6 3 0 16,8 1 0-16,1-1 0 0,6 3 0 16,8-1 0-16,2-2 0 0,9-1 0 0,-1-2 0 15,10 0 0-15,1-3 0 0,5 0 0 0,-1-3 0 16,5 1 0-16,-4-4 0 0,4 3 0 15,-5-2 0-15,-4 2 0 0,0 1 0 0,-6-2 0 16,-4 5 0-16,0-4 0 0,-11 3 0 0,1 3 0 16,-5-3 0-16,0 0 0 0,-5 0 0 15,-5 1 0-15,1-5 0 0,-1 2 0 0,-5-1 0 16,0-5 0-16,1 3 0 0,4-4 0 0,-4-1 0 16,4-2 0-16,-1 2 0 15,2-1 0-15,9 0 0 0,-5 0 0 0,5 0 0 16,5-3 0-16,0 0 0 0,5 3 0 0,-1 1 0 15,1 1 0-15,0 1 0 0,5 6 0 16,-6-2 0-16,1 8 0 0,1-2 0 0,-2 7 0 16,1-1 0-16,-1 2 0 0,-3 2 0 15,-2-1 0-15,6 0 0 0,-5 1 0 16,0-2 0-16,0-4 0 0,0 0 0 0,5-4 0 16,-10-1 0-16,4-7 0 0,1 0 0 0,1-4 0 15,-6-7 0-15,4 1-71 0,-4-6-767 16,0-6-316-16,-4-2-116 0,4-9-15 15,0-2 59-15,0-6 151 0,0-8 259 0,4-3 383 16</inkml:trace>
  <inkml:trace contextRef="#ctx0" brushRef="#br0" timeOffset="85778.324">19554 3819 218 0,'0'-23'986'0,"-4"7"209"15,-6-4 148-15,5 4 132 0,-5 2 30 16,-5 0-493-16,6 3-555 0,-1 3-457 0,-5 0 0 16,0 5 0-16,5 0 0 0,-4 6 0 15,0 3 0-15,4 2 0 0,-5 6 0 0,0 2 0 16,5 4 0-16,-5-1 0 0,6 6 0 16,4 0 0-16,0-1 0 0,0 1 0 15,5 0 0-15,5-3 0 0,5-3 0 0,-1 1 0 16,6-6 0-16,5-4 0 0,0-4 0 0,4-3 0 15,0-3 0-15,1-6 0 0,-1-2 0 16,1-3 0-16,0-3 0 0,-6 4 0 0,-4-8 0 16,0 5 0-16,-5-3 0 0,-1 2 0 15,-3 0 0-15,-6 0 0 0,0 0 0 16,0 3 0-16,-6 0 0 0,1 3 0 16,1-1 0-16,-6 1 0 0,5 3 0 0,-5-1 0 15,5 1 0-15,0 5 0 0,0-3 0 16,5 6 0-16,-4-1 0 0,4 4 0 0,0 2 0 15,4 0 0-15,1 6 0 0,0 0 0 0,0 3 0 16,5 2 0-16,-5 0 0 0,9 3 0 16,-3-3 0-16,2 1 0 0,2-1 0 0,0-2 0 15,0-3-486-15,5 0-914 0,-1-4-76 16,-4-4 52-16,10 0 119 0,-6-6 233 16,11-6 371-16</inkml:trace>
  <inkml:trace contextRef="#ctx0" brushRef="#br0" timeOffset="86016.687">20153 3835 211 0,'-10'11'978'0,"-5"0"223"15,0 0 147-15,6-2 137 0,-6-4 31 16,5 0-441-16,6 1-698 0,4-6-377 0,0 3 0 16,0-3 0-16,4-3 0 0,6 1 0 15,5-2 0-15,0 2 0 0,-1-1 0 0,1 3 0 16,5-3 0-16,-1 3 0 0,-4 0 0 15,5 3 0-15,-1-3 0 0,-4 3 0 0,4-1 0 16,-4 2 0-16,0-2 0 0,-5 1 0 0,-1 2 0 16,-3 1 0-16,-2 2-1273 0,-4 0-140 15,-4 1 24-15,-2 1 93 0,-3-1 157 16,3 2 244-16,-8-3 307 0</inkml:trace>
  <inkml:trace contextRef="#ctx0" brushRef="#br0" timeOffset="86186.234">20237 4001 92 0,'-15'5'726'15,"0"-2"279"-15,0 2 208 0,-5-2 172 16,11-3 45-16,-6 3-141 0,10-3-238 0,-5 3-1051 15,5-3 0-15,0-3 0 0,5 3 0 0,5-3 0 16,0 3 0-16,0-3 0 0,5 1 0 16,0 2 0-16,4-3 0 0,1 3 0 0,0 0 0 15,-1 0 0-15,7 3 0 0,-7-3 0 16,6 0 0-16,-6 0 0 0,6-3 0 0,-5 3 0 16,-1-3 0-16,1-2-714 0,0 2-1004 15,-1-5 82-15,6-4 158 0,0-1 225 16,9-4 381-16,1-2 409 0</inkml:trace>
  <inkml:trace contextRef="#ctx0" brushRef="#br0" timeOffset="86410.636">20874 3515 81 0,'0'-5'195'0,"-5"2"-18"0,5-3-109 0,0 4-127 16,-5-2-73-16,5 2-38 0</inkml:trace>
  <inkml:trace contextRef="#ctx0" brushRef="#br0" timeOffset="86856.985">20830 3455 352 0,'-5'-6'611'0,"-5"0"181"0,-5 1 176 16,5-3 10-16,-5 2-69 0,1 3-108 0,-1-2-113 16,0 2-126-16,0 3-132 0,-4 0-89 15,4 6-56-15,1-1-40 0,-1 3-33 0,6 6-195 16,-2 3-17-16,7 2 0 0,4 3 0 16,0 0 0-16,4 0 0 0,7 0 0 15,-2 0 0-15,6-5 0 0,5-1 0 0,-6-4 0 16,6-4 0-16,-1-6 0 0,6 1 0 15,-6-8 0-15,6-1 0 0,-5-5 0 0,-6-3 0 16,6 1 0-16,-10-4 0 0,5 1 0 16,-11-1 0-16,6 3 0 0,-10 0 0 15,0 1 0-15,0 2 0 0,-4 0 0 0,-2 2 0 16,2 4 0-16,-7-1 0 0,7 1 0 16,-1 2 0-16,0 0 0 0,5 3 0 0,0 0 0 15,0 3 0-15,0 2 0 0,0 4 0 16,5 2 0-16,0-1 0 0,-1 5 0 15,7 1 0-15,-7 4 0 0,6 2 0 0,0-4 0 16,-5 8 0-16,4-4 0 0,-3 3 0 16,-2-1 0-16,1 2 0 0,-5-5 0 0,5 1 0 15,-5 0 0-15,-5-2 0 0,0-1 0 16,1 0 0-16,-2-5 0 0,-3 3 0 16,-1-6 0-16,1 0 0 0,-6-3 0 0,5 0 0 15,-5-2 0-15,0-3 0 0,5 0 0 16,-4-1 0-16,4-2 0 0,-5 0 0 0,5 0-308 15,6-2-446-15,-6-1-280 0,5 3-160 16,0-6-38-16,5 3 38 0,0 1 132 0,0-1 234 16,0 0 334-16</inkml:trace>
  <inkml:trace contextRef="#ctx0" brushRef="#br0" timeOffset="87110.393">20716 3934 151 0,'-9'12'901'0,"-6"-2"234"0,1-1 172 15,4-1 156-15,0 0 43 0,0-2-343 16,0-3-598-16,5 2-565 0,5-2 0 0,5 0 0 16,1-3 0-16,3 0 0 0,1 0 0 0,5 0 0 15,4 0 0-15,-4 0 0 0,10 0 0 16,-1-3 0-16,-4 3 0 0,9-3 0 16,1 3 0-16,-1 0 0 0,1 0 0 0,-2-2 0 15,2 2 0-15,-1 0 0 0,1 0 0 0,-6 0 0 16,1-3 0-16,-1 0 0 0,-4 3 0 15,0-3 0-15,-5 3-315 0,-1 0-1484 0,-4-3 105 16,-5 3 175-16,0 0 219 0,-1-3 348 16,-4 3 445-16</inkml:trace>
  <inkml:trace contextRef="#ctx0" brushRef="#br0" timeOffset="87477.978">20913 4124 477 0,'-20'12'959'15,"11"-4"186"-15,-6 0 153 0,5 0 141 0,0-2-155 16,1-3-308-16,3 3-363 0,2-4-613 16,-1-2 0-16,5 0 0 0,5 0 0 0,-1 0 0 15,2 0 0-15,-2 0 0 0,6 0 0 16,0 0 0-16,0 0 0 0,0 0 0 0,5 0 0 16,-6 3 0-16,6-3 0 0,-5-3 0 15,4 3 0-15,-4 0 0 0,-5 0 0 0,4 0 0 16,-3 0 0-16,-1 0 0 0,-5 0 0 15,4 3 0-15,-4-1 0 0,0 2 0 16,-4 1 0-16,4 1 0 0,0-1 0 0,-5 1 0 16,5 1 0-16,0 2 0 0,0 0 0 0,-6 1 0 15,6 1 0-15,6 3 0 0,-6-3 0 16,0 6 0-16,0-1 0 0,5 0 0 16,-5 2 0-16,4 0 0 0,2 2 0 0,-6-1 0 15,4-3 0-15,-4 2 0 0,5-2 0 16,0-5 0-16,-5 3 0 0,5-6 0 0,-5 0-576 15,0-2-578-15,0 0-141 0,0-6-7 16,0 0 62-16,0-3 139 0,-5-3 230 0,5 1 346 16</inkml:trace>
  <inkml:trace contextRef="#ctx0" brushRef="#br0" timeOffset="87710.358">20869 4364 133 0,'-15'0'808'0,"10"4"220"0,-4-4 154 15,-1 0 122-15,5 2-36 0,0-2-270 0,0-2-276 16,5 2-154-16,0-4-388 0,5 2-180 16,0-4 0-16,4 1 0 0,6 0 0 15,0-1 0-15,-1 0 0 0,1 0 0 0,5 4 0 16,0-3 0-16,-1 2 0 0,0 3 0 0,2-3 0 16,-2 3 0-16,0 0 0 0,2 0 0 15,-2 0 0-15,-4 0 0 0,4 0 0 0,-4 0-104 16,-5 0-1391-16,-1 3-48 0,1-3 67 15,0-3 136-15,-5 3 232 0,-5 0 361 0</inkml:trace>
  <inkml:trace contextRef="#ctx0" brushRef="#br0" timeOffset="88481.158">19432 4591 442 0,'-9'-3'876'0,"-1"0"170"15,-5 1 121-15,5 2 99 0,-5 0-212 0,6 0-250 16,-1 2-203-16,0 4-119 0,5 0-74 16,0 2-363-16,5 6-45 0,0 0 0 0,5 5 0 15,5 5 0-15,-5 4 0 0,5 0 0 16,4 5 0-16,-4 3 0 0,5 0 0 15,-1 0 0-15,-4-1 0 0,5 1 0 0,0-3 0 16,-1-3 0-16,-4-5 0 0,0-2 0 16,0-4 0-16,-1-6 0 0,1-4 0 0,0-4 0 15,-5-2 0-15,0-9 0 0,0 1 0 16,-5-9 0-16,5 1 0 0,-1-4 0 0,2 0 0 16,-1-2 0-16,5 2 0 0,-6-2 0 15,6 6 0-15,5-1 0 0,-6 0 0 16,6 6 0-16,0 2 0 0,0 6 0 0,-1 0 0 15,1 3 0-15,0 5 0 0,-1 3 0 16,-3 3 0-16,-2 5 0 0,1 0 0 0,-5 0 0 16,0 1 0-16,-5 2 0 0,0-2 0 15,-5-1 0-15,0-3 0 0,-5 1 0 16,5-4 0-16,-5-1 0 0,-5-1 0 0,6-6 0 16,-6 0 0-16,1-1 0 0,-1-4 0 15,5-6 0-15,1 1 0 0,-2-2 0 16,7-3 0-16,-2-1-238 0,2 0-572 0,4 0-306 15,4-3-129-15,6 0-10 0,1 3 59 0,-2-2 148 16,6 2 246-16,-1 2 357 0</inkml:trace>
  <inkml:trace contextRef="#ctx0" brushRef="#br0" timeOffset="88697.631">19961 4964 630 0,'0'5'1036'0,"0"1"190"0,0-1 145 0,-4-2 117 15,4 2-257-15,-5-2-356 0,5-1-541 16,5 1-334-16,-1-3 0 0,2 3 0 16,-2-3 0-16,11 0 0 0,-5 0 0 0,5 0 0 15,0 0 0-15,4 0 0 0,-4 0 0 16,4 3 0-16,1-3 0 0,0 5 0 0,-6-2 0 16,6 0 0-16,-5 3 0 0,-1-1-245 15,-4 0-870-15,0 1-194 0,-5 2-34 16,0 0 57-16,-1-2 124 0,-4 3 229 0,0-1 340 15</inkml:trace>
  <inkml:trace contextRef="#ctx0" brushRef="#br0" timeOffset="88882.142">20148 5120 439 0,'-20'9'965'0,"5"-4"204"0,-4 1 162 15,0 0 153-15,4-1-111 0,0 1-323 16,0-4-670-16,5 0-380 0,6-2 0 0,-1 0 0 16,5-2 0-16,5 0 0 0,-1-4 0 15,6 3 0-15,0-3 0 0,0 4 0 0,5-1 0 16,-1 0 0-16,1 3 0 0,0-2 0 0,-1 4 0 15,6-2 0-15,-5 0 0 0,5 0 0 16,-6 0 0-16,6-2 0 0,-1-1 0 0,-4 0-1401 16,10-5-166-16,-6 0 80 0,6-6 142 15,-1-3 210-15,1-2 327 0,4 0 378 16</inkml:trace>
  <inkml:trace contextRef="#ctx0" brushRef="#br0" timeOffset="89322.072">20535 4688 814 0,'0'-3'1128'0,"-5"3"199"0,1-3 172 16,4 1 155-16,-6-2-280 0,6-1-979 0,-4 2-395 15,4-2 0-15,4-1 0 0,2 4 0 16,-2-4 0-16,6 0 0 0,0 0 0 0,0 4 0 15,5 2 0-15,-1-2 0 0,1 4 0 16,0-2 0-16,-1 6 0 0,1-1 0 0,0 1 0 16,-5 2 0-16,5 3 0 0,-11 0 0 15,6 0 0-15,-5 6 0 0,0-3 0 0,-1 2 0 16,-4-2 0-16,0 3 0 0,-4-1 0 16,4 0 0-16,-5 1 0 0,0 0 0 0,-5-4 0 15,6 1 0-15,-2-3 0 0,2 0 0 16,4-3 0-16,-5 0 0 0,5-2 0 0,5 0 0 15,-1-1 0-15,2-2 0 0,-2 0 0 0,11 0 0 16,-6-3 0-16,6 0 0 0,0 0 0 16,0 0 0-16,-1 0 0 0,6-3 0 0,-5 6 0 15,5-3 0-15,-1 2 0 0,-4 1 0 16,5 0 0-16,-1-1 0 0,-4 1 0 0,4 3 0 16,-4-3 0-16,0 2 0 0,0-2 0 15,-5 3-973-15,-1-1-410 0,-4 1-20 0,-5-1 75 16,5-2 137-16,-10-1 223 0,0-2 306 15</inkml:trace>
  <inkml:trace contextRef="#ctx0" brushRef="#br0" timeOffset="89584.365">20682 5079 577 0,'-24'11'996'0,"10"3"183"0,-7-3 149 0,7-3 133 15,-1 1-215-15,6-1-317 0,3-2-454 16,2-1-475-16,4-2 0 0,4-3 0 15,6-3 0-15,5 0 0 0,4 1 0 0,2-4 0 16,3 3 0-16,0 0 0 0,6 1 0 16,-6-1 0-16,5 3 0 0,1 0 0 0,-5 0 0 15,4 3 0-15,-4-3 0 0,-1 2 0 16,1 1 0-16,-1-3 0 0,-4 3 0 0,-1-3 0 16,1 2 0-16,0-2 0 0,-5 0 0 0,-1-2 0 15,1-1 0-15,0 3 0 0,-6-3-985 16,-4 3-730-16,5 0 101 0,-5 0 173 15,0 0 251-15,-5 3 387 0,0 0 375 0</inkml:trace>
  <inkml:trace contextRef="#ctx0" brushRef="#br0" timeOffset="89977.315">20942 5297 85 0,'-15'8'845'0,"1"1"249"0,4-1 175 16,-4-2 159-16,3 2 61 0,2-3-233 15,-1 1-531-15,0-3-725 0,5-1 0 16,1 1 0-16,-2 0 0 0,6-3 0 0,0 3 0 16,6-3 0-16,-6 0 0 0,9 0 0 0,1 0 0 15,0 0 0-15,5 0 0 0,-6-3 0 16,11 3 0-16,-6-6 0 0,1 4 0 0,5-4 0 16,-5 1 0-16,0-1 0 0,-1 1 0 15,-4-1 0-15,4 0 0 0,-8 4 0 0,3-4 0 16,-3 3 0-16,-6 3 0 0,4 0 0 15,-8 0 0-15,4 6 0 0,-6-1 0 16,1 3 0-16,5 1 0 0,-4 2 0 0,-2 0 0 16,6 0 0-16,-4 2 0 0,4 1 0 15,0 4 0-15,0-2 0 0,0 3 0 16,4 1 0-16,-4-1 0 0,6 2 0 0,-2 4 0 0,1-2 0 16,1 2 0-16,-2-3 0 0,1 2 0 15,0-2 0-15,0 3 0 0,0-3 0 16,0-3 0-16,0 1 0 0,-1-1 0 0,-4-5-601 15,0 0-323-15,-4-3-242 0,4-5-70 16,-5-2 25-16,0-4 92 0,0-2 175 0,0-4 260 16</inkml:trace>
  <inkml:trace contextRef="#ctx0" brushRef="#br0" timeOffset="90182.765">20913 5697 715 0,'-20'-5'1067'16,"-4"2"167"-16,4-3 137 0,1 6 122 15,-1-3-281-15,5 3-353 0,5-2-619 0,0 2-240 16,6-4 0-16,4 2 0 0,0 0 0 15,4-1 0-15,6-3 0 0,0 3 0 0,10-2 0 16,-5-1 0-16,4 3 0 0,6-2 0 0,-6 2 0 16,6 1 0-16,4-4 0 0,-5 3 0 15,1 3 0-15,0-3 0 0,-1 0 0 0,1 1 0 16,-6-3 0-16,1-1 0 0,0 1 0 16,-1-1-616-16,-4-5-1119 0,0 3 81 15,4-6 164-15,-4 0 224 0,-1-3 376 0,1 1 418 16</inkml:trace>
  <inkml:trace contextRef="#ctx0" brushRef="#br0" timeOffset="116375.268">13989 6516 448 0,'-5'-5'702'0,"0"2"213"15,-5-2 139-15,6 2-19 0,-1-3-100 16,0 3-112-16,0-2-134 0,0-1-145 0,5 1-72 16,0-1-37-16,5-2-296 0,0-1-139 15,5-1 0-15,4-2 0 0,1-1 0 16,10-4 0-16,-1-2 0 0,5-5 0 0,6-4 0 15,-1-2 0-15,1-4 0 0,4-1 0 16,-5-2 0-16,-4 1 0 0,-1 4 0 16,-5-1 0-16,1 5 0 0,-6 1 0 0,-9 1 0 15,0 4 0-15,-5 6 0 0,-5-1 0 16,0 6 0-16,-10 1 0 0,-5 1 0 0,1 7 0 16,-1-2 0-16,-5 1 0 0,-4 3 0 15,0 3 0-15,-1 3 0 0,5-1 0 0,-4 3 0 16,0 4 0-16,3 2 0 0,7 2 0 15,-1 6 0-15,6 3 0 0,3 3 0 0,2 5 0 16,4 6 0-16,0 2 0 0,0 2 0 16,4 5 0-16,6-2 0 0,-5 5 0 0,5-5 0 15,0 1 0-15,5 0 0 0,-6-9 0 16,1 1 0-16,5-6 0 0,-5-6 0 0,5-1 0 16,-6-7 0-16,1-5 0 0,0-6 0 15,0-2 0-15,0-6 0 0,0-6 0 0,-1-2 0 16,1-6 0-16,-5 1 0 0,-1-7 0 15,2 0 0-15,-2 1 0 0,7 0 0 0,-11 0 0 16,9-1 0-16,-4 4 0 0,0-1 0 16,5 4 0-16,-5 1 0 0,5 4 0 0,-1 3 0 15,1 5 0-15,0 0 0 0,-1 2 0 16,2 6 0-16,-1-2 0 0,-1 5 0 0,1 0 0 16,0 0 0-16,-1 1 0 0,1-2 0 15,1 1 0-15,-2-2 0 0,1-4 0 0,5 0 0 16,-6 1 0-16,1-3 0 0,5-6 0 15,-5 0 0-15,5-2 0 0,-6-1 0 0,1-5 0 16,0 0 0-16,-5-3 0 0,5-2 0 16,-10 2 0-16,4-3 0 0,-4 4 0 15,0-4 0-15,-4 4 0 0,-2 2 0 0,2-3 0 16,-6 3 0-16,-5 2 0 0,6 4 0 16,-6 0 0-16,0-1 0 0,0 6 0 0,5 0 0 15,-4 3 0-15,-1 2 0 0,6 3 0 16,-2 4 0-16,7 4 0 0,-6-2 0 0,10 5 0 15,-5 0 0-15,5 1 0 0,5-1 0 16,-1-3 0-16,2 1 0 0,9 0 0 0,-6-4 0 16,6-4 0-16,-1-1 0 0,6-3 0 15,0-5 0-15,-1-2 0 0,1-4 0 16,0-2 0-16,-1-1 0 0,1-4 0 0,0-1 0 16,-6 1 0-16,-4-4 0 0,4 0-75 15,-9 3-35-15,5-2 39 0,-5 2 32 0,-5-2 33 16,0 1 34-16,0 5 39 0,-5-4 39 15,1 5-6-15,-2 2-100 0,1-2 0 16,1 6 0-16,-1 0 0 0,0 6 0 0,0 0 0 16,0 8 0-16,0 0 0 0,0 3 0 15,5 3 0-15,0-1 0 0,0 3 0 0,5 0 0 16,0 1 0-16,0-1 0 0,0-3 0 16,5-1 0-16,5-4 0 0,-6-1 0 15,6-4 0-15,-1-6 0 0,6 0 0 0,0-6 0 16,-5-2 0-16,4-3 0 0,-4-6 0 15,5 1 0-15,-11 0 0 0,6-4 0 0,-5 1 0 16,0-1-96-16,-1 2 5 0,-4 1 40 16,0 0 43-16,-5 4 41 0,0 1 43 15,-5 4 38-15,5 0-91 0,-5 2-23 0,1 6 0 16,-1 0 0-16,0 4 0 0,0 4 0 16,5 2 0-16,-5 5 0 0,5 4 0 0,0 0 0 15,0 3 0-15,0 3 0 0,5 0 0 16,0 0 0-16,0-3 0 0,4 0 0 0,1-3 0 15,0-3 0-15,4-4 0 0,1-4 0 16,-5-6 0-16,10-2 0 0,-6-5 0 0,1-6 0 16,0-3 0-16,-5-3 0 0,5-2-312 15,-5 0 41-15,-1 0 62 0,-4-3 59 0,5 2 53 16,-10 1 43-16,5 3 41 0,-5-1 35 16,-5 6 26-16,5-3 23 0,-5 6 18 0,5 0 13 15,-5-1 3-15,0 4-7 0,5 2-3 16,0 0 12-16,0 6 18 0,0 0 19 15,5 5-44-15,-5 3-100 0,5 3 0 16,0 2 0-16,5 7 0 0,-6 1 0 0,6 4 0 16,-5 2 0-16,5 3 0 0,0 1 0 15,0 4 0-15,-6 1 0 0,6-1 0 0,-5 1 0 16,0-1 0-16,-5-2 0 0,0 0 0 16,0 0 0-16,-5-5 0 0,0 2 0 0,-5-5 0 15,1-4 0-15,-6 1 0 0,0-3 0 0,1-5 0 16,-6-1 0-16,0-2 0 0,1-3 0 15,-1-3 0-15,0-2 0 0,-4-6 0 0,4 0 0 16,1-9-510-16,-1 1-423 0,-4-3-233 16,9-6-77-16,0 1 13 0,6-3 82 15,3-4 186-15,2 1 274 0</inkml:trace>
  <inkml:trace contextRef="#ctx0" brushRef="#br0" timeOffset="118844.412">16005 6015 229 0,'0'-9'804'0,"5"1"192"0,-10-1 133 16,5 1 99-16,-5 2-113 0,0-2-253 0,-5 0-244 15,0 0-147-15,5 0-102 0,-4 2-78 16,-1 0-212-16,0 1-79 0,-5 3 0 16,6-2 0-16,-6 4 0 0,-5 0 0 0,5 4 0 15,-9 1 0-15,4 3 0 0,0 3 0 16,1 6 0-16,0-1 0 0,-2 4 0 0,7 5 0 16,-1-1 0-16,6 4 0 0,-1-1 0 15,10 3 0-15,-5-2 0 0,10 5 0 16,-1-3 0-16,6 1 0 0,0 2 0 0,5-5 0 15,0 2 0-15,0-3 0 0,-1 1 0 16,1-1 0-16,-6 1 0 0,1-3 0 16,0 0 0-16,0-3 0 0,-5 0 0 0,0-3 0 15,-5 1 0-15,0-4 0 0,0 1 0 16,-5-1 0-16,-5-2 0 0,5-2 0 0,-5-2 0 16,-4 1 0-16,4-3 0 0,0 4 0 15,0-4 0-15,0 0 0 0,1 0 0 0,3 1 0 16,2-1 0-16,4 1 0 0,-5-2 0 15,10 5 0-15,-1-2 0 0,2 2 0 0,-1 2 0 16,5-1 0-16,-1 4 0 0,1 2 0 16,0 0 0-16,-1 4 0 0,1 1 0 15,0 4 0-15,0-1 0 0,-5 4 0 0,5 2 0 16,-6 0 0-16,2 0 0 0,-2 3 0 16,-4 0 0-16,0-3 0 0,0 3 0 0,0 0 0 15,0-4 0-15,-4 2 0 0,-2-4 0 16,2-3 0-16,-1 1 0 0,0-3 0 0,0-3 0 15,0-2 0-15,0-1 0 0,0-3 0 16,0-2 0-16,0 0 0 0,0-3 0 0,1-2 0 16,4-1 0-16,-5-3 0 0,5 1 0 0,-5-1 0 15,5-2 0-15,0 0 0 0,0-1 0 16,0 2 0-16,-5-4 0 0,5 0 0 16,0 0 0-16,5-4 0 0,-5 2 0 0,0-4 0 15,0 1 0-15,5-6 0 0,0 3 0 16,-5-4-128-16,4 1-719 0,1-2-259 0,0-1-130 15,0-3-16-15,5 1 47 0,-5-4 144 16,5 0 249-16,-1-1 338 0</inkml:trace>
  <inkml:trace contextRef="#ctx0" brushRef="#br0" timeOffset="119640.079">16372 6015 255 0,'-4'5'783'0,"-6"-2"198"0,5 0 135 16,-5-1 101-16,5 0-126 0,-5 2-217 0,6-1-219 15,-2-1-162-15,1-2-106 0,5 3-71 16,0-3-293-16,5 0-23 0,1 0 0 0,3-3 0 15,1 1 0-15,5-5 0 0,-1 0 0 16,1-5 0-16,4-1 0 0,-4-4 0 16,5 1 0-16,0-1 0 0,-6-2 0 0,6 0 0 15,-10 1 0-15,5 5-96 0,-11-1-140 16,1 3 30-16,-5 0 42 0,0 3 40 0,-5 2 38 16,1 3 31-16,-6 1 31 0,-1 2 32 15,2 0 29-15,-1 2 31 0,0 1 30 0,-5 3 27 16,6-1 19-16,4 1 10 0,-5 2 6 15,6 3-4-15,4 0-115 0,-6 3-41 0,6 3 0 16,6 0 0-16,-2 2 0 0,1 3 0 16,0 2 0-16,5 2 0 0,0 1 0 15,-1 1 0-15,1-1 0 0,0 11 0 0,-1-2-6387 16</inkml:trace>
  <inkml:trace contextRef="#ctx0" brushRef="#br0" timeOffset="121351.077">16235 6224 544 0,'-10'0'792'0,"5"2"182"0,-5 2 116 15,6-2 0-15,-6-2-204 0,5 3-164 16,0 0-152-16,0-3-125 0,0 2-67 0,1-2-39 16,4 4-29-16,0-4-259 0,-6 0-51 15,12 0 0-15,-6 0 0 0,9 0 0 16,1-4 0-16,5 4 0 0,-1-2 0 0,6 2 0 15,5-3 0-15,-1 0 0 0,0 3 0 16,6-2 0-16,-1-2 0 0,1 2 0 0,4-4 0 16,0 4 0-16,1-2 0 0,-1 0 0 15,-5 1 0-15,6 0 0 0,-6 0 0 0,1 0 0 16,-6 3 0-16,0 0 0 0,1 0 0 0,-5 0 0 16,0 0 0-16,-6 0 0 0,-4 3 0 15,4-3 0-15,-3 0 0 0,-7 3 0 0,6-3-1 16,-10 0-480-16,5 0-118 0,0 0-187 15,-5 0-237-15,-5-3-101 0,5 0-13 16,-5 3 57-16,5-3 150 0,-4 3 243 0</inkml:trace>
  <inkml:trace contextRef="#ctx0" brushRef="#br0" timeOffset="122128.67">16441 6406 332 0,'-5'0'696'0,"5"0"208"0,-5-3 147 0,1 3 63 16,4 0-149-16,-6 0-155 0,6-3-142 16,0 0-154-16,0 1-98 0,0-3-59 0,6-1-39 15,-2 3-272-15,1-3-46 0,5 1 0 16,-1 0 0-16,1 2 0 0,5 0 0 16,0 3 0-16,0 3 0 0,4 0 0 0,-4 5 0 15,-1 0 0-15,1 3 0 0,0 3 0 16,-5 2 0-16,0 1 0 0,-5 2 0 0,-1 3 0 15,-4 1 0-15,0-4 0 0,0 2 0 0,-4 2 0 16,-1-4 0-16,-5-2 0 0,5-1 0 16,-5-2 0-16,6-3 0 0,-7-5 0 15,7-1 0-15,-2-2 0 0,2-6 0 0,-1 1 0 16,5-4 0-16,5-6 0 0,-5 2 0 16,10-4 0-16,-6-2 0 0,11-1 0 0,-5 0 0 15,5-2-137-15,0 0 17 0,-1 0 23 16,0-1 24-16,1 3 19 0,-5 1 15 15,5 2 18-15,-10 3 34 0,0 3 39 0,0 0 39 16,-1 2 33-16,2 0 31 0,-6 4-49 16,-6-1-106-16,6 1 0 0,-4 2 0 0,-1 2 0 15,-5 1 0-15,5-1 0 0,0 4 0 16,0 3 0-16,1-1 0 0,-2 2 0 0,2 2 0 16,4 2 0-16,-5-4 0 0,10 7 0 15,-5-3 0-15,4 0 0 0,6 0 0 0,0 0 0 16,0-1 0-16,4-2 0 0,1 0 0 15,0-3 0-15,5-2 0 0,-1-3 0 16,1 0 0-16,5-1 0 0,-6-4-305 0,6 2-666 16,-6-3-236-16,6-3-66 0,-6 0 18 15,1-4 73-15,4-1 185 0,-4-4 308 0</inkml:trace>
  <inkml:trace contextRef="#ctx0" brushRef="#br0" timeOffset="122461.787">17304 6105 405 0,'-5'0'861'0,"-5"0"171"16,6 0 128-16,-6 3 106 0,5 0-184 0,-5 0-231 15,5 0-188-15,0-1-106 0,0-2-243 16,5 2-314-16,-4-2 0 0,4 4 0 0,4-4 0 16,-4 3 0-16,10-3 0 0,-5 0 0 15,10 0 0-15,-5 0 0 0,4 0 0 0,0-3 0 16,7 3 0-16,-7-4 0 0,6 4 0 16,-6 0 0-16,6-2 0 0,-5 2 0 0,-1 0 0 15,1 2 0-15,-5-2-72 0,0 4-952 16,-5-1-198-16,-1-1-69 0,-4 3 30 0,0 1 89 15,-4 0 181-15,-1 2 263 0,-5-2 307 16</inkml:trace>
  <inkml:trace contextRef="#ctx0" brushRef="#br0" timeOffset="122634.865">17392 6196 507 0,'-14'9'843'0,"-1"-4"194"15,-5-3 144-15,1 4 61 0,4-3-138 16,0 0-173-16,6-1-194 0,-1-2-131 16,0 4-603-16,5-4-3 0,0 0 0 15,10 2 0-15,-5-2 0 0,5 0 0 0,5 3 0 16,4-3 0-16,-4 0 0 0,4 0 0 0,7 0 0 15,-7 0 0-15,6 0 0 0,-1 0 0 0,1 0 0 16,0 0 0-16,-1 3 0 0,1-3 0 16,-5 0-1315-16,0 0-137 0,-1 0 16 15,0 0 89-15,1-6 153 0,0 0 296 0,-1-2 421 16</inkml:trace>
  <inkml:trace contextRef="#ctx0" brushRef="#br0" timeOffset="124359.006">17907 5763 324 0,'0'-5'752'0,"-4"2"183"16,-2 0 125-16,1-2 78 0,-5 5-210 0,1-3-223 15,-6 3-192-15,5-3-165 0,-9 3-110 16,4 3-69-16,0-3-49 0,-5 3-37 15,6-3-22-15,-1 2-13 0,0 1-2 0,0 3 1 16,1-3 6-16,4 2 13 0,6 3 10 16,-2 1 12-16,2 1 5 0,4 2 9 0,4 2 2 15,2 0-10-15,-2-1-94 0,11 1 0 16,-6-3 0-16,6 0 0 0,5-1 0 0,0-4 0 16,-1-3 0-16,1-3 0 0,-5 0 0 15,4-5 0-15,1-3 0 0,0-1 0 0,-5-2 0 16,-6 0 0-16,1 0 0 0,-1 0 0 15,-3 0 0-15,-6 0 0 0,4 3 0 16,-4-4 0-16,-4 4 0 0,-2 0 0 0,2 0 0 16,-1 2 0-16,0-2 0 0,-5 2 0 15,6 4 0-15,-7-4 0 0,7 0 0 0,-2 4 0 16,2 0 0-16,-1 2 0 0,5 2 0 16,0 0 0-16,0 4 0 0,5 5 0 0,-1 0 0 15,2 6 0-15,3 0 0 0,1 2 0 16,0 0 0-16,0 6 0 0,0-3 0 15,-1 3 0-15,1-1 0 0,0 1 0 0,-1 3 0 16,-3-6 0-16,3 2 0 0,-3-1 0 16,-6-1 0-16,0-3 0 0,0-2 0 0,-6 0 0 15,1-4 0-15,1-1 0 0,-6-2 0 16,0 1 0-16,-5-2 0 0,6-4 0 16,-6 0 0-16,0 1 0 0,0-3 0 0,1-3 0 15,-1 0 0-15,5 0 0 0,1-3 0 16,-1 3 0-16,5-3 0 0,-5 0 0 0,5 3-166 15,5-2-601-15,-5 2-249 0,5-3-172 16,0 0-38-16,5 1 35 0,0-1 118 0,-1-3 215 16,2 3 308-16</inkml:trace>
  <inkml:trace contextRef="#ctx0" brushRef="#br0" timeOffset="124639.866">17799 6226 635 0,'-10'6'964'0,"-4"0"157"0,4 0 131 15,-5-2 116-15,6-1-272 0,-2 0-273 16,1 0-150-16,6 0-414 0,-1-3-259 0,0 0 0 16,5 0 0-16,5 0 0 0,0 0 0 15,5-3 0-15,-1 0 0 0,6 0 0 0,5 0 0 16,-1 1 0-16,1-4 0 0,5 4 0 16,-1-4 0-16,10 0 0 0,-4-2 0 15,-1 2 0-15,5 2 0 0,-4-2 0 0,4 0 0 0,-4 1 0 16,-1-1 0-16,0 4 0 0,1-1 0 15,-5 3 0-15,-1-3 0 0,1 3 0 0,-6 3 0 16,1 0 0-16,-1-1 0 0,-4 4-425 16,-5-1-907-16,0 4-72 0,0-4 36 15,-10 1 91-15,4-4 167 0,-4 4 293 0,-4-4 383 16</inkml:trace>
  <inkml:trace contextRef="#ctx0" brushRef="#br0" timeOffset="125018.295">18025 6367 16 0,'-20'11'787'0,"-4"1"214"16,4-5 153-16,0 2 132 0,1-1 72 0,4-2-272 15,5-4-262-15,1 4-145 0,-1-4-679 16,5-2 0-16,0 4 0 0,5-2 0 16,0-2 0-16,5 0 0 0,0 0 0 0,5 0 0 15,5 0 0-15,-6-2 0 0,6-2 0 0,-1 2 0 16,6-4 0-16,-6 4 0 0,7-6 0 15,-7 2 0-15,6 0 0 0,-6-2 0 16,1 3 0-16,0-1 0 0,-5 3 0 0,-1 0 0 16,-3 1 0-16,-2 2 0 0,1 0 0 15,-5 2 0-15,0 4 0 0,0 0 0 0,0 2 0 16,-5 3 0-16,5 0 0 0,0 0 0 16,0 3 0-16,0 0 0 0,0 2 0 0,0 0 0 15,0 1 0-15,5 3 0 0,0-2 0 16,0 5 0-16,0-4 0 0,0 3 0 0,0-3 0 15,-1 4 0-15,2-4 0 0,-1 0 0 16,-1 1 0-16,1-4 0 0,0 1 0 0,0-4-278 16,-5 1-563-16,0-3-241 0,0-3-127 15,-5-5-13-15,0 0 48 0,0 0 141 16,-4-6 236-16,-1-3 317 0</inkml:trace>
  <inkml:trace contextRef="#ctx0" brushRef="#br0" timeOffset="125191.832">18034 6731 622 0,'-19'-8'987'0,"0"2"190"0,-2-2 154 16,2 3 137-16,0-1-243 0,9 3-309 15,0 1-451-15,0-4-465 0,6 4 0 0,8-4 0 16,-4 0 0-16,10-1 0 0,4-2 0 16,6 1 0-16,-5-1 0 0,9 1 0 0,1 0 0 15,0 2 0-15,4-2 0 0,1 2 0 16,-1-2 0-16,0 6 0 0,0-4 0 0,6 0 0 16,-5 3 0-16,-6 3 0 0,5 0-728 15,-4 0-735-15,-6 3-14 0,1 0 82 0,-6-3 136 16,1 3 246-16,-5-3 393 0</inkml:trace>
  <inkml:trace contextRef="#ctx0" brushRef="#br0" timeOffset="125941.841">16451 7316 334 0,'-10'0'737'0,"0"0"197"16,0 0 130-16,1 3 85 0,-6-1-199 16,5 2-188-16,0-2-164 0,5 1-162 0,1 0-99 15,-2 0-53-15,2 2-31 0,8-2-23 16,-4 2-107-16,10-2-123 0,-5 0 0 15,10 0 0-15,-5-3 0 0,9 0 0 0,-4-6 0 16,0-2 0-16,4-3 0 0,1-3 0 16,0-3 0-16,-1-2 0 0,-4-3 0 15,-1 0 0-15,1 3-25 0,-5-3-254 0,-5 2 16 16,5 4 39-16,-10 2 48 0,0-2 47 16,0 4 45-16,-5 1 44 0,0 3 40 0,0 2 31 15,-5 1 26-15,5 2 23 0,-5 0 17 16,6 3 9-16,-6 0 1 0,5 3-1 0,5 3-2 15,-5-1-4-15,5 4-1 0,0 4-3 16,5 1 3-16,-5 6-2 0,10-2-56 0,-5 5-41 16,-1-1 0-16,6 0 0 0,-5 6 0 15,5-4 0-15,0 1 0 0,-5 3 0 16,5-3 0-16,-1 0-100 0,-3-3-301 0,3-3-254 16,-4 0-330-16,0-2-175 0,-5-6-49 15,5 2 22-15,-5-1 115 0,4-4 235 0,-8 0 343 16</inkml:trace>
  <inkml:trace contextRef="#ctx0" brushRef="#br0" timeOffset="126173.055">16441 7548 649 0,'-24'6'949'16,"-6"-4"136"-16,11 4 97 0,-6-4 78 0,6 4-322 16,4-3-291-16,0 0-183 0,10-3-100 15,-5 2-55-15,10-2-28 0,0 0-218 0,10-2-63 16,0 2 0-16,4-3 0 0,6 0 0 15,0 0 0-15,4-2 0 0,5 2 0 0,1-2 0 16,4-1 0-16,1 3 0 0,-1-2 0 16,6-1 0-16,-6 3 0 0,4-2 0 15,-3 2 0-15,-1 0 0 0,1 1 0 0,-1-1 0 16,-4 3-898-16,-6 3-358 0,1-3-79 16,-6 2 28-16,0-2 85 0,-4 3 183 0,0 0 288 15</inkml:trace>
  <inkml:trace contextRef="#ctx0" brushRef="#br0" timeOffset="126753.021">16534 7683 623 0,'-14'6'825'0,"-1"-1"167"0,0 1 110 15,5-1-11-15,5 1-216 0,-5-4-185 16,6 4-144-16,-2-6-108 0,6 3-51 0,-4-1-19 15,4-2-114-15,0 4-254 0,0-4 0 16,0 2 0-16,0 1 0 0,4 0 0 0,-4-1 0 16,6 6 0-16,-2-2 0 0,1 2 0 15,0 4 0-15,0 1 0 0,5 1 0 16,-1 2 0-16,2 1 0 0,-1 0 0 0,4-1 0 16,1 1 0-16,-6-1 0 0,6-2 0 15,0-3 0-15,0 0 0 0,-1-3 0 0,1 0 0 16,0-8 0-16,4 0 0 0,-4-2 0 0,0-4 0 15,-1-4 0-15,6-1 0 0,-5-6 0 16,0-2 0-16,0-1 0 0,-1 1 0 0,-4 0 0 16,0-1 0-16,0 1 0 0,-5 3-41 15,-5-1-95-15,0 3 49 0,0 3 44 16,0 0 35-16,-5 3 26 0,-1 2 20 0,2 1 13 16,-1-1 7-16,0 6-1 0,5 0-4 15,-5 0-13-15,5 6-40 0,0-1 0 0,5 3 0 16,0 3 0-16,0 3 0 0,5 3 0 15,-5 0 0-15,9 5 0 0,-4-1 0 0,4 1 0 16,1 3 0-16,5 2 0 0,-5-1 0 16,0 1 0-16,4 1 0 0,-4 0 0 15,-1-3 0-15,1 2 0 0,-5-2 0 0,0-3 0 16,-5 0 0-16,0-3 0 0,-5-3 0 16,0 1 0-16,-5-3 0 0,0 0 0 0,-5-4 0 15,0-1 0-15,-5-4 0 0,1 1 0 16,-1-3 0-16,-4-3 0 0,4 0 0 15,-5-5 0-15,0-1 0 0,1 1-299 0,4-6-232 16,1-4-185-16,3-1-270 0,7-6-140 16,-1-3-35-16,10-3 34 0,-1 1 128 0,7-6 230 15,3-3 325-15</inkml:trace>
  <inkml:trace contextRef="#ctx0" brushRef="#br0" timeOffset="126991.38">17422 7408 647 0,'5'-4'1034'16,"-5"-1"165"-16,0 2 127 0,4-3 105 0,-4 1-277 15,0-4-366-15,6 2-219 0,-2 1-526 16,6-2-43-16,0 2 0 0,0-2 0 0,5 5 0 16,-1 1 0-16,6-1 0 0,-1 3 0 15,-4 0 0-15,5 3 0 0,-1-1 0 16,1 4 0-16,-6-1 0 0,1 1 0 0,0-1-285 15,-5 7-565-15,0-4-287 0,-5 2-112 16,-1-1-5-16,-4 2 61 0,0 0 163 0,-4 0 263 16,-1-3 348-16</inkml:trace>
  <inkml:trace contextRef="#ctx0" brushRef="#br0" timeOffset="127144.969">17613 7479 453 0,'-15'8'942'0,"-4"-5"211"0,-1 2 163 0,5-1 145 16,-5-2-141-16,6 0-299 0,4-2-496 15,0 4-525-15,6-4 0 0,-1 0 0 0,5 0 0 16,0-4 0-16,5 2 0 0,5 0 0 15,-1-2 0-15,1 4 0 0,5-2 0 0,-1-1 0 16,6 3 0-16,-5-3 0 0,4 3 0 0,6-5 0 16,-6 2 0-16,1-3 0 0,0 0 0 15,4-1-1371-15,0-2-212 0,-4-2 61 16,9-2 136-16,-4-2 233 0,5-3 382 0</inkml:trace>
  <inkml:trace contextRef="#ctx0" brushRef="#br0" timeOffset="127587.681">18030 7084 6 0,'-15'0'666'16,"0"0"236"-16,5 0 168 0,-5 0 126 16,6 0 7-16,4-3-199 0,-5 3-195 0,5-2-152 15,5 0-89-15,0-1-458 0,0 0-110 16,0 0 0-16,5 0 0 0,0 3 0 0,0-3 0 15,5 1 0-15,-6 2 0 0,6 0 0 16,1 0 0-16,-2 0 0 0,6 2 0 16,-5 1 0-16,4-3 0 0,-4 3 0 0,5 3 0 15,-5-3 0-15,0-13 0 0,0 36 0 0,-1-18 0 16,-4 3 0-16,0 0 0 0,0 3 0 16,0-3 0-16,-5 3 0 0,-5-1 0 0,0 2 0 15,0-2 0-15,0 1 0 0,-4-3 0 16,-1 3 0-16,5-3 0 0,0 0 0 15,0-3 0-15,0 1 0 0,0-5 0 0,5 2 0 16,5-3 0-16,-5 0 0 0,5-1 0 16,5-2 0-16,-1 0 0 0,6-2 0 15,0-1 0-15,-1 0 0 0,1-3 0 0,5 4 0 16,0-3 0-16,4 2 0 0,-4 0 0 16,4-2 0-16,-4 2 0 0,-1 3 0 15,1-3 0-15,0 3 0 0,-5 3-282 0,-1-3-573 16,0 3-215-16,-4-3-133 0,1 2-18 0,-7 4 53 15,-4-3 148-15,0 2 230 0,-4 1 298 16</inkml:trace>
  <inkml:trace contextRef="#ctx0" brushRef="#br0" timeOffset="127840.117">18128 7416 573 0,'-25'11'954'0,"1"-3"165"15,4 3 128-15,1-3 114 0,-1-2-243 16,5-1-278-16,6 1-187 0,-2-4-327 0,7 4-326 15,-2-6 0-15,2 3 0 0,8-3 0 16,2 0 0-16,-2 0 0 0,7-3 0 0,3 3 0 16,1-3 0-16,4 0 0 0,6-3 0 0,-5 4 0 15,9-3 0-15,-4 2 0 0,4-3 0 16,0 1 0-16,0 2 0 0,1-2 0 16,-5 2 0-16,4 0 0 0,1 0 0 0,-6 1 0 15,0-1 0-15,1 0 0 0,-5 3 0 0,-1 0 0 16,-4 0-1454-16,-1 0-80 0,-3 3 66 15,-7 0 118-15,2-1 203 0,-6 4 347 0,0-1 376 16</inkml:trace>
  <inkml:trace contextRef="#ctx0" brushRef="#br0" timeOffset="128172.229">18270 7598 334 0,'-19'16'956'0,"4"-2"197"0,0 0 142 15,0-3 134-15,1 0-79 0,4-6-394 16,5 1-268-16,5 0-658 0,0-4-30 0,0-2 0 15,9-2 0-15,-3-2 0 0,3-1 0 16,1 0 0-16,5-1 0 0,0-2 0 16,-1 0 0-16,-4-1 0 0,5 1 0 0,0 0 0 15,0 0 0-15,-1 2 0 0,-4-2 0 16,0 2 0-16,0 4 0 0,-6-2 0 0,6 4 0 16,-10 4 0-16,5 0 0 0,-5 2 0 15,-5 6 0-15,5-2 0 0,-5 4 0 0,5 3 0 16,-5-3 0-16,5 2 0 0,-4 1 0 15,4 2 0-15,0-2 0 0,4 2 0 0,-4-2 0 16,0-1 0-16,5 3 0 0,0 1 0 16,5-1 0-16,-6 0 0 0,2 1 0 0,3-4 0 15,-3 4 0-15,3-4 0 0,-4-3 0 16,0 4 0-16,0-6-268 0,-5 3-823 0,-5-3-192 16,0-6-38-16,0 1 45 0,0-3 118 15,-5-1 220-15,-5-4 318 0</inkml:trace>
  <inkml:trace contextRef="#ctx0" brushRef="#br0" timeOffset="128356.735">18275 7986 85 0,'-20'-8'864'0,"1"6"252"16,4-4 187-16,-5 0 171 0,5 4 82 0,6-1-322 16,-1-3-675-16,5 3-559 0,0-2 0 15,5-3 0-15,5-1 0 0,5 2 0 0,0-2 0 16,4 1 0-16,1-1 0 0,0 1 0 0,10 3 0 16,-6-4 0-16,6 4 0 15,-6-1 0-15,6 1 0 0,-1-3 0 0,5 2 0 16,-4-2 0-16,-1 3 0 0,1-4 0 0,-6 3-842 15,2-2-799-15,-2 0 61 0,-4 3 138 16,-1-7 201-16,-3 4 344 0,-2 0 421 0</inkml:trace>
  <inkml:trace contextRef="#ctx0" brushRef="#br0" timeOffset="129118.935">19437 6690 425 0,'-5'3'906'0,"0"-1"189"16,1 4 144-16,-6-3 131 0,5 0-162 0,0-1-244 15,0 1-217-15,5 0-510 0,-5-3-237 16,5 2 0-16,5-2 0 0,0-2 0 16,5 2 0-16,4-3 0 0,1 0 0 0,9-2 0 15,-4 2 0-15,4-3 0 0,1 4 0 16,5-4 0-16,-6 4 0 0,0 2 0 0,-3-3 0 15,-2 6 0-15,0-3 0 0,-4 2-555 16,-5 4-356-16,5-1-218 0,-11 1-84 0,1-1 9 16,1 1 79-16,-6 2 169 0,-6-2 248 15</inkml:trace>
  <inkml:trace contextRef="#ctx0" brushRef="#br0" timeOffset="129309.573">19594 6778 667 0,'-19'3'1016'0,"-6"2"169"0,5-2 145 0,0 3 132 16,1-3-265-16,4-1-328 0,0 1-404 15,11 0-465-15,-6-3 0 0,10 2 0 16,0-2 0-16,10-2 0 0,-1 2 0 0,1-3 0 16,10 0 0-16,0 1 0 0,-1-1 0 15,6-3 0-15,-1 1 0 0,1-1 0 0,0 1 0 16,-1-1 0-16,0 1 0 0,-4 0 0 16,5-4 0-16,-11 4-1059 0,1-1-259 15,0 0-52-15,-6-2 46 0,1 0 107 0,-5 0 222 16,0-1 350-16</inkml:trace>
  <inkml:trace contextRef="#ctx0" brushRef="#br0" timeOffset="129606.841">19560 6610 365 0,'-15'0'614'0,"0"-3"153"15,1 3 172-15,-1 0 46 0,0-3-99 0,0 3-101 16,1 0-76-16,-1 0-75 0,-4 3-99 15,4-3-62-15,0 3-26 0,-5 0-395 16,5 0-52-16,1-1 0 0,-6 4 0 0,5 2 0 16,1 0 0-16,4 4 0 0,0 2 0 15,0 2 0-15,6 3 0 0,4 1 0 0,4-1 0 16,6 3 0-16,0 0 0 0,4 0 0 16,1 0 0-16,10-2 0 0,0-1 0 15,4-6 0-15,1 1 0 0,4-3 0 0,5-3 0 0,-5-5 0 16,5-3 0-16,-4-5 0 0,-1-1 0 15,0-2 0-15,-4-3-1090 0,-5 0-288 0,-1-3-14 16,-4 1 68-16,-6-7 127 0,1 4 236 16,0-4 343-16</inkml:trace>
  <inkml:trace contextRef="#ctx0" brushRef="#br0" timeOffset="129825.259">19780 6610 25 0,'-15'-14'891'0,"1"3"263"15,-1 0 196-15,0 3 181 0,6 0 144 0,-6 2-385 16,10 1-1015-16,0 1-275 0,5 2 0 15,5 0 0-15,0 2 0 0,0 0 0 0,5 2 0 16,5 0 0-16,-1 4 0 0,1 0 0 16,0 5 0-16,-1 0 0 0,1 3 0 0,0 2 0 15,0 3 0-15,-1 4 0 0,-4-1 0 0,0 2 0 16,-1 4 0-16,1 0 0 16,-5 2 0-16,0 1 0 0,0 1 0 0,-5 1 0 15,-5 1 0-15,5-1-1202 0,-5 0-308 0,0-6 48 16,0-2 108-16,0-8 167 0,-4-3 277 15,9-9 425-15</inkml:trace>
  <inkml:trace contextRef="#ctx0" brushRef="#br0" timeOffset="130485.501">20418 6362 18 0,'-20'-3'543'0,"0"1"166"0,6-2 178 16,-6 2 147-16,6-1-29 0,-1-3-128 15,5 3-105-15,-5-1-80 0,5-2-91 0,-4 0-66 16,4 4-25-16,0-4-502 0,1 3-8 0,-6-3 0 15,5 6 0-15,-5 0 0 0,0 0 0 16,1 3 0-16,4 6 0 0,-5-1 0 0,5 3 0 16,-4 3 0-16,8 2 0 0,2 4 0 15,-1-1 0-15,5 3 0 0,5 0 0 0,5-3 0 16,4 3 0-16,1-2 0 0,5 2 0 16,4-6 0-16,0 4 0 0,6-4 0 0,-1 1 0 15,-4-3 0-15,-1 0 0 0,1 2 0 0,-6 0 0 16,2 1 0-16,-12-1 0 0,6 4 0 15,-10-1 0-15,-5 4 0 0,0-4 0 0,0 0 0 16,-10 0 0-16,5-2 0 0,-9 0 0 16,3-4 0-16,-3 1 0 0,-1-3 0 0,0 0 0 15,1-5 0-15,3 2 0 0,2-3 0 16,4-2 0-16,0 0 0 0,0 0 0 0,5-1 0 16,5 1 0-16,0 0 0 0,0 2 0 15,4 1 0-15,2-1 0 0,-1 4 0 0,4-1 0 16,-4 3 0-16,4 0 0 0,-4 3 0 15,5 2 0-15,-5 4 0 0,0-1 0 16,0 3 0-16,0 0 0 0,-6 0 0 0,1 0 0 16,0 3 0-16,0-3 0 0,0 3 0 0,-5 0 0 15,5 0 0-15,-5-3 0 0,0 2 0 16,5-1 0-16,-5-4 0 0,0 0 0 0,0-3 0 16,0 2 0-16,0-8 0 0,0 4 0 0,0-6 0 15,0 1 0-15,-5-4 0 0,5-2 0 16,0 0 0-16,-5-6 0 0,5-3 0 15,-5-2 0-15,5 0-276 0,-5-3-700 0,0-3-241 16,5-2-71-16,0-2 21 0,0 0 85 16,0-7 191-16,5-3 306 0</inkml:trace>
  <inkml:trace contextRef="#ctx0" brushRef="#br0" timeOffset="131046.294">20673 6323 511 0,'-10'0'943'0,"0"0"169"0,1-2 132 16,3 2 111-16,-3 0-205 0,9-3-295 0,-6 0-194 15,12 0-301-15,-2 0-360 0,7-2 0 16,3 0 0-16,1-1 0 0,0 3 0 0,4 0 0 16,0 3 0-16,1 0 0 0,-5 6 0 15,5 0 0-15,-6 4 0 0,1 4 0 0,-10 5 0 16,5 1 0-16,-10 5 0 0,0-3 0 16,0 5 0-16,0-2 0 0,-5-3 0 15,0 0 0-15,0-2 0 0,0-6 0 16,0-4 0-16,5-1 0 0,0-4 0 0,0-5 0 15,5-5 0-15,0-4 0 0,0-1 0 0,5-4 0 16,-1-3-94-16,6 0-121 0,-5-2 44 16,5-3 45-16,-5 0 42 0,5 0 48 0,-6 0 48 15,1 0 53-15,-1 2 53 0,-3 4 59 16,3-1 65-16,-9 7-130 0,5-2-112 16,-5 4 0-16,0 0 0 0,0 5 0 0,0 0 0 15,-5 3 0-15,0 6 0 0,1-1 0 16,4 3 0-16,-6 4 0 0,6 1 0 15,0 4 0-15,0-1 0 0,6 1 0 0,-2 2 0 16,1 0 0-16,5 1 0 0,5-1 0 0,-5 1 0 16,9-1 0-16,-4-3 0 0,4-4 0 0,2-2 0 15,3-1 0-15,-4-4 0 0,4 1 0 16,1-4 0-16,-6-2-345 0,6 0-1170 16,-6-2-9-16,6-4 87 0,-6 1 134 0,6-6 241 15,5-3 372-15</inkml:trace>
  <inkml:trace contextRef="#ctx0" brushRef="#br0" timeOffset="131318.583">21531 6337 108 0,'-15'8'636'0,"1"0"159"16,-1-2 147-16,0 0 123 0,5-4-71 15,-5 4-194-15,5-6-154 0,6 2-90 0,-6-2-73 16,5 3-41-16,0-3 5 0,5 0-170 15,0 0-277-15,0 3 0 0,0-3 0 16,5 0 0-16,5 0 0 0,-5 0 0 0,5-3 0 16,4 3 0-16,1-3 0 0,5 1 0 15,-6-4 0-15,11 4 0 0,-5-4 0 0,4 4 0 16,-4-2 0-16,4-1 0 0,-4 2 0 16,-1 3 0-16,1 0 0 0,-6 3 0 15,-4 2-607-15,1 1-791 0,-2 0-23 0,-9 2 69 16,5 0 112-16,-5 1 198 0,-5 1 292 0</inkml:trace>
  <inkml:trace contextRef="#ctx0" brushRef="#br0" timeOffset="131507.08">21614 6456 408 0,'-15'5'1052'0,"-4"0"235"15,-1 1 184-15,0-3 191 0,6 2-12 16,-1-2-989-16,6 0-661 0,-1-3 0 0,5 0 0 16,5 0 0-16,5 0 0 0,-1-3 0 15,6 0 0-15,0 1 0 0,5-1 0 0,0 0 0 16,4 0 0-16,-4 3 0 0,4 0 0 15,-4 3 0-15,0-3 0 0,4 3 0 0,-4 0 0 16,0-1 0-16,-1-2 0 0,1 3 0 16,0-3 0-16,-5-3-1580 0,0 3-76 15,-1-5 112-15,-3 2 166 0,3-3 272 0,1-2 451 16</inkml:trace>
  <inkml:trace contextRef="#ctx0" brushRef="#br0" timeOffset="133994.35">20781 7220 385 0,'0'-3'800'0,"-6"-6"174"0,2 4 110 15,-1-3 81-15,0-1-235 0,0 4-234 0,0-4-197 16,0 5-145-16,0-2-92 0,5 3-67 15,0 0-46-15,-4 3-22 0,4 0-18 0,4 3-8 16,-4 3-1-16,5 1 5 0,0 5 5 16,0 2-64-16,0 5-46 0,5 0 0 15,0 3 0-15,-6 3 0 0,6 0 0 0,0-3 0 16,0 3 0-16,0-6 0 0,-1 1 0 16,6-4 0-16,-5-2 0 0,5-3 0 0,-5-6 0 15,5-2 0-15,-1-3 0 0,0-5 0 16,-4-4 0-16,5-2 0 0,-5 1 0 15,-1-8 0-15,-3 4 0 0,3-2 0 0,-3-3 0 16,-6 3 0-16,4 2-10 0,-4-3-88 16,0 6 13-16,-4-3 19 0,4 3 16 0,-6 3 13 15,2 0 9-15,-1 2 7 0,5 0 4 16,-6 6 3-16,6 0 4 0,-4 0 2 16,8 6 1-16,-4 3 5 0,6-1 2 0,-1 6 7 15,-1 0 10-15,6 2 13 0,0 3 16 16,0 6 26-16,4-3 19 0,1 5 12 0,0 1-16 15,0 3-87-15,5-4 0 0,-6 4 0 16,6-1 0-16,-5-3 0 0,-1 1 0 16,1 0 0-16,0-3 0 0,-6-1 0 0,1 1 0 15,0-6 0-15,-10 1 0 0,5-4 0 16,-5-2 0-16,-5-3 0 0,5 0 0 0,-10-2 0 16,5-4 0-16,-5-2 0 0,-4-1 0 15,4-4 0-15,-5-1 0 0,0 0 0 0,1-2 0 16,-1-4 0-16,1 1-177 0,-1 0-69 15,5-3-30-15,0 0-58 0,1 3-109 0,3-4-182 16,1 1-254-16,5 3-150 0,0-3-50 16,5 0 34-16,1-3 124 0,3 0 208 15,6 1 295-15</inkml:trace>
  <inkml:trace contextRef="#ctx0" brushRef="#br0" timeOffset="134306.088">21595 7236 53 0,'-15'6'602'0,"5"-1"157"0,-5-2 159 0,6 0 138 16,-1 0-41-16,0-1-191 0,5-2-163 15,-5 3-111-15,10-3-109 0,-5 0-83 16,5 0-35-16,0-3-6 0,5 3-3 0,0 0-314 15,5-2 0-15,0-1 0 0,0 0 0 16,4 3 0-16,6-3 0 0,-5 1 0 0,4-1 0 16,0 0 0-16,2 0 0 0,3 1 0 15,-4-2 0-15,-1 4 0 0,-4-2 0 0,4 4 0 16,-9-2-701-16,5 4-281 16,-10 1-212-16,5 1-54 0,-10-1 37 0,4 1 107 15,-8 2 203-15,4-3 283 0</inkml:trace>
  <inkml:trace contextRef="#ctx0" brushRef="#br0" timeOffset="134484.756">21707 7336 645 0,'-19'11'960'0,"-1"-3"174"16,0 0 135-16,5-2 78 0,-4 1-211 16,4-3-262-16,5 1-194 0,1-2-534 15,4-1-146-15,0 2 0 0,0-4 0 0,5 0 0 16,5 0 0-16,0-4 0 0,5 2 0 16,0-1 0-16,-1 0 0 0,6 1 0 15,-1 2 0-15,1-4 0 0,5 4 0 0,-5-2 0 16,4 0 0-16,6-1 0 0,-5 3 0 0,-6-3 0 15,6 0-59-15,-6 0-1229 0,1-2-131 16,0-1 13-16,0 4 82 0,-1-4 143 16,-4-2 266-16,5 0 415 0</inkml:trace>
  <inkml:trace contextRef="#ctx0" brushRef="#br0" timeOffset="173997.695">21899 5907 299 0,'0'0'561'16,"0"-3"117"-16,-5 3 126 0,5-3 55 0,0 3-97 16,-6 0-108-16,6 0-92 0,0 0-84 0,0 0-98 15,-4 0-106-15,4 0-73 16,0 0-38-16,0 0-20 0,0 0-14 0,-5 0-8 16,5 0-4-16,0 0-4 0,0 0-3 0,0 0-5 15,0 0-6-15,0 0-7 0,0 0-11 16,0 0-11-16,0 0-13 0,0 0-10 15,5 0-11-15,-5 0-6 0,4 0-6 0,7 0-3 16,-7 0-2-16,6 0-2 0,0 0-3 16,0-3-3-16,0 3-1 0,4 0-5 0,-3 0 1 15,-2 0-1-15,6 3-2 0,-5-3 0 16,-1 0-2-16,1 0-2 0,0 0-3 16,-1 3-6-16,-3-3-2 0,-2 0-3 0,7 3-1 15,-11-3 1-15,4 3 4 0,1-3 1 16,-5 0 3-16,5 2 2 0,-5-2 2 0,0 0 1 15,0 3 1-15,5-3 1 0,-5 2 0 16,0 1 0-16,0-3 2 0,0 6-1 0,0-3 4 16,0 3 5-16,0 2 6 15,-5 0 10-15,5 0 9 0,0 0 9 0,0 4-44 16,0-2 0-16,-5 4 0 0,5-2 0 16,0 3 0-16,-5-1 0 0,5 3 0 0,-4 0 0 15,4-1 0-15,0 4 0 0,-6-4 0 0,6 1 0 16,-5-1 0-16,5 1 0 0,-4-1-130 15,4-2-148-15,0 0-71 0,0 0-99 16,0-4-127-16,0-1-147 0,0-1-163 0,0-2-127 16,0-1-20-16,0-2 80 0,0 0 145 15,0-3 191-15</inkml:trace>
  <inkml:trace contextRef="#ctx0" brushRef="#br0" timeOffset="174236.053">21953 6208 312 0,'-10'-9'662'0,"0"-2"177"15,0 3 153-15,0-1 78 0,0 1-176 0,6 0-158 16,-7 2-125-16,7 1-128 0,-1 0-114 16,0-1-69-16,0 3-46 0,5-2-34 15,0 5-26-15,0-4-27 0,5 4-79 0,0 0-88 16,0 0 0-16,5 0 0 0,-5 0 0 16,9 4 0-16,-4-4 0 0,5 3 0 15,4-3 0-15,1 0 0 0,-1 2 0 0,1-2 0 16,4 0 0-16,1 0 0 0,0 0-20 15,-6 3-458-15,6-3-240 0,-5 0-290 0,4 0-163 16,-4 0-37-16,-1 2 35 0,-4-2 128 16,4 0 237-16,1 0 325 0</inkml:trace>
  <inkml:trace contextRef="#ctx0" brushRef="#br0" timeOffset="174587.176">22389 6001 568 0,'-5'-12'867'0,"0"2"144"0,1-2 97 16,4 1 31-16,-6 3-274 0,6-3-242 0,-5 3-189 15,5-1-119-15,0 4-80 0,0 0-52 16,0 2-32-16,0 0-16 0,0 3-7 16,5 3 7-16,-5 2 19 0,0 0-14 0,0 7-140 15,0 2 0-15,0-1 0 0,0 6 0 0,-5 4 0 16,5-1 0-16,-4 5 0 0,4-2 0 15,-6 5 0-15,2-2 0 0,-1-1 0 16,0 4 0-16,-5-3 0 0,5 2 0 0,0-2 0 16,1-1 0-16,-2-2 0 0,2 2 0 15,-1-5 0-15,-1 3 0 0,2-5 0 0,-1-1 0 16,0-2 0-16,0-4 0 0,5-2 0 16,-5-3 0-16,5 1 0 0,0-6 0 15,0 0 0-15,0-6 0 0,0 0-73 0,0-3-594 16,5-2-190-16,-5-3-222 0,5 0-96 15,0 0-5-15,4-3 61 0,-3 3 162 0,3-2 249 16</inkml:trace>
  <inkml:trace contextRef="#ctx0" brushRef="#br0" timeOffset="175269.387">22664 6218 246 0,'9'-2'714'0,"1"-4"185"16,-5 4 126-16,0-4 82 0,0 3-173 16,-1-3-230-16,-4 4-199 0,0-4-167 0,0 1-117 15,0 2-74-15,-4-3-44 0,4 1-32 0,-5 2-21 16,-5-3-10-16,0 4-1 0,1 0 8 16,-6-4 12-16,5 3 14 0,-5 3 16 15,0 0 16-15,1 0 21 0,-1 3 13 0,0-1 9 16,6 4 5-16,-6 0-44 0,5 2-109 0,0 0 0 15,5 0 0-15,-5 0 0 0,6 1 0 16,4 1 0-16,0-1 0 0,0 2 0 16,4-3 0-16,2 3 0 0,3-2 0 0,-4-1 0 15,10-2 0-15,-6 2 0 0,6-3 0 16,0-2 0-16,0 0 0 0,-1 0 0 0,1 0 0 16,0-3 0-16,0 0 0 0,-1-3 0 15,-4 3 0-15,5-3 0 0,-6 0 0 0,1-3 0 16,1 1 0-16,-7 2 0 0,1-2 0 0,0-1 0 15,-5-2-37-15,5 2-48 0,-5-1 7 16,-5-2 9-16,5 0 10 0,-5-1 11 0,0 2 9 16,1-4 11-16,4 1 10 0,-6 3 10 15,1 0 6-15,1 2 4 0,4 0 6 0,-6 4 8 16,6 0 11-16,0 2 15 0,-4 0 14 16,4 4 17-16,0 0 19 0,0 4 15 0,0-3-59 15,0 6-48-15,0-3 0 0,0 7 0 0,4-5 0 16,-4 4 0-16,6 0 0 0,-2 0 0 15,1 0 0-15,1 2 0 0,-2-2 0 0,1 3 0 16,0-3 0-16,0 2 0 0,0 0 0 0,-5-2 0 16,5 2 0-16,0-1 0 15,-5 1 0-15,0-2 0 0,0 0 0 0,0-1 0 16,-5-2 0-16,5 0 0 0,-5 3 0 0,-5-3 0 16,5-2 0-16,-4 1 0 0,3-2 0 15,-3 1 0-15,-6-3 0 0,5-1 0 0,-5 1 0 16,1-4 0-16,-1-2 0 0,0 0 0 15,6-2 0-15,-6-4 0 0,0 3 0 0,5-2 0 16,0-3 0-16,1 2 0 0,3 0 0 0,2 4-157 16,-1-4-389-16,0 4-171 0,0 2-225 15,5-3-169-15,0 3-47 0,0 0 29 16,0 0 123-16,0 0 209 0,0 3 283 0</inkml:trace>
  <inkml:trace contextRef="#ctx0" brushRef="#br0" timeOffset="177586.557">22099 6944 486 0,'-4'0'809'0,"-6"0"171"0,0 0 113 0,0 3 38 15,0-3-208-15,1 2-192 0,-1-2-174 16,0 3-125-16,0-3-79 0,5 3-62 0,0-3-50 16,1 3-77-16,-2 0-164 0,6-1 0 15,-4 1 0-15,4 2 0 0,4-2 0 16,-4 3 0-16,0-4 0 0,6 2 0 0,-2-2 0 15,6 0 0-15,-5 2 0 0,0-4 0 16,5 2 0-16,0-4 0 0,-1 2 0 0,1 0 0 16,0-4 0-16,5 2 0 0,-6 0 0 15,1-2 0-15,5-1 0 0,-5 2 0 16,-5 0 0-16,5 0 0 0,-5 3 0 16,-1-2 0-16,2-1 0 0,-6 3 0 0,4 0 0 15,-4-2 0-15,0 2 0 0,0 2 0 16,0-2 0-16,0 3 0 0,0-3 0 0,0 2 0 15,-4 4 0-15,4-3 0 0,0 6 0 16,0-5 0-16,-6 5 0 0,6 2 0 0,0-3 0 16,-4 6 0-16,4 0 0 0,0 0 0 15,0 3 0-15,0-1 0 0,0 0 0 0,0 1 0 16,0 2 0-16,4-2 0 0,-4-4 0 16,0 4 0-16,6-3-89 0,-6 0-166 15,4 0-82-15,-4-3-112 0,5-3-131 0,-5 0-137 16,0-2-135-16,0-1-150 0,0-2-28 15,0-3 76-15,-5 3 144 0,1-3 177 0,-2 0 187 16</inkml:trace>
  <inkml:trace contextRef="#ctx0" brushRef="#br0" timeOffset="177794.514">22105 7272 297 0,'-10'-3'511'15,"-10"1"127"-15,6-4 136 0,-1 1 48 0,0-1-54 16,5 1-78-16,-5-1-73 0,5 3-81 16,6-3-98-16,-6 1-104 0,5 0-70 15,0 2-29-15,5-3-4 0,0 1 8 0,5-1 13 16,0 1 10-16,0 2 5 0,4-3-251 15,1 4-16-15,5-1 0 0,-5 0 0 0,5 0 0 16,0 3 0-16,4-3 0 0,0 3 0 16,-4 0 0-16,5 0 0 0,0-2 0 0,4 2 0 15,-4 0 0-15,-1 0 0 0,1 0 0 16,0-2-786-16,4 2-335 0,-4-3-150 0,-5 0-17 16,4 0 51-16,0 3 134 0,-4-3 265 15,5 1 362-15</inkml:trace>
  <inkml:trace contextRef="#ctx0" brushRef="#br0" timeOffset="178080.756">22482 7040 308 0,'0'-8'859'0,"-5"0"174"0,0 0 123 16,1-1 97-16,4 1-125 0,-6-1-294 16,1 5-240-16,5 0-139 0,-4-1-103 0,4 2-133 15,0 3-219-15,0 0 0 0,0 6 0 16,0 0 0-16,0 2 0 0,0 5 0 15,0 1 0-15,0 5 0 0,0 1 0 0,-6 1 0 16,6 5 0-16,0-1 0 0,0 2 0 16,-4-2 0-16,4 2 0 0,-5 1 0 0,0 0 0 15,0-4 0-15,0 1 0 0,0 0 0 16,0-3 0-16,1-3 0 0,4-2 0 0,-5-4 0 16,0-1 0-16,5-4 0 15,0 0 0-15,-5-5 0 0,5-3-768 0,0 0-247 16,-5-5-184-16,10-4-46 0,-5-2 31 0,5-3 117 15,5-2 219-15,-1 0 295 0</inkml:trace>
  <inkml:trace contextRef="#ctx0" brushRef="#br0" timeOffset="178610.337">22761 7079 572 0,'6'0'950'15,"-2"-2"158"-15,1-1 116 0,0-3 97 16,-5 3-257-16,5-2-292 0,0-1-195 0,0 4-118 16,0-4-315-16,0 3-144 0,0-2 0 0,4 2 0 15,1-3 0-15,0 3 0 0,-5 3 0 16,4-2 0-16,1 2 0 0,0 0 0 16,-5 2 0-16,5 1 0 0,-5 3 0 0,0 2 0 15,0 1 0-15,0 1 0 0,-5 5 0 0,0-2 0 16,0 4 0-16,-5-1 0 0,0 4 0 15,0-4 0-15,0 3 0 0,-5 1 0 0,-5-1 0 16,1-2 0-16,-1 2 0 0,0 0 0 0,1-2 0 16,-6-4 0-16,5 4 0 15,1-6 0-15,-1 0 0 0,0-5 0 0,0-1 0 16,5 1 0-16,-4-6 0 0,4-3 0 0,0-3 0 16,0 1 0-16,6-6 0 0,-1-3 0 15,-1 0 0-15,2 0 0 0,-1-2 0 0,5 2 0 16,5-2 0-16,-5 1 0 0,4 5 0 0,2-4 0 15,3 6 0-15,-3 0 0 0,3 2 0 16,-4 3 0-16,5 0 0 0,0 6 0 0,0 0 0 16,-6 3 0-16,7-1 0 0,-2 6 0 15,6-3 0-15,-5 6 0 0,0 0 0 0,-1 0 0 16,6-1 0-16,-5 1 0 0,0 0 0 16,5 0 0-16,-6-4 0 0,6 2 0 0,-1-1 0 15,1-6 0-15,0 1 0 0,4-1 0 0,-4-5 0 16,5 0 0-16,-5-2 0 0,0-4 0 0,4 1 0 15,-4-4 0-15,-5 1-623 0,5-1-695 16,-6-4-76-16,-4 2 31 0,5-5 93 16,0-1 187-16,-6 0 329 0</inkml:trace>
  <inkml:trace contextRef="#ctx0" brushRef="#br0" timeOffset="179491.58">23640 6296 105 0,'0'-6'641'0,"0"0"186"0,0 1 162 0,-10 0 105 16,5-1-91-16,-5 0-204 0,-5 1-193 15,0-1-155-15,-4 3-134 0,-1 1-78 0,0 0-39 16,-4 2-17-16,4 2-2 0,-4 3 7 16,4 1 10-16,-4 5-28 0,4 0-170 0,5 6 0 15,-4 2 0-15,4 3 0 0,5 6 0 16,1-1 0-16,-1 6 0 0,5 3 0 0,5 0 0 16,5 2 0-16,-1 1 0 0,6 0 0 15,0-3 0-15,5-3 0 0,4-3 0 0,1-5 0 16,5-3 0-16,-1-3 0 0,6-5 0 0,-1-6 0 15,0-2 0-15,6-6 0 0,-6-3 0 16,1-5-1058-16,-1-3-235 0,-5-6-50 0,-4 1 41 16,5-6 100-16,-6 0 214 0,-4-6 298 0</inkml:trace>
  <inkml:trace contextRef="#ctx0" brushRef="#br0" timeOffset="179854.171">23767 6365 100 0,'-5'-14'682'0,"-5"0"231"0,0 3 154 0,1 6 111 16,3 2-57-16,-3 0-192 0,3 6-181 15,2 0-151-15,-1 5-83 0,5 2-172 0,-5 2-342 16,5 2 0-16,5 2 0 0,0 3 0 16,-1 3 0-16,2 4 0 0,3-2 0 0,1 1 0 15,0 3 0-15,0-1 0 0,0 3 0 16,4 1 0-16,-3-4 0 0,-7 4 0 0,6-4 0 16,0 1 0-16,-5-3 0 0,0-3 0 0,-1 0 0 15,2-3 0-15,-6-5 0 0,0 0 0 16,0-3-445-16,-6-3 1 0,-3-2 27 0,-1-3 48 15,0-6 51-15,-5-6 60 0,-4 1 92 0,-1-6 129 16,0-2 118-16,1-6 79 0,-5 0 63 16,4-3 46-16,0 0 15 0,6 3-18 0,3 0-11 15,2 2 0-15,9 4 1 0,-5 0-1 16,10-1-105-16,0 6-150 0,5 0 0 0,-1-1 0 16,1 4 0-16,5 0 0 0,0 3 0 15,4-1 0-15,0 3 0 0,2 3 0 0,3 0 0 16,0 0 0-16,1 0 0 0,-1 3-29 0,1 0-663 15,-6-3-230-15,2 3-209 0,-2-3-80 16,0 0 8-16,1 0 100 0,-6 0 190 0,-3-3 261 16</inkml:trace>
  <inkml:trace contextRef="#ctx0" brushRef="#br0" timeOffset="180082.56">24017 6494 422 0,'-5'-14'776'16,"0"0"199"-16,0 0 138 0,0 1 52 15,0-1-161-15,1 1-160 0,-2 1-159 0,6 4-133 0,-4 0-81 16,4-1-287-16,0 4-184 0,0 2 0 15,0 3 0-15,0 0 0 0,4 6 0 16,2-1 0-16,-6 9 0 0,0 0 0 0,4 5 0 16,-4 1 0-16,5 4 0 0,-5 1 0 0,0 6 0 15,0-1 0-15,-5 3 0 0,5 0 0 0,0 0 0 16,0 0 0-16,0-3 0 0,-4 1 0 0,4-1 0 16,4-5 0-16,-4-3 0 0,0 1 0 15,0-4 0-15,5-3 0 0,-5-2-781 0,0-6-456 16,5-2-77-16,-5-4 21 0,5-4 77 15,0-1 156-15,0-8 261 0,0-3 349 0</inkml:trace>
  <inkml:trace contextRef="#ctx0" brushRef="#br0" timeOffset="180664.664">24125 6558 238 0,'0'-9'857'0,"4"3"208"0,1 2 145 15,-5 0 108-15,0 2-87 0,0-1-283 16,0 3-271-16,0 0-155 0,0 0-397 0,6 0-125 15,-2 5 0-15,-4-1 0 0,5 0 0 16,5 2 0-16,-5 3 0 0,0 2 0 0,4-1 0 16,-3 5 0-16,-2-2 0 0,1 4 0 15,0-1 0-15,-5 1 0 0,5 2 0 0,0-2 0 16,0-3 0-16,-5 2 0 0,5-2 0 0,0-3 0 16,-5 0 0-16,5 0 0 0,0-5 0 15,-5-1 0-15,4-2 0 0,2-3 0 16,-2-3 0-16,6-2 0 0,-5-1 0 0,0-5 0 15,5 0 0-15,-6-3 0 0,2-3 0 16,-1 1 0-16,-1 0 0 0,6-1 0 0,-5-2 0 16,0 4 0-16,0 2 0 0,5 2 0 0,-5 0 0 15,-1 6 0-15,1-1 0 0,5 3 0 16,-5 3 0-16,0 3 0 0,-5 3 0 16,5-1 0-16,-1 6 0 0,-4 0 0 0,0 2 0 15,0 2 0-15,0-2 0 0,0 4 0 0,0-1 0 16,0 1 0-16,0-3 0 0,0 0 0 15,0-1 0-15,0-2 0 0,6-2 0 0,-6-1 0 16,5-3 0-16,-5-2 0 0,4-3 0 0,2 0 0 16,-2-3 0-16,1-2 0 0,5-3 0 15,-5-1 0-15,5-2 0 0,-6 1 0 0,6-4 0 16,1 0 0-16,-7 3 0 0,6 0 0 16,0 0 0-16,-5 0 0 0,4 2 0 0,-3 4 0 15,-2 2 0-15,1 1 0 0,0 2 0 16,0 2 0-16,0 1 0 0,0 2 0 0,0 4 0 15,-1 2 0-15,2 2 0 0,-6 1 0 16,5 0 0-16,-1 3 0 0,1 0 0 0,0-1 0 16,0 0 0-16,0 1 0 0,0-6 0 15,0 3 0-15,-1-3 0 0,2-3-65 0,-2 0-787 16,-4-2-278-16,5-3-125 0,-5-3-10 16,5-3 56-16,0-3 142 0,0 1 254 0,-5-6 342 15</inkml:trace>
  <inkml:trace contextRef="#ctx0" brushRef="#br0" timeOffset="180924.992">24600 6505 201 0,'0'-19'795'0,"-5"2"193"0,5 0 129 0,0 4 94 15,-4 2-94-15,8 0-232 0,-4 3-228 0,5 2-126 16,0 0-63-16,5 4-247 0,0-1-221 16,0 3 0-16,-1 3 0 0,1-1 0 0,0 4 0 15,5 0 0-15,-6-1 0 0,1 3 0 0,1 0 0 16,-2 4 0-16,-4-2 0 0,5 2 0 0,-5 4 0 15,4-2 0-15,-3 5 0 0,-2 1 0 0,-4-1 0 16,0 3 0-16,0 3 0 0,0 0 0 0,0 0 0 16,-4 11 0-16,-2 2 0 0,-3 6 0 15,-1 3 0-15,0-3 0 0,1-3 0 0,-2 1 0 16,1-1 0-16,1-5 0 0,-1 3-745 0,-5-6-675 16,1-3-9-16,-1 1 79 0,-5-4 110 15,-4-2 214-15,-1-3 346 0</inkml:trace>
  <inkml:trace contextRef="#ctx0" brushRef="#br0" timeOffset="181970.858">21226 8329 460 0,'0'-17'878'16,"-4"-5"157"-16,-1 5 103 0,0 1 82 0,-5 2-237 16,5 3-287-16,5 2-205 0,-5 4-105 15,10 5-55-15,0 3-37 0,5 5-20 0,0 4-269 16,5 4-5-16,4 6 0 0,1 3 0 16,4 5 0-16,1 3 0 0,-1 3 0 15,5 0 0-15,-4 0 0 0,0 0 0 0,-1-3 0 16,1-3 0-16,4-2 0 0,-4-6 0 15,-1-3 0-15,1-5 0 0,4-4 0 0,-5-4 0 16,1-6 0-16,0-8 0 0,-6-3 0 16,6-3 0-16,-5-5 0 0,-6-3 0 0,1-3 0 15,-6-3 0-15,-3 1 0 0,3-6 0 16,-9 2 0-16,0 1 0 0,0 0 0 0,-5-1 0 16,1 7 0-16,-2 2 0 0,2 2 0 15,-1 3 0-15,5 9 0 0,-5 3 0 0,5 8 0 16,0 5 0-16,5 6 0 0,0 2 0 15,-1 7 0-15,2 1 0 0,9 1-134 0,-6 0 4 16,6 0 6-16,-1-1 9 0,6 1 17 16,4-5 13-16,1-1 19 0,0-2 16 0,5-7 19 15,-6-2 20-15,0-2 18 0,0-3 21 16,-3-6 20-16,-2 0 22 0,-4-2 24 16,-1-1 22-16,-4-2 19 0,0 0 8 0,-5-3 1 15,-5 0-85-15,0 0-59 0,-5 0 0 16,-5 0 0-16,0-1 0 0,0 2 0 0,-9 2 0 15,4-4 0-15,-4 6 0 0,-1 2 0 16,0 1 0-16,1 6 0 0,0-1 0 0,4 6 0 16,0 4 0-16,0 2 0 0,5 2 0 15,6 0 0-15,-6 4 0 0,10-1 0 0,0-3 0 16,4 4 0-16,6-4 0 0,0-2 0 16,0 0 0-16,4-3 0 0,1-5 0 15,0-1 0-15,4-5 0 0,1-3 0 0,-5-2-447 16,4-4-172-16,-4-1-160 0,0-2-143 15,-5-5-126-15,5 4-54 0,-11-4 57 0,1 1 149 16,0 0 199-16,-5 2 209 0</inkml:trace>
  <inkml:trace contextRef="#ctx0" brushRef="#br0" timeOffset="182153.378">22095 8370 397 0,'-5'-20'641'16,"5"2"203"-16,5 1 174 0,-5 0 14 0,4 4-80 16,2-4-96-16,-2 3-98 0,6 1-125 15,0-1-112-15,0 3-72 0,5 2-359 16,-5 1-90-16,-1 3 0 0,6 1 0 0,-5 4 0 15,-1 4 0-15,1 4 0 0,0-1 0 16,0 7 0-16,-5 4 0 0,0 0 0 16,-5 4 0-16,4 4 0 0,-4-1 0 0,-4-1-196 15,4 4-567-15,-5-3-250 0,0-1-172 16,0-2-34-16,0 1 27 0,5-7 118 0,-5 1 223 16,0-6 304-16</inkml:trace>
  <inkml:trace contextRef="#ctx0" brushRef="#br0" timeOffset="182739.328">22207 8505 600 0,'-5'-5'999'0,"5"-4"177"0,-4 4 141 16,-1-1 111-16,5 1-245 0,-5 2-350 0,5 0-224 16,0 0-563-16,0 3-46 0,0 3 0 15,0 0 0-15,0 3 0 0,5-1 0 16,-5 6 0-16,5-3 0 0,-5 6 0 0,4 0 0 16,-4 0 0-16,5 2 0 0,0-2 0 15,5 3 0-15,-5-3 0 0,5-4 0 0,0-1 0 16,4-1 0-16,1-3 0 0,0-2 0 15,0-3 0-15,-1 0 0 0,1-5 0 0,0-1 0 16,-1-2 0-16,1 0 0 0,-5-3 0 16,0-3 0-16,0 2 0 0,-1 2 0 15,-4-4 0-15,0 0 0 0,0 3 0 0,-5-2 0 16,-5-1 0-16,5 3 0 0,-5-3 0 16,0 5 0-16,0 2 0 0,1 1 0 0,-1 3 0 15,0 3 0-15,5 0 0 0,-5 5 0 16,0 1 0-16,5 2 0 0,0 1 0 0,0 2 0 15,0 0 0-15,5 3 0 0,0-4 0 16,0 4 0-16,0-3 0 0,4 3 0 0,-4-6 0 16,5 3 0-16,4-5 0 0,-4-1 0 15,5 1 0-15,-5-3 0 0,5-3 0 0,0 0 0 16,-6-3 0-16,1 0 0 0,0 0 0 16,-1-2 0-16,-3-3 0 0,-1 2 0 0,5-2-64 15,-10-1-53-15,4-2 26 0,-4 3 20 16,5-3 23-16,-5 0 16 0,0 3 12 0,0 0 13 15,0-1 10-15,0 4 16 0,0 2 28 16,0 0 34-16,5 3 31 0,-5 3 26 0,5 5-88 16,-5 1-50-16,5 2 0 0,0 2 0 15,0 1 0-15,-1 5 0 0,6 4 0 0,-5-1 0 16,0 3 0-16,5 2 0 0,0 3 0 16,-1 1 0-16,1-1 0 0,0 0 0 0,-5-2 0 15,0 0 0-15,0-1 0 0,0-2 0 16,-5 0 0-16,0-1 0 0,-5-4 0 0,0 0 0 15,-5-1-346-15,-10-6-279 0,5 1-145 0,-9 0-154 16,0-6-157-16,-10 1-40 0,-1-4 60 16,1-2 134-16,-11-3 202 0,2-6 219 0</inkml:trace>
  <inkml:trace contextRef="#ctx0" brushRef="#br0" timeOffset="182874.966">22193 8996 309 0,'-35'-11'826'0,"6"-2"197"16,5-1 140-16,-1 2 110 0,6 2-132 0,4-4-257 15,5 0-256-15,0 2-164 0,5-1-121 16,0 2-206-16,5 0-137 0,5 3 0 0,5 2 0 15,-5 0 0-15,9 1 0 0,1 2-103 16,0 1-366-16,4 2-339 0,1 0-303 0,0-3-117 16,5 0-14-16,-1 0 50 0,5-2 171 15,5-3 324-15</inkml:trace>
  <inkml:trace contextRef="#ctx0" brushRef="#br0" timeOffset="183182.139">23046 8329 321 0,'-5'-9'888'0,"-5"1"175"0,1 0 119 0,-6 0 96 16,5-1-119-16,-5 3-313 0,5-2-244 16,-5 3-125-16,6 2-102 0,-6 0-375 0,1 3 0 15,4 3 0-15,-5 3 0 0,5 2 0 0,-5 3 0 16,6 3 0-16,-1 5 0 0,0 0 0 15,5 3 0-15,0 1 0 0,5 1 0 0,0 1 0 16,5 2 0-16,0 1 0 0,5 0 0 0,0-1 0 16,-1-2 0-16,11 0 0 0,-5 0 0 15,0-3 0-15,4-5 0 0,0-1 0 0,2-2 0 16,-2-6 0-16,6-2 0 0,-6-4 0 16,1-2 0-16,-1-2-1047 0,-4-4-246 0,-1-2-44 15,-4 0 43-15,1-7 104 0,-2 2 205 16,-4-4 275-16</inkml:trace>
  <inkml:trace contextRef="#ctx0" brushRef="#br0" timeOffset="183611.794">23115 8439 292 0,'-10'-8'891'0,"10"-3"218"0,-5 2 163 15,0 4 144-15,0-1-74 0,5 1-260 0,-5-1-295 16,5 1-787-16,5 2 0 0,0 0 0 0,0 3 0 16,0 0 0-16,5 0 0 0,-6 3 0 15,7 0 0-15,3 2 0 0,-4 1 0 0,0-1 0 16,0 4 0-16,4-1 0 0,-4 0 0 0,-5 0 0 15,4 4 0-15,-3 2 0 0,-1-1 0 16,-5 1 0-16,0 2 0 0,0-2 0 0,0 3 0 16,0-1 0-16,-5-2 0 0,5-1 0 15,0-1 0-15,0-4 0 0,0-2 0 0,0-1 0 16,0-5 0-16,0 0 0 0,0-5 0 16,5-1 0-16,-5-5-47 0,4 0-160 0,-4-6 54 15,6 4 40-15,-2-7 43 0,1 4 44 0,0-3 48 16,0-1 45-16,0 4 41 0,0-4 53 15,-5 7 35-15,5-1-134 0,-1 3-62 0,-4 0 0 16,5 5 0-16,-5 0 0 0,5 1 0 16,-5 5 0-16,0 0 0 0,0 3 0 0,0 2 0 15,5 4 0-15,-5 2 0 0,0 3 0 0,0 0 0 16,0-1 0-16,0 4 0 0,5-4 0 16,-5 4 0-16,5 0 0 0,-5-1 0 0,5-2 0 15,-1 0 0-15,2-4 0 0,3 2 0 0,-3-2 0 16,-2-1 0-16,6-1 0 0,0-2 0 15,0 0 0-15,0-4-1022 0,5 1-284 0,-1-3-45 16,1 0 50-16,0-3 112 0,4 3 215 16,1-2 263-16</inkml:trace>
  <inkml:trace contextRef="#ctx0" brushRef="#br0" timeOffset="183831.655">23590 8585 744 0,'-9'3'1011'16,"-1"2"150"-16,0-2 123 0,0-3 81 15,5 0-288-15,-5 3-299 0,10-3-176 0,-5 0-433 16,5 0-169-16,0 0 0 0,0 0 0 0,0 3 0 16,5-3 0-16,0 3 0 0,0-1 0 15,0 4 0-15,0-4 0 0,0 7 0 0,0-4 0 16,0 3 0-16,-1 0 0 0,2 4 0 0,-6-4 0 16,4 0 0-16,1 1 0 0,-5-1 0 15,0 0 0-15,5-2 0 0,-5-1-130 0,0-2-1319 16,0-3-55-16,-5 0 60 0,5-6 121 0,0-2 204 15,0 0 327-15,0-6 371 0</inkml:trace>
  <inkml:trace contextRef="#ctx0" brushRef="#br0" timeOffset="183993.223">23561 8445 365 0,'-5'-18'1009'0,"0"5"226"0,0-1 167 0,0 3 152 16,0-3-50-16,0 3-383 0,5 0-1120 0,-5 3-1 15,5-1 0-15,0 2 0 0,5 4 0 16,-5-3 0-16,5 4 0 0,0 2 0 0,0 0 0 15,0 0 0-15,0 2 0 0,0 4-157 16,0-3-1067-16,0 2-152 0,-1 1-7 0,2 2 73 16,-2 0 140-16,6-2 266 0,0-1 372 15</inkml:trace>
  <inkml:trace contextRef="#ctx0" brushRef="#br0" timeOffset="184492.887">23801 8356 249 0,'0'0'939'15,"-5"0"226"-15,1 0 153 0,-7 0 138 0,7 0-22 16,-2 0-360-16,2 3-518 0,-1-3-556 16,5 5 0-16,-5-2 0 0,5 2 0 0,-5 4 0 15,5 2 0-15,5 0 0 0,-5 0 0 0,5 2 0 16,0-1 0-16,-1 2 0 0,2-4 0 16,3 2 0-16,-3-1 0 0,8-3 0 0,-4 0 0 15,4-2 0-15,1-3 0 0,0-3 0 0,-1-3 0 16,1 0 0-16,0-2 0 0,0-1 0 15,-1-2 0-15,-4-3 0 0,0-1 0 0,0 2 0 16,-6-4 0-16,2 2 0 0,-6-1 0 0,5-1 0 16,-10 3 0-16,5-3 0 0,-6 1 0 15,2 1 0-15,-1 2 0 0,5-1 0 0,-5 5 0 16,0 1 0-16,0-1 0 0,5 6 0 16,0 0 0-16,-5 6 0 0,5-1 0 0,5 4 0 15,-5 1 0-15,0 4 0 0,5 2 0 16,0 1 0-16,0 3 0 0,4 2 0 0,-3 0 0 15,-1 0 0-15,5 3 0 0,-1-1 0 0,1 1 0 16,0 0 0-16,5 3 0 0,-6-3 0 16,6-1 0-16,0 1 0 0,-5-3 0 0,0 0 0 15,-1 0 0-15,-4-3 0 0,5-2 0 0,-10 0 0 16,4-3 0-16,-8-1 0 0,-1-2 0 16,0-3 0-16,-9 0 0 0,4-2 0 0,-5 0 0 15,-4-3 0-15,4 0 0 0,-10-6 0 0,6 0 0 16,-2 0 0-16,-3-2 0 0,4-3 0 0,1-4 0 15,4 1 0-15,-4-2 0 0,9-1 0 16,-5-3-154-16,6 0-1075 0,3-2-138 0,2 0 4 16,-1-3 66-16,5-3 145 0,5 0 239 0,-5-2 358 15</inkml:trace>
  <inkml:trace contextRef="#ctx0" brushRef="#br0" timeOffset="184775.133">23997 8127 325 0,'0'-11'953'0,"5"0"210"0,-5 0 150 0,0 0 129 16,0 0-69-16,5 2-324 0,-5 1-476 16,5 3-573-16,0-1 0 0,4 3 0 0,1 3 0 15,1 0 0-15,-2 6 0 0,6 2 0 0,-1 4 0 16,6 1 0-16,-6 4 0 0,7 2 0 16,-2 0 0-16,0 6 0 0,-4 0 0 0,5-1 0 15,-5 8 0-15,0-5 0 0,-6 6 0 0,1-2 0 16,0 1 0-16,-5-1 0 0,-1 1 0 0,2 2 0 15,-1-1 0-15,-5-3 0 0,0 0 0 16,-5 1 0-16,5-3 0 0,-6-1 0 0,2-2 0 16,-1-3 0-16,-5 0 0 0,5-5 0 0,-5-1 0 15,0 0-831-15,-4-4-842 0,4-1 81 16,-5-6 151-16,5 1 210 0,0-3 345 0,1-3 414 16</inkml:trace>
  <inkml:trace contextRef="#ctx0" brushRef="#br0" timeOffset="185526.751">22757 9407 283 0,'-5'3'482'0,"-5"2"95"0,0-2 106 0,1 0 12 15,-2-1 11-15,1 4 0 0,1-3-15 16,-1 0-29-16,0 0-42 0,5-3-66 0,-5 0-92 16,10 0-63-16,-4-3-25 0,-1 3-77 15,10-6-297-15,-5 3 0 0,4-2 0 0,6-1 0 16,0 1 0-16,5-4 0 0,4 4 0 15,6-4 0-15,-1 4 0 0,1 0 0 0,5 2 0 16,-1 3 0-16,-5 3 0 0,1-1 0 0,0 4 0 16,-1-1 0-16,-4 4 0 0,-1-1-77 15,1 0-983-15,-6 0-217 0,-4 4-50 0,-5-4 40 16,1 0 105-16,-6 3 212 0,0-5 276 0</inkml:trace>
  <inkml:trace contextRef="#ctx0" brushRef="#br0" timeOffset="185713.249">22879 9531 549 0,'-25'3'969'15,"1"-1"170"-15,-5 1 130 0,9-3 112 0,-4 0-226 16,9 0-302-16,0-3-223 0,0 3-384 16,11-2-246-16,-2-1 0 0,6 0 0 0,6 1 0 15,3-4 0-15,1 3 0 0,0-2 0 16,5 2 0-16,4 0 0 0,1 3 0 0,-5 0 0 16,9 3 0-16,-4 0 0 0,-1 2 0 0,6 1 0 15,-6-1 0-15,6 1 0 0,0-4 0 16,-1 1 0-16,1-3-519 0,0 0-809 0,-1 0-77 15,-5-5 34-15,6-1 86 0,0-2 195 16,-6-3 311-16</inkml:trace>
  <inkml:trace contextRef="#ctx0" brushRef="#br0" timeOffset="186195.035">23301 9192 102 0,'0'0'376'16,"0"-3"81"-16,0 3 79 0,-5 0 1 0,5 0-14 16,0-2 0-16,0 2 30 0,-5 0 31 15,5 0-1-15,0-4-34 0,-5 4-45 16,5 0-58-16,-5 0-72 0,5 0-73 0,-5 0-34 16,5 0-14-16,-5 0-7 0,1 4-6 0,4-4-3 15,-5 5-237-15,0 0 0 0,0 3 0 16,0 1 0-16,0 5 0 0,-4-1 0 0,9 4 0 15,-6-1 0-15,2 4 0 0,4 2 0 0,0 3 0 16,0 0 0-16,4 2 0 0,2 1 0 16,3-1 0-16,-4-2 0 0,5 2 0 0,4-1 0 15,1 1 0-15,0-2 0 0,0 0 0 0,-1-3 0 16,1 0 0-16,0-5 0 0,-1 1 0 16,1-3 0-16,0-4 0 0,0-3 0 0,-5-3 0 15,4 1-636-15,-9-6-728 0,5-3-52 16,-5-2 49-16,0 0 99 0,0-7 209 0,0 1 333 15</inkml:trace>
  <inkml:trace contextRef="#ctx0" brushRef="#br0" timeOffset="186614.493">23507 9203 584 0,'-10'-11'1042'0,"5"0"182"16,0-1 149-16,-4 5 137 0,4-2-188 0,0 1-352 16,0 3-804-16,0-1-166 0,0 0 0 15,5 1 0-15,0 2 0 0,0 1 0 0,5-2 0 16,0 2 0-16,0 2 0 0,5 0 0 16,-1 0 0-16,1 0 0 0,0 0 0 0,-1 0 0 15,6 0 0-15,0 0 0 0,0 0 0 0,-1-3 0 16,1 3 0-16,-5-3 0 0,0 1 0 15,-1 2 0-15,2-3 0 0,-7 3 0 0,2 0-63 16,-6 0-45-16,0 3 66 0,0-3 66 16,0 5 58-16,-6-2 25 0,6 5-107 0,-4-2 0 15,-1 5 0-15,5-3 0 0,-6 6 0 0,6 0 0 16,0 0 0-16,-4 2 0 0,4 0 0 16,4 4 0-16,-4-1 0 0,0 3 0 0,6 0 0 15,-1-2 0-15,-1 2 0 0,-4-3 0 16,6 3 0-16,-2-6 0 0,6 1 0 0,-5 0 0 15,0-7 0-15,0 2 0 0,-5-1-540 0,5-3-558 16,-5-2-167-16,0-4-27 0,0 1 50 16,0-3 129-16,-5-5 228 0,5 1 311 15</inkml:trace>
  <inkml:trace contextRef="#ctx0" brushRef="#br0" timeOffset="186828.385">23522 9363 532 0,'-15'-3'962'0,"5"0"177"16,0 0 132-16,1 1 116 0,-1-1-217 15,5 1-300-15,5-1-200 0,0 0-480 0,0-3-190 16,10 3 0-16,-5 1 0 0,9-4 0 0,1 4 0 16,0-4 0-16,-1 3 0 0,6 3 0 15,-1-3 0-15,1 3 0 0,-5 0 0 0,5 0 0 16,-1 0 0-16,1 3 0 0,-5-3 0 16,4 0 0-16,1 3 0 0,-6-3 0 0,6 0 0 15,-6 0 0-15,1 0 0 0,-5 3-282 0,0-3-1197 16,0 3-35-16,0-1 75 0,-6-2 133 15,2 0 223-15,-2 0 354 0</inkml:trace>
  <inkml:trace contextRef="#ctx0" brushRef="#br0" timeOffset="187291.2">23967 9134 34 0,'-4'-3'494'16,"4"-2"139"-16,-5 2 148 0,5-2 161 15,0 1-36-15,-5 2-88 0,5-1-92 16,-5 0-80-16,5 1-89 0,0 2-99 0,-5-3-69 16,5 3-33-16,0 0-11 0,0 0-239 0,-5 3-106 15,5 2 0-15,0 4 0 0,-5 1 0 16,5 4 0-16,-4 3 0 0,-2 2 0 0,2 6 0 16,-1 0 0-16,0 3 0 0,0-1 0 0,0 3 0 15,1 1 0-15,-2-1 0 0,6 1 0 16,-4-4 0-16,4 1 0 0,-5-1 0 0,5-2 0 15,0-3 0-15,0-3 0 0,0 1 0 0,-6-4 0 16,6-2 0-16,0-3 0 0,0 0 0 0,0-3 0 16,-4-5 0-16,4 0 0 0,0-3 0 15,-5-3 0-15,5 0 0 0,-5-5-191 0,0 0-599 16,5-4-171-16,-5 2-184 0,5-2-49 16,-5-1 25-16,10-1 116 0,-5 3 188 0,0-3 260 15</inkml:trace>
  <inkml:trace contextRef="#ctx0" brushRef="#br0" timeOffset="187996.709">24267 9302 120 0,'-5'0'551'0,"-5"-3"111"0,5 3 99 16,-5-3 105-16,6 1-91 0,-1 0-113 15,-5-1-88-15,5 0-64 0,0 0-66 0,0 0-78 16,0 1-76-16,0-2-66 0,-4 2-44 0,3-1-22 15,2 1-3-15,-6-1 7 0,0-1 13 16,0 4 16-16,0 0 13 0,-5 0-43 0,1 7-161 16,0-5 0-16,4 7 0 0,-5-4 0 15,5 4 0-15,1 1 0 0,-2 1 0 0,7 3 0 16,-2 0 0-16,6 2 0 0,0 1 0 16,6-4 0-16,-2 5 0 0,7-5 0 0,-2-2 0 15,6 0 0-15,-1-3 0 0,1-2 0 16,4-3 0-16,-4-3 0 0,5-3 0 0,0 0 0 15,-6-5 0-15,1 3 0 0,0-7 0 0,-5 1 0 16,-1 3 0-16,1-6 0 0,-5 3 0 16,0 0 0-16,-5 0 0 0,0-2 0 0,0 1 0 15,-5 1 0-15,0 0 0 0,1 0 0 16,-2 1 0-16,2 1 0 0,-1 4 0 0,0-4 0 16,0 7 0-16,0-1 0 0,5 3 0 15,-5 3 0-15,5-1 0 0,0 3 0 0,0 1 0 16,0 6 0-16,5-2 0 0,-5 1 0 0,5 6 0 15,0-3 0-15,0 5 0 0,0 0 0 16,-1 0 0-16,2 1 0 0,3 2 0 16,-4 0 0-16,0-3 0 0,0 1 0 0,0-1 0 15,-5 0 0-15,5-2 0 0,-1-1 0 0,-4 0 0 16,0-2 0-16,0 0 0 0,0-3 0 16,-4 1 0-16,4-4 0 0,-5 0 0 0,-5 0 0 15,5-2 0-15,-5-4 0 0,6 2 0 0,-11-4 0 16,5-4 0-16,0 2 0 0,-5-6 0 15,6 2 0-15,-1-5 0 0,0 3 0 0,0-4-33 16,5 2-794-16,-4-4-270 0,3 2-143 0,6 2-26 16,0-4 48-16,6 3 138 0,-2 0 245 15,1 0 336-15</inkml:trace>
  <inkml:trace contextRef="#ctx0" brushRef="#br0" timeOffset="188250.034">24488 9443 796 0,'4'5'1125'0,"-4"-5"169"0,0 3 128 16,6 0 121-16,-6-3-313 0,0 3-449 15,0 0-781-15,4-1 0 0,-4-2 0 0,5 3 0 16,0 2 0-16,-5-2 0 0,5 6 0 0,-5-4 0 16,5 6 0-16,-5 0 0 0,5 0 0 0,-5 3 0 15,0-3 0-15,0 5 0 0,0-2 0 16,-5 0 0-16,5 0 0 0,0 0 0 0,0-4 0 15,0 2 0-15,0-1 0 0,0-3 0 16,5-2 0-16,-5-4 0 0,0-2-485 0,0-2-912 16,5-4-42-16,-5-2 66 0,4-3 112 0,-4-5 205 15,0-2 283-15</inkml:trace>
  <inkml:trace contextRef="#ctx0" brushRef="#br0" timeOffset="188408.617">24527 9324 657 0,'0'-16'999'16,"0"0"161"-16,-5 2 114 0,5 0 83 15,0 3-281-15,-5-1-313 0,5 4-220 0,0 3-181 16,0-1-362-16,0 1 0 0,0 2 0 16,0 0 0-16,0 1 0 0,5 2 0 0,-5-4 0 15,5 4-211-15,-5 0-501 0,5 0-324 16,-1 0-180-16,-4 0-42 0,6 0 41 0,-1 0 131 16,-1-2 241-16,6 0 340 0</inkml:trace>
  <inkml:trace contextRef="#ctx0" brushRef="#br0" timeOffset="188798.565">24753 9057 283 0,'0'-3'950'0,"4"0"222"16,-4-2 143-16,0 2 126 0,-4-3-39 16,4 4-312-16,0-4-552 0,0 4-538 0,0-2 0 15,0 2 0-15,0-1 0 0,0 0 0 0,0 1 0 16,0 2 0-16,0 0 0 0,4 0 0 0,1 0 0 15,0 0 0-15,0 2 0 0,0-2 0 0,5 0 0 16,-1 0 0-16,-3 3 0 0,3-3 0 0,6-3 0 16,-5 3 0-16,0-2 0 0,-1 2 0 15,1-3 0-15,0 3 0 0,-5-3 0 0,0 3 0 16,0 0 0-16,0-3 0 0,-5 3 0 0,4 3 0 16,-4-3 0-16,0 3 0 0,0 0 0 15,0 2 0-15,-4 0 0 0,4 1 0 0,0 0 0 16,0 2 0-16,0 3 0 0,4-2 0 0,-4 4 0 15,0-2 0-15,0 6 0 0,6-3 0 0,-6 5 0 16,0-3 0-16,0 4 0 0,0-1 0 0,0 0 0 16,0 1 0-16,4-1 0 0,-4-2 0 15,0 2 0-15,0-3 0 0,0 4 0 0,5-7 0 16,-5 4 0-16,0-3 0 0,0-3-505 0,-5-1-575 16,5-1-171-16,0 0-26 0,-4-4 48 0,4-2 124 15,-6-1 213-15,2-4 273 0</inkml:trace>
  <inkml:trace contextRef="#ctx0" brushRef="#br0" timeOffset="188994.058">24836 9360 91 0,'-10'-8'697'16,"5"0"247"-16,-5-1 174 0,5 1 127 16,-5 0-43-16,5-1-173 0,-5 4-206 0,10-4-170 15,-4 2-264-15,-1 1-389 0,5 1 0 0,0-4 0 16,0 4 0-16,5-1 0 0,-1-2 0 0,2 5 0 16,3-3 0-16,1 1 0 0,0 2 0 0,0 1 0 15,4 2 0-15,1-3 0 0,-5 3 0 0,5 0 0 16,0 0 0-16,-1 0 0 0,1 3 0 15,0-3 0-15,0 0 0 0,-1 0 0 0,-4 0 0 16,4 2-570-16,-4-2-781 0,0 0-64 0,0 0 46 16,0 0 100-16,-6-2 207 0,7-1 301 15</inkml:trace>
  <inkml:trace contextRef="#ctx0" brushRef="#br0" timeOffset="189314.83">25061 9082 434 0,'0'-6'927'0,"0"-2"175"16,5-1 115-16,-5 4 88 0,0-3-188 0,0 2-289 16,0 1-228-16,0-1-108 0,0 0-323 0,5 4-169 15,-5-1 0-15,0 0 0 0,0 6 0 0,0-3 0 16,0 5 0-16,0 1 0 0,0 0 0 0,-5 5 0 16,5 0 0-16,-5 3 0 0,5 0 0 0,-4 2 0 15,-2 3 0-15,2 1 0 0,-1-1 0 16,-1 3 0-16,2 0 0 0,-1 3 0 0,0 0 0 15,5 0 0-15,-10-1 0 0,5 1 0 0,5-3 0 16,-5 3 0-16,1-3 0 0,-2 0 0 0,2 0 0 16,4 0 0-16,-5-2 0 0,0-2 0 0,0-1 0 15,0 0 0-15,1-3 0 0,4-1 0 0,-6-1 0 16,2-2 0-16,4-2 0 0,-5 1 0 0,-1-4 0 16,2-2-559-16,4 3-255 0,-5-3-169 15,0-3-149-15,5 0-37 0,-5 0 52 0,5 0 133 16,-5-3 204-16,5 0 254 0</inkml:trace>
  <inkml:trace contextRef="#ctx0" brushRef="#br0" timeOffset="189761.145">25061 9509 387 0,'5'0'923'0,"-5"0"197"0,0 0 129 15,0 0 102-15,0 0-150 0,0 0-267 16,0 0-236-16,0 0-370 0,0 0-328 0,0-3 0 16,5 3 0-16,-5-2 0 0,0 2 0 0,5-4 0 15,-5 2 0-15,5 0 0 0,0 2 0 0,-5-4 0 16,5 2 0-16,-1-1 0 0,2 3 0 0,3 0 0 16,-3-3 0-16,3 3 0 0,-4 0 0 0,0 3 0 15,5-3 0-15,-5 0 0 0,5 3 0 0,-6 3 0 16,1-4 0-16,0 4 0 0,-5-1 0 0,5 0 0 15,-5 4 0-15,0-1 0 0,-5 0 0 0,5 1 0 16,-5 2 0-16,0 0 0 0,1 0 0 16,-6-1 0-16,5 4 0 0,-5-2 0 0,5-2 0 15,0 2 0-15,0-1 0 0,1-3 0 0,-2 0 0 16,1 0 0-16,1 0 0 0,4 1 0 0,0-3 0 16,0-1 0-16,0-2 0 0,4 2 0 15,-4-1 0-15,5-4 0 0,1 2 0 0,-2-2 0 16,1 3 0-16,5-3 0 0,-5 0 0 0,5 0 0 15,-6 0 0-15,6 0 0 0,-5 0 0 0,5 0 0 16,-1-3 0-16,-3 3 0 0,3 0 0 0,1 0 0 16,0-2-580-16,0 2-552 0,-5 0-152 0,4-4-17 15,-3 4 63-15,3-2 147 0,1-1 237 0,-5 0 301 16</inkml:trace>
  <inkml:trace contextRef="#ctx0" brushRef="#br0" timeOffset="190191.088">25154 8996 527 0,'-4'-9'936'0,"-1"1"163"0,0 3 111 16,-5-4 88-16,5 2-248 0,0 1-269 0,1-2-208 15,4 2-109-15,-6 0-211 0,6 1-253 0,0 0 0 16,0 2 0-16,6 0 0 0,-2 0 0 0,1 3 0 16,0 3 0-16,5-3 0 0,0 6 0 15,0-1 0-15,-1 0 0 0,1 7 0 0,5-1 0 16,-6-1 0-16,6 4 0 0,0 3 0 0,-5 2 0 15,0 1 0-15,4 2 0 0,-4-1 0 0,0 5 0 16,-6 1 0-16,7 1 0 0,-7 0 0 16,2 2 0-16,-2 3 0 0,1-3 0 0,0 0 0 15,-5 1 0-15,5 2 0 0,-5-2 0 0,0-1 0 16,0 0 0-16,-5-3 0 0,5 4 0 0,-5-3 0 16,0-1 0-16,1-2 0 0,-2 2-282 0,-3-2-903 15,-1 0-142-15,-5 0-3 0,0 0 59 0,1-3 137 16,-1 0 223-16,-4-3 340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3:13:29.0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3781 11261 176 0,'-11'0'424'0,"7"0"94"0,-6 0 100 16,5-4 27-16,-5 4-7 0,5-2 18 0,0 0-14 15,-4 2-38-15,3-3-59 0,-3 3-77 16,3-3-97-16,-3 3-91 0,4-3-45 0,0 3-32 15,0 0-26-15,5 0-27 0,-5 0-12 16,5 3-8-16,5 0-6 0,5 0 3 0,0 1 11 16,5 0 7-16,4 1-106 0,1 0-39 15,10 1 0-15,-1 0 0 0,5 0 0 16,0-4 0-16,0 4 0 0,6-1 0 0,-1 0 0 16,0 1 0-16,1 0 0 0,-2-1-215 15,2 4-336-15,-6-4-336 0,1 1-252 16,-6-1-87-16,0 1 6 0,-4-4 67 0,0 1 200 15,-6-3 336-15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3:13:30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6511 11183 203 0,'-10'0'369'16,"6"0"55"-16,-6 0 48 0,0 0-83 16,5 3-64-16,-4-3-30 0,-1 0-13 0,5 3-6 15,-5-3 9-15,0 0 22 0,5 0 23 16,-5 3 28-16,5-3 22 0,1 0-1 0,-6 0-21 15,5 0-35-15,-5 0-43 0,5 0-45 16,1-3-43-16,-2 3-22 0,1 0-2 16,1 0 3-16,-2 0 1 0,6 0-4 15,-4 0-14-15,4 0-21 0,0 0-9 0,0 0 0 16,4 3 5-16,2-1 5 0,3 4-52 16,6-4-82-16,0 4 0 0,-1 0 0 0,6-1 0 15,5 1 0-15,-1 2 0 0,6-5 0 16,4 3 0-16,0-4 0 0,1 1 0 0,4 0 0 15,0-3 0-15,5 3 0 0,-5-3 0 16,5 0 0-16,-10 0 0 0,6 0 0 16,-6 0 0-16,1 0 0 0,-6 0 0 0,-5 0 0 15,1 0 0-15,-1 0-328 0,-9 0-381 16,-5 0-267-16,0 0-183 0,-5 2-45 0,-1-2 27 16,-4 0 105-16,0 0 206 0,0 0 318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3:11:14.8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14131 7815 525 0,'5'-5'765'15,"-5"-3"174"-15,0 0 106 0,-5-1-14 16,5 4-222-16,-4-3-197 0,-2-1-165 0,2 1-158 16,-1 2-90-16,-5 1-45 0,5-1-33 15,-5 1-26-15,1 0-20 0,-1 1-16 0,0 4-15 16,-5 0-15-16,0 6-14 0,-4 0-8 15,-1 4-7-15,0 4-3 0,1 3 0 0,4 2 2 16,-4 0 4-16,4 3 6 0,0 0 9 16,10 4 6-16,-4 1 4 0,9 1 5 15,0-1 2-15,4 1-2 0,1 0 1 0,10-1 0 16,-1 0 0-16,1-1-3 0,5-2-1 16,0 1 0-16,-1-3-3 0,6 3-2 15,-6-3 4-15,1 0 9 0,-5 0 8 0,0 0 7 16,-1 3 10-16,-4-3 9 0,-5 3 8 0,0 0 8 15,-5 0-47-15,0-1-41 0,0-2 0 16,-10 3 0-16,5-3 0 0,-5 3 0 0,-5-3 0 16,6 3 0-16,-6-3 0 0,5 0 0 15,-4-3 0-15,4 1 0 0,0 2 0 16,5-6 0-16,0 4 0 0,5-1 0 0,0 1 0 16,5-4 0-16,0 0 0 0,0 4 0 15,5-4 0-15,5 1 0 0,-6 2 0 0,6 0 0 16,-5 0 0-16,5 4 0 0,-6-4 0 15,1 6 0-15,0-1 0 0,-1 2 0 16,-3 1 0-16,-2 1 0 0,1 2 0 0,-5 0 0 16,5-2 0-16,-5 5 0 0,-5-3 0 15,5 1 0-15,0-1 0 0,-5 0 0 0,5 1 0 16,-4-1 0-16,4-2 0 0,-6 2 0 16,6-2 0-16,-4-1 0 0,4 1 0 15,-5-1 0-15,5-2 0 0,0 2 0 0,0-1 0 16,0-1 0-16,5-1 0 0,-1 1 0 15,2 0 0-15,-2-3 0 0,6 3 0 0,-5-3 0 16,5 0 0-16,-1 3 0 0,2-3 0 16,-1 0 0-16,-6 3 0 0,6-1 0 0,0-2 0 15,-5 4 0-15,0-2 0 0,-5 1 0 16,4 0 0-16,-4 2 0 0,0 1 0 16,-4-1 0-16,4 1 0 0,-5 2 0 0,-5 1 0 15,5-1 0-15,-5 0 0 0,0 4 0 16,1-4 0-16,3 3 0 0,-3-2 0 15,-1 1 0-15,5-1 0 0,-5 2 0 0,6-2 0 16,-2-1 0-16,6 0 0 0,0 1 0 16,0-4 0-16,0 1 0 0,6-1 0 0,-2 0 0 15,1-1 0-15,0-1 0 0,0-1 0 16,0-2 0-16,0 3 0 0,-5 0 0 0,5-3 0 16,-5 3 0-16,4 0 0 0,-4-1 0 15,0 1 0-15,0 3 0 0,0-1 0 0,0-1 0 16,0 1 0-16,-4 1 0 0,4 2 0 15,0-3 0-15,0 1 0 0,-5 0 0 16,0 2 0-16,5 0 0 0,-5-2 0 0,0 0 0 16,0 2 0-16,0-3 0 0,1 4 0 15,4-4 0-15,-6 3 0 0,2 1 0 0,-1-1 0 16,5 0 0-16,0 1 0 0,0-1 0 16,0-2 0-16,0 2 0 0,0-2 0 0,0-1 0 15,5 3 0-15,-1-2 0 0,-4 0 0 16,6-1 0-16,-2-1 0 0,1 1 0 0,-5-2 0 15,5-3 0-15,-5 2 0 0,5 2 0 0,-5-4 0 16,0 0 0-16,5 2 0 0,-10-1 0 0,5-1 0 16,0 2 0-16,-5-2 0 0,5 1 0 0,-5 1 0 15,5-2 0-15,-5 3 0 0,1 0 0 0,4-2 0 16,-6 1 0-16,2 1 0 0,-1-3 0 16,5 2 0-16,-5 2 0 0,0-1 0 0,5-1 0 15,-5-2 0-15,0 3 0 0,5-3 0 16,-5 0 0-16,5 0 0 0,0 0 0 0,-4-2 0 15,4-1 0-15,0 0 0 0,0 0 0 0,0-2 0 16,0 0 0-16,4-4 0 0,-4 1 0 0,0 3 0 16,5-6 0-16,-5 3 0 0,5 0 0 0,-5 0 0 15,5-4 0-15,-5 4 0 0,5-3 0 16,-5 3 0-16,0-3 0 0,5 0 0 0,-5 3 0 16,5-3 0-16,-5 0 0 0,0 0 0 0,0 0 0 15,0-3 0-15,0 1 0 0,0-1 0 16,0 0 0-16,-5-2 0 0,5 2 0 0,-5-3 0 15,5 1 0-15,0-3 0 0,-5-1 0 0,5 1 0 16,0 0 0-16,0 0 0 0,0-3 0 16,0 0 0-16,0 0 0 0,0 0 0 0,0-6 0 0,-5 3 0 15,5-2-105-15,-5-4-781 0,5-1-287 16,-9-2-101-16,4-2 3 0,-1-2 51 0,2-3 161 16,-1-1 276-16,-5-2 366 0</inkml:trace>
  <inkml:trace contextRef="#ctx0" brushRef="#br0" timeOffset="42899.718">1883 7910 89 0,'-6'-6'438'0,"2"0"103"0,-1 1 114 16,0-1 100-16,5 1-55 0,-5 2-51 0,0 0-41 15,5 3-55-15,0 0-81 0,0 3-96 16,0 0-91-16,5 4-70 0,-5 5-41 0,5-1-31 16,0 9-17-16,-5-2-16 0,5 4-9 0,5 4-11 15,-5 1-7-15,-1 1-8 0,2 2-7 16,-2 3-8-16,1-3-9 0,0 1-9 0,0-1-10 16,-5-2-9-16,5-4-9 0,-5-2-6 15,0-2-2-15,0-3-3 0,0-6-1 0,0 0 2 16,0-6 2-16,-5-5 0 0,5 0 1 0,-5-5 0 15,0-3 0-15,0-4 0 0,1-1-1 16,-2-1 0-16,2-3-3 0,4 3 1 16,-5 1 0-16,5-1 0 0,0 0-1 0,5 2 0 15,-1 2-1-15,2-1 0 0,-2 3 0 0,6 2-2 16,0 3-1-16,4-2-1 0,-4 5-1 16,5 0-1-16,0 2 1 0,-6 4 0 15,6 2 4-15,-5 4 5 0,0-1 7 0,-1 2 4 16,1 4 6-16,-5 2 14 0,-5 0 15 0,0 1 12 15,0-4 11-15,0 4 9 0,-5-4 8 16,1 1-8-16,-6-4-55 0,0 1-29 0,0-3 0 16,0 0 0-16,0-2 0 0,1-4 0 0,-6-3 0 15,5 4 0-15,0-6 0 0,1 0 0 16,-1 0-26-16,5-6-201 0,0 4-118 16,0-3-213-16,0-4-282 0,5-2-238 0,0 0-84 15,0 0 0-15,5-5 74 0,5 2 195 16,-5-5 293-16</inkml:trace>
  <inkml:trace contextRef="#ctx0" brushRef="#br0" timeOffset="43133.095">2074 8075 711 0,'5'-12'937'15,"0"-1"155"-15,-1 4 116 0,-4-1 24 16,6 2-244-16,-6 2-258 0,4 3-169 0,1-3-101 16,0 6-188-16,0 0-272 0,5 4 0 15,-1 1 0-15,2 6 0 0,-2 2 0 16,1 4 0-16,0 2 0 0,-1 7 0 0,1 1 0 15,0 3 0-15,-5 4 0 0,0-1 0 0,0 2 0 16,-5 1 0-16,0 0 0 0,0 0 0 16,0 0 0-16,-5-6 0 0,0 0 0 0,5-2 0 15,-5-6 0-15,0 0 0 0,-4-6-82 0,3-1-690 16,2-2-343-16,-6-7-141 0,5-3-20 16,0-6 42-16,0-9 129 0,5 2 252 0,5-10 400 15</inkml:trace>
  <inkml:trace contextRef="#ctx0" brushRef="#br0" timeOffset="43425.16">2691 7972 729 0,'-4'4'987'15,"4"-4"152"-15,-5 0 129 0,0 0 103 0,0-4-339 16,0 2-291-16,5-1-163 0,-5 0-232 15,5 1-346-15,0-1 0 0,0 3 0 16,5 0 0-16,-5 3 0 0,5 5 0 0,0 3 0 16,0 6 0-16,0 2 0 0,-1 5 0 0,2 4 0 15,3 6 0-15,-3-2 0 0,-2 1 0 16,1 1 0-16,0-1 0 0,0-6 0 0,5 1 0 16,-5-3 0-16,-1-6 0 0,2 0 0 0,-6-5 0 15,4-3-98-15,-4-2-697 0,-4-4-230 16,4-2-172-16,-6-6-39 0,-3-2 34 0,4-4 127 15,-5-5 223-15,0 0 299 0</inkml:trace>
  <inkml:trace contextRef="#ctx0" brushRef="#br0" timeOffset="43610.215">2608 8194 489 0,'-14'-20'695'0,"-1"-2"202"0,0 2 153 0,5 2-4 16,1 1-130-16,3 0-128 0,2 0-105 16,-1 1-140-16,5 0-101 0,0-1-59 0,5 4-124 15,-1-2-259-15,7 1 0 0,-1 1 0 16,4 2 0-16,0 0 0 0,6 2 0 0,0 2 0 15,-1 3 0-15,11 2 0 0,-10 4 0 0,4 2 0 16,1 7 0-16,-1-1 0 0,-4 7-34 16,-1 0-563-16,1 5-213 0,0 3-226 15,-6-4-135-15,1 4-16 0,0 0 52 0,0 0 153 16,-6-3 243-16,1-3 285 0</inkml:trace>
  <inkml:trace contextRef="#ctx0" brushRef="#br0" timeOffset="44002.496">2952 8202 489 0,'-6'-3'906'0,"-3"-2"182"0,4-1 139 0,-5 0 119 16,0 1-215-16,6-1-260 0,-2 3-212 16,2 1-185-16,-1-1-474 0,0 3 0 0,5 0 0 15,0 5 0-15,0 1 0 0,0 2 0 16,5 4 0-16,-5 1 0 0,5 1 0 16,-1 2 0-16,2 1 0 0,3 0 0 0,1-1 0 15,0 1 0-15,-1-3 0 0,1-3 0 16,5-4 0-16,-5-1 0 0,4-3 0 15,1-6 0-15,0 1 0 0,-1-6 0 0,1-4 0 16,0 1 0-16,-5-5 0 0,0 2 0 0,-1-3 0 16,-3 0 0-16,-2 1 0 0,1 0 0 15,-5 2 0-15,0 0 0 0,-5 0 0 16,1 3 0-16,-2 3 0 0,6 0 0 0,-4 2 0 16,-1 0 0-16,5 6 0 0,-5 0 0 15,5 0 0-15,0 6 0 0,0 0 0 0,5 4 0 16,0 2 0-16,-5 2 0 0,4 0 0 15,6 1 0-15,-5 5 0 0,1 0 0 16,3-1 0-16,1 0 0 0,0-2 0 0,-1 2 0 16,6-2 0-16,-5-4 0 0,0-2 0 15,-5-3 0-15,-1 1-782 0,1-6-435 0,-5-3-113 16,0-3 17-16,0-6 77 0,0-1 156 16,0-7 282-16,-5 1 375 0</inkml:trace>
  <inkml:trace contextRef="#ctx0" brushRef="#br0" timeOffset="44188.996">3098 8039 713 0,'-4'-20'1026'0,"-1"4"183"0,0-1 150 0,0 1 123 16,5 2-303-16,5 0-306 0,-5 4-523 15,5-1-350-15,0 2 0 0,5 1 0 0,-6 5 0 16,7 3 0-16,-2 3 0 0,1 3 0 16,-5 5 0-16,5 2 0 0,-6 6 0 0,-4 0 0 15,6 7 0-15,-6-5 0 0,-6 4-234 16,2 0-1063-16,-6-3-128 0,5-2 10 0,-5-6 89 15,1-4 165-15,-2-4 317 0,1-6 395 16</inkml:trace>
  <inkml:trace contextRef="#ctx0" brushRef="#br0" timeOffset="44357.598">2946 7859 465 0,'-9'-13'948'0,"4"-1"185"0,-5 1 153 15,5-2 125-15,0 5-170 0,5-4-355 16,5 2-232-16,-5 2-487 0,10-2-167 15,-5 4 0-15,9 3 0 0,-4 0 0 0,5 1 0 16,0 2 0-16,0 4 0 0,4 2 0 0,0 4 0 16,-4 0-327-16,5 3-826 0,0 6-186 15,-1-4-35-15,6 1 55 0,4 0 124 16,5 0 280-16,6-4 429 0</inkml:trace>
  <inkml:trace contextRef="#ctx0" brushRef="#br0" timeOffset="44773.44">3618 8237 49 0,'-4'8'624'16,"-2"-2"247"-16,6 0 183 0,-4-4 145 15,4 4-12-15,0-3-119 0,4 0-146 0,-4-1-160 16,6 1-307-16,-2-3-455 0,1 0 0 15,5-3 0-15,-5 1 0 0,5-1 0 0,-1-6 0 16,1 1 0-16,0 0 0 0,0-6 0 0,0 1 0 16,-6-1 0-16,7-3 0 0,-7 0 0 15,6 1 0-15,-5-1 0 0,-5 1 0 16,5 0 0-16,-10 2 0 0,5 0 0 0,0 2 0 16,-5 2 0-16,1 4 0 0,-2 0 0 15,2 4 0-15,4 2 0 0,-5 2 0 16,-1 4 0-16,6 2 0 0,0 0 0 0,0 6 0 15,0 0 0-15,6 0 0 0,-6 3 0 16,5-1 0-16,-1 4 0 0,2-4 0 0,-2 4 0 16,1-1 0-16,0 0 0 0,5-2 0 0,-5-1 0 15,4 0 0-15,-3-1 0 0,-2-4 0 16,1-3 0-16,1 0 0 0,-2-2 0 16,-4-3-1043-16,0-3-371 0,0-3 0 0,0-3 75 15,-4 1 126-15,4-6 241 0,-6-3 380 16</inkml:trace>
  <inkml:trace contextRef="#ctx0" brushRef="#br0" timeOffset="45131.491">3672 7995 559 0,'-5'-11'961'0,"-5"-3"183"0,1 0 150 16,4 3 123-16,-5 3-232 0,0 3-309 0,5-1-217 16,-5 1-563-16,6 5-96 0,-1 2 0 15,0-14 0-15,-5 38 0 0,5-13 0 0,5 4 0 16,-5 2 0-16,5 7 0 0,-4 3 0 15,4 2 0-15,4 0 0 0,-4 1 0 0,5 1 0 16,0 1 0-16,5-4 0 0,-5 0 0 16,4-5 0-16,6 0 0 0,0-1 0 0,0-4 0 15,4-4 0-15,1-4 0 0,0-1 0 16,-1-6 0-16,6-5 0 0,-6 0 0 0,6-5 0 16,-6-3 0-16,1-1 0 0,-6-5 0 15,1 0 0-15,-5-2 0 0,0-3 0 0,-5 0 0 16,0-1 0-16,-5-2 0 0,0-3 0 15,-5 1 0-15,0-4 0 0,-5 0 0 0,0-2 0 16,-5 2 0-16,-4-2 0 0,0 0 0 0,-1 2 0 16,0 1 0-16,1 4 0 0,-1 4 0 15,6 6 0-15,-7 4 0 0,7 7 0 0,-6 4-794 16,1 7-444-16,4 2-99 0,0-1 10 16,5 4 71-16,1-3 175 0,4 3 319 0</inkml:trace>
  <inkml:trace contextRef="#ctx0" brushRef="#br0" timeOffset="45997.849">4354 8307 195 0,'-5'0'515'0,"0"0"143"0,0 0 167 0,0 0 97 16,0 2-47-16,-5-2-78 0,6 0-65 15,-1 3-71-15,0-3-98 0,0 0-101 16,0 3-58-16,5-3-39 0,-5 0-148 0,5 0-217 16,0 0 0-16,0 3 0 0,5-3 0 15,0 0 0-15,0-3 0 0,5 3 0 0,0 0 0 16,4 0 0-16,1 0 0 0,5-3 0 15,-1 3 0-15,1 0 0 0,4 0 0 16,-4 0 0-16,4 3 0 0,1-3 0 0,-6 3 0 16,1-3 0-16,0 2 0 0,-5 1-351 15,-6 0-428-15,1 0-203 0,0 2-167 0,-5-3-40 16,-5 2 31-16,0-2 119 0,-5 1 207 16,0-3 279-16</inkml:trace>
  <inkml:trace contextRef="#ctx0" brushRef="#br0" timeOffset="46203.003">4491 8370 156 0,'-19'5'560'15,"-1"-2"143"-15,-4 3 167 0,4-3 137 0,0-1-107 16,1-2-122-16,4 3-90 0,0-3-79 16,5 0-106-16,0 0-82 0,1-3-49 0,-1 1-24 15,5-1-72-15,5 3-276 0,0-6 0 16,0 3 0-16,5 0 0 0,5 3 0 16,-1 0 0-16,1 0 0 0,5 0 0 0,4 0 0 15,2 3 0-15,-2 0 0 0,6 0 0 16,-1 0 0-16,5-3 0 0,-4 0 0 0,5 0 0 15,-11 0-495-15,6 0-766 0,-6-6-109 16,-4 3 14-16,4-5 77 0,-4 0 156 16,-5-1 291-16,-5-1 389 0</inkml:trace>
  <inkml:trace contextRef="#ctx0" brushRef="#br0" timeOffset="46452.146">4604 8194 366 0,'-15'-6'877'0,"6"0"183"0,-1 1 140 16,0-1 124-16,-5 3-138 0,10 1-272 15,1-1-226-15,-2 0-132 0,1 1-536 0,5-2-20 16,5 4 0-16,1 0 0 0,-2 0 0 16,6 0 0-16,0 0 0 0,4 4 0 0,1-2 0 15,0 4 0-15,-1-1 0 0,1 4 0 0,0-1 0 16,0 3 0-16,-1 6 0 0,-4-4 0 16,0 7 0-16,0-1 0 0,-6 3 0 0,2 3 0 15,-6-4 0-15,0 7 0 0,0 0 0 0,-6 0 0 16,-3-1 0-16,-1 1 0 0,1-1-93 15,-6-2-748-15,0-3-285 0,1-2-119 16,-1-7-15-16,5 1 46 0,-5-3 132 0,5-5 255 16,1-6 371-16</inkml:trace>
  <inkml:trace contextRef="#ctx0" brushRef="#br0" timeOffset="47454.99">5246 8036 167 0,'-4'-5'433'0,"-2"-3"107"16,6-1 117-16,-4 3 35 0,4 1 26 15,-5 0-3-15,5-1-31 0,-5 3-51 0,5 0-65 16,-5 1-79-16,5 2-99 0,-5 0-70 16,5 0-39-16,-5 0-27 0,5 5-17 15,0 1-9-15,-5 5-43 0,5 6-185 16,0 1 0-16,0 8 0 0,0-2 0 0,5 4 0 15,-5 2 0-15,10 1 0 0,0 2 0 16,-1-5 0-16,6-1 0 0,0-2 0 0,-1-3 0 16,7-5 0-16,-2-4 0 0,5-2 0 0,-4-5 0 15,0-9 0-15,-1 0 0 0,6-8 0 16,-11-2 0-16,6-4 0 0,-5-2 0 16,-5-4 0-16,0 1 0 0,-1 0 0 0,-9-2 0 15,5 1 0-15,-5 1 0 0,0 0 0 16,-5 3 0-16,0-1 0 0,1 4 0 0,-6 2 0 15,0 0 0-15,5 3 0 0,-5 3 0 16,5 3 0-16,-5-1 0 0,10 4 0 16,-5 4 0-16,1 4 0 0,4 2 0 0,0 3 0 15,4 2 0-15,1 7 0 0,1 0 0 16,3 2 0-16,1 2 0 0,0 1 0 16,-1 0 0-16,6 3 0 0,0-1 0 0,-1 0 0 15,1 1 0-15,0-1 0 0,0 1 0 16,-1 3 0-16,-4-3 0 0,0-1 0 15,0-2 0-15,-5 2 0 0,0-2 0 0,0 0 0 16,-5-3 0-16,-5 0 0 0,0-5 0 0,0 2 0 16,-5-2 0-16,0-3 0 0,-10-4 0 15,6 1 0-15,-6-2 0 0,1-4 0 16,-6 1 0-16,1-4 0 0,-1-2 0 0,0-2 0 16,1-4 0-16,4 1 0 0,1-4 0 15,4 1 0-15,0-3 0 0,6 0 0 0,4-3 0 16,0 1 0-16,5-4 0 0,0 0-209 15,5 0-320-15,0-2-144 0,4 3-214 16,1-3-185-16,0-1-63 0,4 4 8 0,7-4 100 16,-2 1 198-16,6 3 280 0</inkml:trace>
  <inkml:trace contextRef="#ctx0" brushRef="#br0" timeOffset="47800.161">5957 8168 2 0,'0'0'598'0,"0"0"222"0,-4 0 181 16,-1 0 128-16,-1 3-23 0,6-3-161 0,-4 0-167 15,-1 0-154-15,5 0-126 0,0 3-78 16,-5-3-150-16,5 0-270 0,0 0 0 0,0 0 0 15,0 3 0-15,5-3 0 0,0 0 0 16,-1 0 0-16,7 0 0 0,-1 0 0 16,4 0 0-16,0 0 0 0,1 0 0 0,0 0 0 15,5 0 0-15,-1 0 0 0,1 0 0 16,0 0 0-16,-1 0 0 0,-4 3 0 0,4-3 0 16,-4 2 0-16,0-2 0 0,-5 3 0 15,-1 0-340-15,-3-1-585 0,-2 4-189 0,-4 0-104 16,0-1-4-16,0 1 68 0,-10-1 165 15,5 4 251-15,-4-4 288 0</inkml:trace>
  <inkml:trace contextRef="#ctx0" brushRef="#br0" timeOffset="47985.858">6070 8273 312 0,'-20'8'812'15,"5"-4"196"-15,-4 1 147 0,4-2 121 0,1 2-133 16,4-2-206-16,0 0-218 0,0-3-148 16,6 3-313-16,-1-1-258 0,5-2 0 0,0 3 0 15,5-3 0-15,5 0 0 0,-6 3 0 16,6-3 0-16,4 3 0 0,1-3 0 0,0 0 0 15,-1 0 0-15,7 0 0 0,-2 0 0 16,0 0 0-16,-4-3 0 0,5 3 0 0,-5-3 0 16,0 0 0-16,-1 3 0 0,-4-2-278 15,0 2-1266-15,-1 0-5 0,-3 0 96 0,-2-3 144 16,1 0 245-16,0-2 379 0</inkml:trace>
  <inkml:trace contextRef="#ctx0" brushRef="#br0" timeOffset="49437.119">6683 7986 44 0,'0'-5'521'0,"0"0"172"15,0-4 182-15,-5 4 142 0,5-1-84 16,-5 0-122-16,0-2-130 0,0 3-136 0,1 0-154 16,-2-4-111-16,-3 3-61 0,4 1-37 15,-5 0-29-15,0 2-22 0,6-3-15 16,-7 6-13-16,-3 0-11 0,4 3-8 15,0 0-4-15,0 5 3 0,1 6 4 0,-1 0-17 16,0 8-70-16,1 0 0 0,3 6 0 0,-3 1 0 16,9 5 0-16,0-1 0 0,0 5 0 15,9-2 0-15,-3 3 0 0,8-1 0 16,-4-1 0-16,4-1 0 0,6-4 0 0,-5-1 0 16,5-6 0-16,-1-4 0 0,0-1 0 15,1-6 0-15,0-3 0 0,-1-6 0 0,1-2-223 16,0-6-600-16,-1-2-313 0,1-3-118 15,-5-4-11-15,0-1 55 0,-1-1 150 16,0-5 269-16,1 2 370 0</inkml:trace>
  <inkml:trace contextRef="#ctx0" brushRef="#br0" timeOffset="49905.516">6977 8144 405 0,'0'-6'872'0,"-4"0"175"0,-2 1 113 16,2 0 84-16,-1-1-212 0,0 1-276 0,5-1-241 16,-5 0-150-16,-5 4-97 0,5-1-72 0,0 0-54 15,0 1-44-15,-4 2-31 0,-1 0-43 16,-5 0-24-16,5 5 0 0,-10-2 0 16,6 5 0-16,-1 3 0 0,0 0 0 0,6 3 0 15,-6-1 0-15,5 4 0 0,6 0 0 16,-2 2 0-16,1 1 0 0,5-2 0 0,0 2 0 15,5-4 0-15,5-1 0 0,5-2 0 16,-5-2 0-16,9-2 0 0,-4-2 0 16,4-3 0-16,-4-8 0 0,5 2 0 0,-6-3 0 15,1-4 0-15,0-2 0 0,-5 3 0 16,5-6 0-16,-11 3 0 0,6-3 0 0,-5 3 0 16,-5-3 0-16,5 0 0 0,-5 4 0 15,0-4 0-15,0 3 0 0,-5 0 0 16,5 2 0-16,-5 1 0 0,5 0 0 15,-4 2 0-15,4 1 0 0,0 2 0 0,0 3 0 16,-6 3 0-16,6 0 0 0,6 2 0 16,-6 4 0-16,0 1 0 0,4 2 0 0,1 2 0 15,-5-1 0-15,10 1 0 0,-5 2 0 0,0-2 0 16,4 0 0-16,1 0 0 0,1-3-161 16,-2 0-341-16,6-3-291 0,-5 1-304 15,-1-4-114-15,1-2-11 0,5-3 57 0,-5-3 174 16,5-2 280-16</inkml:trace>
  <inkml:trace contextRef="#ctx0" brushRef="#br0" timeOffset="50135.103">7286 8185 183 0,'-9'0'872'0,"3"0"219"16,-3 0 170-16,4 3 147 0,-5-3-6 0,5 0-329 15,0 0-294-15,0 0-657 0,5-3-122 16,0 3 0-16,0 0 0 0,5-3 0 15,5 3 0-15,0-2 0 0,-1 2 0 0,6-3 0 16,0 3 0-16,4-3 0 0,-4 3 0 0,5 0 0 16,-5-3 0-16,4 3 0 0,-4-3 0 15,0 3-122-15,4-2-402 0,-9-1-184 16,5 0-264-16,-10 1-131 0,5-4-43 0,-6 3-17 16,-4-2 90-16,0 2 248 0,-4-3 345 15</inkml:trace>
  <inkml:trace contextRef="#ctx0" brushRef="#br0" timeOffset="50297.18">7439 8111 55 0,'-11'-6'661'0,"-3"0"251"15,4 1 175-15,0 2 129 0,0 1-2 16,0 2-176-16,1-3-210 0,3 3-190 0,2 0-136 16,-1 0-462-16,0 3-40 0,5-1 0 15,0 6 0-15,0 1 0 0,0 2 0 0,0 2 0 16,5 4 0-16,-5 0 0 0,5-1 0 16,-1 4 0-16,2-4 0 0,3 1 0 15,-3-1 0-15,3-2-10 0,-4 0-907 0,0-3-303 16,0 0-101-16,5-5 14 0,-6-4 74 15,6-2 175-15,1 0 311 0</inkml:trace>
  <inkml:trace contextRef="#ctx0" brushRef="#br0" timeOffset="50632.871">7585 8257 756 0,'-5'8'1051'0,"5"-2"165"0,0-4 116 15,0 4 82-15,0-4-361 0,0-2-351 16,5 0-221-16,-5-2-295 0,10-1-186 0,-5-2 0 15,5-4 0-15,-6-2 0 0,7 1 0 16,-7-2 0-16,2-1 0 0,3 2 0 16,-4-6 0-16,-5 3 0 0,5 0 0 0,0 0-124 15,-5 0-53-15,0 1 31 0,0 2 37 16,0 2 36-16,-5-1 35 0,5 4 34 16,-5 0 34-16,0 4 30 0,5-1 33 0,-5 3 39 15,5 3 39-15,0 2 14 0,-4 1-185 16,4 5 0-16,4 0 0 0,-4 3 0 0,5 2 0 15,-5 0 0-15,5 4 0 0,0-4 0 16,5 7 0-16,-5-4 0 0,5 0 0 16,-1 1 0-16,1-4 0 0,0-2 0 0,0 0 0 15,-6-6 0-15,6 1 0 0,0-5-472 16,0 0-480-16,-5-8-237 0,0 2-58 0,5-6 35 16,-5-3 111-16,5-6 169 0,-1 0 204 15</inkml:trace>
  <inkml:trace contextRef="#ctx0" brushRef="#br0" timeOffset="50881.164">7766 7915 642 0,'-4'-11'1024'0,"-6"0"201"0,5 0 167 15,-5 5 130-15,5 1-247 0,1-1-339 0,4 3-761 16,0 0-175-16,0 3 0 0,4 0 0 16,1 3 0-16,5 0 0 0,0 3 0 15,5 2 0-15,-6 2 0 0,6 5 0 0,0-2 0 16,-1 7 0-16,1-1 0 0,-5 3 0 0,5 6 0 15,-5-1 0-15,-5 1 0 0,-1 5 0 16,2-2 0-16,-2 4 0 0,-4-1 0 16,0-1 0-16,-4-3 0 0,-2 0 0 0,6-2 0 15,-9-7 0-15,4-1 0 0,-5-4-774 16,0-1-483-16,0-7-79 0,1-3 25 0,-1-5 80 16,5-5 165-16,0-1 277 0,0-5 369 15</inkml:trace>
  <inkml:trace contextRef="#ctx0" brushRef="#br0" timeOffset="51408.081">8036 8080 517 0,'0'-3'937'16,"-4"-2"184"-16,4 2 138 0,0-3 112 15,0 1-223-15,0 0-268 0,0-1-197 0,4 3-408 16,2 0-275-16,-2 1 0 0,6 2 0 16,-5 0 0-16,5 2 0 0,-1 4 0 0,1 0 0 15,1 2 0-15,-7 0 0 0,5 3 0 16,2 3 0-16,-7 3 0 0,2-1 0 0,-2 1 0 16,-4 5 0-16,0-3 0 0,0 1 0 0,0-2 0 15,0 0 0-15,0-2 0 0,0-2 0 16,0-4 0-16,-4-1 0 0,4-3 0 0,0-4 0 15,4-2 0-15,-4-2 0 0,0-4 0 16,5-3-315-16,0-4-3 0,0 2 65 16,5-5 59-16,-5-2 56 0,-1 2 60 0,6-1 64 15,-5-2 63-15,1 2 63 0,-2 1 76 16,1-3 53-16,0 3 21 0,0 2 4 16,0 0-74-16,0 6-192 0,-5-4 0 0,0 7 0 15,0-1 0-15,0 3 0 0,0 3 0 16,-5 3 0-16,5 3 0 0,-5 2 0 15,0 3 0-15,5 0 0 0,-5 6 0 0,0-3 0 16,5 2 0-16,0 1 0 0,0 2 0 0,0 0 0 16,5-2 0-16,0 2 0 0,0-2 0 15,5-1 0-15,-1-2 0 0,1 0 0 0,5-3 0 16,-5 0 0-16,5-3 0 0,4-2 0 16,-4-1 0-16,4-2 0 0,1 0-919 0,-5-6-386 15,5 0-63-15,-1 1 49 0,6-7 100 16,-6 1 200-16,6 0 311 0</inkml:trace>
  <inkml:trace contextRef="#ctx0" brushRef="#br0" timeOffset="52269.35">8704 8180 35 0,'-6'2'541'0,"6"-2"187"0,-4 3 198 16,-1-3 144-16,-1 3-52 0,2-3-113 15,-1 0-110-15,0 2-105 0,5-2-123 0,-5 0-80 16,0 4-58-16,5-4-429 0,0 0 0 15,-5 0 0-15,5 2 0 0,5-2 0 16,-5 3 0-16,5-3 0 0,0 0 0 0,5 3 0 16,-6-3 0-16,11 3 0 0,-5-1 0 0,5-2 0 15,0 0 0-15,-1 2 0 0,1-2 0 16,0 4 0-16,0-4 0 0,-1 0-1359 16,1 0-160-16,-6-4 35 0,6 0 118 0,-5-2 190 15,5-3 353-15,4 1 386 0</inkml:trace>
  <inkml:trace contextRef="#ctx0" brushRef="#br0" timeOffset="52760.149">9111 7978 48 0,'-6'-6'465'16,"1"-2"139"-16,1 3 154 0,4-1 139 15,-6 1-31-15,6-1-73 0,-4 4-80 0,-1-4-85 16,5 0-109-16,-5 4-121 0,5-1-88 16,-5 1-49-16,0-2-31 0,5 4-31 15,-5-2-25-15,0 2-21 0,1 0-15 0,-2 2-101 16,-3 4-37-16,-1 3 0 0,0-1 0 16,0 5 0-16,0 4 0 0,-4 5 0 0,4 0 0 15,5 5 0-15,-4 1 0 0,3 6 0 16,2-2 0-16,4 1 0 0,4 4 0 0,-4-1 0 15,10-1 0-15,5-2 0 0,0-2 0 0,-1-4 0 16,6-2 0-16,-1-3 0 0,6-5 0 16,0-3 0-16,-1-4 0 0,1-4 0 15,-6-4 0-15,6-2 0 0,-1 0-82 0,-4-4-632 16,-1 0-170-16,1-4-225 0,0-3-72 16,-5 0 7-16,4 0 70 0,-4-3 166 15,4 3 249-15</inkml:trace>
  <inkml:trace contextRef="#ctx0" brushRef="#br0" timeOffset="53203.415">9453 8227 262 0,'0'-9'764'0,"0"0"220"0,-4 2 149 15,4-1 106-15,-5-1-145 0,-5 1-200 16,5 2-229-16,-5-2-190 0,5 3-121 16,-5-4-84-16,6 4-213 0,-6 2-57 0,-5-3 0 15,6 3 0-15,-1 3 0 0,-5 0 0 16,0 3 0-16,5 3 0 0,-5-1 0 0,1 3 0 15,4 4 0-15,0 2 0 0,0 0 0 16,1 1 0-16,3 5 0 0,2-4 0 16,-1 4 0-16,10 0 0 0,-5-4 0 0,4 1 0 15,6-3 0-15,5-1 0 0,-5-5 0 16,10 1 0-16,-6-7 0 0,1-2 0 16,4 0 0-16,-4-5 0 0,0-1 0 0,0-2 0 15,-1-3 0-15,1 0 0 0,-5-3 0 16,-1 3 0-16,2-2 0 0,-7-1 0 0,2 0 0 15,-2 0 0-15,-4 0 0 0,0 1 0 16,0 2 0-16,-4 0 0 0,-2 2 0 16,2-2 0-16,4 5 0 0,-5 1 0 0,-1 0 0 15,6 1 0-15,-4 4 0 0,4 4 0 16,-5-2 0-16,5 4 0 0,0 2 0 0,0 3 0 16,0 0 0-16,5 2 0 0,-1 5 0 15,2-4 0-15,-1 2 0 0,5-2 0 0,-1 0 0 16,1-3 0-16,0 0 0 0,-1 0 0 15,1-3-104-15,5-2-783 0,-5-2-305 16,0 0-105-16,4-4 9 0,1 0 75 0,5-4 168 16,0 0 279-16</inkml:trace>
  <inkml:trace contextRef="#ctx0" brushRef="#br0" timeOffset="53439.053">9748 8207 163 0,'-5'0'819'15,"-5"0"220"-15,5-2 159 0,-5 2 126 16,6 0-53-16,-2-3-285 0,2 3-290 0,4-3-178 16,0 3-341-16,4-3-177 0,2 1 0 15,3-2 0-15,1 2 0 0,0-1 0 0,5 0 0 16,0 3 0-16,-1-2 0 0,1 2 0 16,0 0 0-16,-1 0 0 0,0 0 0 0,1 2 0 15,-5-2 0-15,5 0 0 0,-5 0 0 16,-1 0-151-16,-3 0-660 0,-2 0-195 0,-4 3-175 15,0-3-35-15,0 0 42 0,0-3 125 16,0-2 206-16,-4 2 267 0</inkml:trace>
  <inkml:trace contextRef="#ctx0" brushRef="#br0" timeOffset="53607.602">9851 8125 29 0,'-10'-9'607'16,"5"1"255"-16,-5 3 193 0,5-1 139 0,-5 0-18 16,6 4-154-16,-1-1-186 0,0 0-192 15,5 3-132-15,0 3-258 0,0 0-254 16,5 5 0-16,-5 0 0 0,5 6 0 15,-1-1 0-15,2 7 0 0,-2-1 0 0,1 4 0 16,0-1 0-16,0-1 0 0,0 1 0 16,5-2 0-16,-5-1-289 0,-1-2-1042 0,2-3-113 15,-6-1 26-15,4-5 101 0,1-2 183 16,5-3 325-16,-5-6 379 0</inkml:trace>
  <inkml:trace contextRef="#ctx0" brushRef="#br0" timeOffset="54058.199">10047 8190 357 0,'-5'4'598'0,"5"-2"184"0,0 1 183 15,0 3 12-15,5-4-77 0,-5 0-89 16,0 2-85-16,5-1-118 0,-1-3-127 0,2 0-76 16,-2-3-50-16,1-1-129 0,5 0-226 15,0-2 0-15,-5-5 0 0,5 0 0 0,-1-3 0 16,1 0 0-16,-5 0 0 0,5-2 0 16,-5 2 0-16,0 0-18 0,-5 0-191 0,5 4 31 15,-5-2 44-15,-5 4 41 0,5 2 45 0,-5 1 43 16,5 0 37-16,-5 2 29 0,5-15 24 15,-5 33 28-15,5-12 21 0,-5 0 22 0,5-1-52 16,0 4-104-16,0 2 0 0,0 0 0 16,0 4 0-16,0 1 0 0,5 1 0 15,0 3 0-15,-5-1 0 0,5 3 0 0,0 1 0 16,4 2 0-16,-3-3 0 0,3 3 0 16,1 0 0-16,0-2 0 0,0-1 0 0,0-2 0 15,0-1 0-15,4-3 0 0,-4-4 0 16,0 2 0-16,-6-5-783 0,7-4-614 0,-7-4-23 15,6-4 75-15,-5-2 117 0,0-6 210 16,-5-2 330-16</inkml:trace>
  <inkml:trace contextRef="#ctx0" brushRef="#br0" timeOffset="54313.747">10277 7950 15 0,'-10'-10'888'15,"5"2"265"-15,1-3 210 0,-2 5 181 0,2 1 139 16,-1-1-389-16,0 3-1043 0,5-3-251 15,0 4 0-15,0 2 0 0,5-4 0 16,0 4 0-16,5 0 0 0,-1 4 0 0,1 1 0 16,5 1 0-16,-5 2 0 0,5 3 0 0,4 0 0 15,-4 5 0-15,4 1 0 0,-4 2 0 16,5 3 0-16,-5 1 0 0,0 4 0 16,-1 1 0-16,-4 2 0 0,-6 0 0 0,2 1 0 15,-2 1 0-15,-8 0 0 0,-2 0 0 16,2-1 0-16,-6-1 0 0,0 0 0 0,-9 1 0 15,-1-3-1495-15,0-4-67 0,-5 4 91 16,6-6 127-16,-6 0 205 0,1 0 366 0</inkml:trace>
  <inkml:trace contextRef="#ctx0" brushRef="#br0" timeOffset="56080.257">10895 7964 97 0,'-5'-8'619'0,"1"0"227"16,-2 0 167-16,2 2 104 0,-1 4-92 15,0-4-179-15,0 6-186 0,0-3-200 0,5 6-137 16,-5 3-76-16,5 2-55 0,0 2-33 16,5 4-23-16,0 3-16 0,0 3-18 15,0 4-22-15,4 1-16 0,1 2-14 0,0 4-15 16,0-1-35-16,4 0 0 0,-3 1 0 15,-7-7 0-15,6 4 0 0,0-6 0 0,-5 1 0 16,0-4 0-16,-5-2 0 0,4-4 0 16,-4-5 0-16,0 1-28 0,-4-4-26 15,-1-2-6-15,0-3 1 0,-5 0 7 0,0-6 12 16,0-2 12-16,1 0 7 0,-6-4 4 16,0 2 3-16,5-4 4 0,-4-2 2 0,-1 1 6 15,6-1 9-15,-2 0 14 0,7 2 10 16,-6 0 8-16,10 0 8 0,0 3 5 0,0 0-2 15,4 0-5-15,6-15 1 0,1 38-2 16,-2-18-33-16,11 1-11 0,-1 2 0 16,1-2 0-16,9 2 0 0,1-3 0 0,4 1 0 15,5 0 0-15,1-1 0 0,3-5 0 16,1 3 0-16,-4-3 0 0,4-3 0 0,-4 3 0 16,-6-3 0-16,0 3 0 0,-9 0 0 15,-6 0 0-15,0 3 0 0,-8 0 0 16,-7-1-33-16,-4 4-38 0,-4-1 39 0,-1 0 24 15,-5 4 16-15,-5-4 9 0,0 4 6 16,1-1 2-16,-6 0-2 0,0 0-4 16,1-2 0-16,-1 2-9 0,1-2-10 0,-1 2 0 15,0-2 0-15,6 5 0 0,4 0 0 16,-5 0 0-16,10 2 0 0,-5 6 0 0,6 0 0 16,4 6 0-16,0 6 0 0,0-1 0 15,4 6 0-15,2 0 0 0,3 2 0 0,-4 4 0 16,5-1 0-16,0-3 0 0,0 4 0 15,4-3 0-15,-4-4 0 0,5 1 0 0,-1-5 0 16,-4-1 0-16,5-5 0 0,-6-1 0 0,1-5 0 16,5 1 0-16,-5-6 0 0,0-3 0 15,-5 0 0-15,4-6 0 0,-3 0 0 0,-2-2 0 16,-4-2 0-16,5-2 0 0,0-1 0 16,0 2 0-16,0-4 0 0,0 5 0 15,0-2 0-15,-1 2 0 0,7 2 0 0,-7 2 0 16,6 3 0-16,-5 3 0 0,5 0 0 15,-5 5 0-15,5 1 0 0,-6 2 0 16,6 3 0-16,1-2 0 0,-2 1 0 0,1 2 0 16,-1-1 0-16,1-3 0 0,5 0 0 15,0-2 0-15,-1 0 0 0,6-6 0 0,-5 0 0 16,5-3 0-16,-1 0 0 0,-4-5 0 16,4-1 0-16,-4 1 0 0,0-3 0 0,-5 2 0 15,-6-1 0-15,1-4 0 0,0 2 0 16,-5 2 0-16,0-2 0 0,-5 5 0 0,0-4 0 15,-4 2 0-15,-1 3 0 0,-5-2 0 16,5 6 0-16,-5-4 0 0,1 3 0 16,4 3 0-16,0 3 0 0,0 0 0 0,1 2 0 15,4 3 0-15,0 1 0 0,0-1 0 16,5 3 0-16,0 3 0 0,5-1 0 16,0-1 0-16,5 2 0 0,0-4 0 0,-1 2 0 15,6-1 0-15,-1-6 0 0,1 1 0 16,5-1 0-16,-5-2 0 0,-1-3 0 0,6 0 0 15,0-3-374-15,-6 1-273 0,1-4-184 16,0 1-216-16,-1-4-112 0,-3 1-34 16,-7-3 88-16,6 3 188 0,-10-4 268 0</inkml:trace>
  <inkml:trace contextRef="#ctx0" brushRef="#br0" timeOffset="56282.433">11748 8125 414 0,'-19'-11'875'0,"9"0"179"0,-5 2 131 0,5-2 102 16,1 0-193-16,3 0-245 0,2 0-210 15,4-3-120-15,0 3-244 0,4 0-275 16,2 0 0-16,3 3 0 0,1-1 0 0,0 1 0 16,0 6 0-16,0-2 0 0,4 8 0 15,-4-2 0-15,5 4 0 0,-5 2 0 0,4 1 0 16,-4 2 0-16,0 0 0 0,0 2 0 16,0 1 0-16,-6-3 0 0,1-3-1061 0,1-2-395 15,-6-1 1-15,0-5 92 0,0-5 152 16,0-1 264-16,4-8 400 0</inkml:trace>
  <inkml:trace contextRef="#ctx0" brushRef="#br0" timeOffset="56430.664">11841 7810 823 0,'-4'-19'1127'0,"-6"0"217"15,5 2 182-15,-5 6 142 0,5 0-345 16,0 6-943-16,0-1-380 0,5 3 0 16,-4 6 0-16,4 5 0 0,0 3 0 0,0 3 0 15,0 5 0-15,4 3 0 0,-4 1 0 16,0 4-716-16,0-2-782 0,-4 2-29 0,4 1 81 15,0-4 146-15,0 2 282 0,0-7 477 16</inkml:trace>
  <inkml:trace contextRef="#ctx0" brushRef="#br0" timeOffset="56887.093">12219 8108 559 0,'0'-3'955'0,"-10"1"183"15,5-2 147-15,1 2 124 0,-6-1-233 0,5 0-281 16,-1 1-207-16,2 2-602 0,4 0-86 15,0 0 0-15,0 2 0 0,4 4 0 16,2 5 0-16,3 3 0 0,1-1 0 0,0 6 0 16,5 4 0-16,-6-1 0 0,12 0 0 15,-7 0 0-15,6 0 0 0,-6-6 0 0,6 4 0 16,0-6 0-16,-1-3 0 0,-4-3 0 16,0-2 0-16,-1-4 0 0,1-4 0 15,-5-2 0-15,0-6 0 0,0-4 0 0,-6 0 0 16,1-5 0-16,-5-1 0 0,0 2 0 15,-5-5 0-15,1 1 0 0,-2 3 0 0,-3 0 0 16,4 2 0-16,-5 3 0 0,5 3 0 16,-5 3 0-16,5 5 0 0,5 3 0 15,-5 6-23-15,5 2-445 0,0 3-130 0,5 3-186 16,0 0-227-16,5 2-114 0,0-2-13 16,5 3 70-16,-1-4 154 0,11-2 228 0</inkml:trace>
  <inkml:trace contextRef="#ctx0" brushRef="#br0" timeOffset="57467.612">12700 8245 141 0,'10'-4'676'0,"-6"-2"237"0,1-2 162 0,-10 2 103 16,5-2-106-16,-10 0-186 0,6-1-210 0,-6 1-207 15,-5 0-143-15,6 2-88 0,-6-2-62 16,0 2-42-16,0 4-20 0,1-2-6 16,-1 4-99-16,0 0-9 0,0 6 0 0,5 0 0 15,1 2 0-15,-1 3 0 0,0 0 0 16,10 2 0-16,-5 5 0 0,5-2 0 0,5-2 0 15,5 2 0-15,-5-2 0 0,9 0 0 16,1-6 0-16,0 1 0 0,0-1 0 16,4-5 0-16,-4-3 0 0,5 0 0 0,-5-3 0 15,4-3 0-15,-4-2 0 0,-5-3 0 16,4 3 0-16,-4-4 0 0,-5-1 0 0,4-1 0 16,-9 1 0-16,6 1 0 0,-6-1 0 15,0-1 0-15,-6 0 0 0,2 0 0 0,4 3 0 16,-10 2 0-16,5 1 0 0,0 3 0 15,0 2 0-15,5 3 0 0,-5 6 0 16,5-1 0-16,-4 4 0 0,4 4 0 0,4-2 0 16,-4 3 0-16,5 3 0 0,0-3 0 15,0 2 0-15,5-2 0 0,-1 0 0 0,6-4 0 16,0 2 0-16,0-4 0 0,-1-5 0 16,6 0 0-16,0-1 0 0,-5-4 0 15,4-4 0-15,-4 3 0 0,-1-5 0 0,1-1 0 16,-5 1 0-16,-5 0 0 0,5-3 0 15,-10 0 0-15,0 0 0 0,0 0 0 0,-5-1 0 16,0 5 0-16,-5-5 0 0,1 2 0 16,-6 1 0-16,5 1 0 0,-5-1 0 15,0 4 0-15,1 2 0 0,3 1 0 0,2 4 0 16,-1 1 0-16,5 2 0 0,0 7 0 16,0-1 0-16,5 0 0 0,0 3 0 0,0 2 0 15,5-2 0-15,5 3 0 0,-5-1 0 16,5 0 0-16,5-4 0 0,-5 2 0 0,4-6 0 15,1-3 0-15,-6 1 0 0,6-3 0 16,-5-3-226-16,5-3-730 0,-10-3-257 16,5-2-76-16,-6 0 23 0,6-6 89 0,-5 0 185 15,0 0 270-15</inkml:trace>
  <inkml:trace contextRef="#ctx0" brushRef="#br0" timeOffset="57666.077">12822 7989 210 0,'-19'-22'881'0,"-1"3"209"0,-4 3 167 15,9 1 150-15,-5-1-17 0,6 2-313 16,4 3-253-16,0 0-769 0,5 3-55 16,5 0 0-16,0-1 0 0,5 1 0 0,0 3 0 15,4 2 0-15,1 0 0 0,5 1 0 0,0 2 0 16,0 2 0-16,-1 1 0 0,6 3 0 16,-1-1 0-16,1 6 0 0,0 0 0 0,-6 0-292 15,6 3-1127-15,0-3-55 0,4 3 61 16,-4-4 119-16,4-1 210 0,1-3 295 0,-1 2 370 15</inkml:trace>
  <inkml:trace contextRef="#ctx0" brushRef="#br0" timeOffset="58117.95">13190 8160 24 0,'0'0'570'0,"0"0"254"0,0 0 206 15,-5 0 145-15,5 0-38 0,0-2-102 0,0 2-140 16,0-6-184-16,0 3-142 0,5-2-348 16,-5-1-221-16,5 3 0 0,5-2 0 0,-1 2 0 15,-3 1 0-15,3 2 0 0,1 0 0 16,-1 2 0-16,2 3 0 0,-1 4 0 15,-6 2 0-15,6 3 0 0,-10 2 0 0,5 1 0 16,-5 2 0-16,0 0 0 0,-5 1 0 16,0-1 0-16,0-2 0 0,1-1 0 0,-2 1 0 15,2-7 0-15,-1 2 0 0,-1-4 0 16,6-2 0-16,-4-4 0 0,-1 1 0 0,5 0 0 16,0-3 0-16,0 0 0 0,0-3 0 15,5 3 0-15,-1-3 0 0,7 1 0 16,-7-1 0-16,6 0 0 0,5 0 0 0,0-2 0 15,-5 2 0-15,5 0 0 0,4 1 0 16,-4-2 0-16,-1 0 0 0,1 1 0 16,0-3 0-16,-5 1 0 0,5-1-508 0,-6 3-184 15,-4 1-157-15,0-4-179 0,0 3-91 16,-1-2 1-16,-4 2 88 0,6-2 165 0,-12 1 223 16</inkml:trace>
  <inkml:trace contextRef="#ctx0" brushRef="#br0" timeOffset="58623.692">13303 8053 136 0,'-10'-9'489'16,"0"1"153"-16,5 0 174 0,-4-1 106 0,-1 4-33 16,-1-3-65-16,2 3-68 0,-1 2-92 0,1-3-115 15,-6 6-118-15,5-3-73 0,-5 6-51 16,5 0-49-16,-5 3-108 0,6 1-150 15,-6 2 0-15,5 2 0 0,0 0 0 16,1 0 0-16,-1 2 0 0,0 4 0 0,5 0 0 16,0 0 0-16,0-1 0 0,5 3 0 15,0 3 0-15,5-3 0 0,-5 4 0 0,10-1 0 16,-5 0 0-16,4-3 0 0,2 3 0 16,3-2 0-16,1-4 0 0,0 0 0 15,-1 1 0-15,6-3 0 0,-5 0 0 0,9-3 0 16,-4 0 0-16,-1-3 0 0,6-2 0 0,-6-1 0 15,6-2 0-15,-5-3 0 0,4-3 0 16,-4-2 0-16,0-3 0 0,-5-1 0 0,-1 1 0 16,0-3 0-16,1-3 0 0,-5 0 0 15,0 0 0-15,-1-3 0 0,-3-1 0 0,-1 1 0 16,-5-3 0-16,4 1 0 0,-4-2 0 16,0 1 0-16,-4-2 0 0,-1 0 0 0,-1-1 0 15,2 1 0-15,-6 4 0 0,-5-5 0 16,6 4 0-16,-1 2 0 0,-5 1 0 15,0 2 0-15,0 3 0 0,-4 3 0 16,4 0 0-16,-4 2 0 0,-1 3 0 0,0 0 0 16,6 3 0-16,-6 3 0 0,0 0 0 15,5 0-47-15,1 0-706 0,0 2-370 0,-1-2-156 16,5 3-23-16,0-6 49 0,1 2 135 16,3-2 282-16,6 0 391 0</inkml:trace>
  <inkml:trace contextRef="#ctx0" brushRef="#br0" timeOffset="60383.226">1701 9032 7 0,'0'-3'462'0,"-5"-3"135"16,0 1 140-16,5 2 159 0,-4-2-26 0,4 2-77 16,-6 0-85-16,2 0-92 0,4 1-107 15,-5 2-141-15,5-3-114 0,0 6-73 0,0-1-46 16,0 4-32-16,5 2-23 0,-1 6-16 15,2 3-7-15,3 2-9 0,-4 3-9 0,9 3-11 16,-3 3-5-16,-1-1-4 0,-1 3-5 16,1 1-11-16,0-3-28 0,-1-1-40 15,-3 0-46-15,3-2-62 0,-3-3-102 0,-2 0-147 0,-4-5-163 16,0 0-160-16,0-4-145 0,0-4-102 16,-4-1 14-16,-7-6 110 0,7-4 162 0,-6-1 185 15</inkml:trace>
  <inkml:trace contextRef="#ctx0" brushRef="#br0" timeOffset="60916.326">1706 9410 172 0,'-15'-11'422'0,"-4"-1"130"0,-1-4 126 15,1 2 75-15,-1 1 12 0,0-4-41 16,5 0-59-16,-4 3-75 0,4-2-88 0,5 0-109 16,1 2-119-16,-1 0-76 0,10 0-41 15,-5 1-23-15,10-1-13 0,-1 2-7 0,6 2-8 16,0 2-12-16,5-1-14 0,5 3-16 16,-1 1-15-16,6 2-14 0,0 3-12 0,4 3-14 15,0 0-37-15,0-1-54 0,6 4-58 0,-5 3-86 16,4-1-131-16,-5 0-160 0,1 3-138 15,-6-2-102-15,0-1-59 0,1 2-5 0,-5-1 72 16,-1-1 146-16,-4-3 179 0,-1 1 194 16,1 0 199-16,-5-3 208 0,-5-3 190 0,0 2 173 15,0-4 145-15,-5 2 72 0,0-3-4 16,-5 0-64-16,0-3-88 0,-4 3-111 0,-2-2-126 16,1 0-87-16,1 2-56 0,-6-3-35 0,1 3-29 15,-1 3-26-15,0-2-25 0,0 2-22 16,-5 2-17-16,6 1-13 0,0 0-13 15,-1 5-6-15,5 0-6 0,0 4-2 0,5 2-1 16,0-1-2-16,0 3-3 0,5 1-2 0,0 2-3 16,5-2-7-16,5 0-9 0,0-1 0 15,0-2 0-15,5-3 0 0,4 0 0 16,-4-6 0-16,4-2 0 0,-4-3-25 0,4-5-23 0,-4-1-23 16,0-2-23-16,-1-3-17 0,1 0-10 15,-5-3 5-15,-5 3 15 0,5-2 22 16,-5 1 18-16,-5 1 17 0,0-3 14 0,0 3 12 15,0 4 8-15,-5-5 5 0,5 4 3 0,-5 0 2 16,0 2 0-16,0 1 2 16,1-1 4-16,4 3 3 0,-6 0 1 0,6 3 4 15,0 0 0-15,0 6 0 0,0 0-3 0,6 1-2 16,-6 5-3-16,4 2-1 0,6-1-1 0,-5 4-8 16,5-1-29-16,-1 1-57 0,6-3-110 15,0 2-196-15,-1-5-252 0,1 0-301 0,0-2-137 16,0-4-30-16,4-2 64 0,1 0 169 15,4-3 241-15</inkml:trace>
  <inkml:trace contextRef="#ctx0" brushRef="#br0" timeOffset="61156.196">2432 9258 502 0,'-5'-11'919'0,"0"0"165"0,0 0 116 16,-5 3 84-16,-5-4-246 0,6 4-295 15,-6 0-230-15,0 0-145 0,1 3-98 0,-1-2-75 16,5 5-120-16,-5 2-75 0,6 2 0 0,-1 7 0 15,0 0 0-15,5 5 0 0,-5-1 0 16,5 6 0-16,5 1 0 0,0 1 0 0,0 1 0 16,0 1 0-16,5-1 0 0,5 0 0 15,0-3 0-15,-1-5 0 0,12 0 0 0,-7-3 0 16,1-6 0-16,4-2 0 0,1-6 0 0,-1-2 0 16,-4-6-529-16,0-6-370 0,-1 1-246 15,1-7-91-15,-5 1 16 0,-5 0 83 0,5 1 185 16,-5-1 253-16</inkml:trace>
  <inkml:trace contextRef="#ctx0" brushRef="#br0" timeOffset="61341.701">2432 9074 429 0,'-15'-25'744'0,"0"5"225"0,5 1 149 0,-5 0 20 15,6 5-106-15,4 2-154 0,-5 2-181 0,5 4-170 16,0 3-94-16,5 3-207 0,-4 6-226 16,8 5 0-16,-4 3 0 0,5 5 0 0,0 3 0 15,5 6 0-15,0 2 0 0,0 0 0 16,-1 6 0-16,6-2 0 0,0 1 0 0,-1-2 0 15,1-3 0-15,5-2 0 0,-5-3 0 16,0 0 0-16,-1-6-783 0,1-3-380 16,-6-4-127-16,6-1 1 0,-5-6 63 0,0-2 156 15,4-3 251-15,-4-5 341 0</inkml:trace>
  <inkml:trace contextRef="#ctx0" brushRef="#br0" timeOffset="61564.18">2677 9286 331 0,'5'-12'884'0,"-5"2"211"0,-5 2 147 16,5-4 116-16,-5 4-139 0,0 0-283 15,0 2-269-15,-4-2-208 0,3 3-459 16,2-1 0-16,-1 4 0 0,-1 2 0 0,-3 0 0 16,4 2 0-16,0 4 0 0,-5 2 0 0,5 3 0 15,1 2 0-15,-2 2 0 0,2 3 0 16,-1 2 0-16,5-1 0 0,5 0 0 0,-5 3 0 16,4-2 0-16,6-4 0 0,-5 1 0 15,5-1 0-15,5-4 0 0,-5-2 0 0,5 2 0 16,-1-4 0-16,1 0-676 0,0 3-344 15,0 1-197-15,-6-2-46 0,11 4 33 0,-11 0 114 16,6 0 213-16,0 2 325 0</inkml:trace>
  <inkml:trace contextRef="#ctx0" brushRef="#br0" timeOffset="61714.11">2814 9688 491 0,'-5'6'983'0,"-5"-3"201"0,1 0 161 15,-6-1 125-15,5-2-188 0,1 0-357 16,-6 0-414-16,5-2-511 0,5-1 0 0,-5 0 0 15,6 0 0-15,-2 0 0 0,1 1 0 16,5-2-39-16,-10 2-895 0,6-4-310 0,-1 4-99 16,0-6 21-16,0 2 91 0,0-5 190 15,-5 0 335-15</inkml:trace>
  <inkml:trace contextRef="#ctx0" brushRef="#br0" timeOffset="61918.221">2250 9162 201 0,'-19'-17'841'0,"-1"3"184"16,5 1 118-16,-4-1 92 0,9 0-71 16,-5 0-321-16,10 3-277 0,1 0-150 0,-2 3-96 15,12-1-75-15,-6 4-64 0,9 2-170 16,1 1-11-16,0 2 0 0,5 2 0 0,4 4 0 16,1-1 0-16,4 1 0 0,-4 5-47 0,9-3-433 15,-4 3-376-15,4-2-304 0,1 1-116 16,-1-1-2-16,5-1 79 0,1 0 200 0,-1 0 359 15</inkml:trace>
  <inkml:trace contextRef="#ctx0" brushRef="#br0" timeOffset="62180.956">3108 9423 315 0,'0'6'972'15,"-4"0"242"-15,4-1 185 0,-6-2 157 0,2-1-52 16,-1-2-379-16,5 3-1019 0,-5-3-106 16,5 3 0-16,0-3 0 0,0-3 0 0,5 0 0 15,-5 1 0-15,5-1 0 0,-1 1 0 16,2-4-990-16,-2 3-335 0,1-3-51 15,-5-2 53-15,6 0 110 0,-6 0 215 0,4-4 326 16</inkml:trace>
  <inkml:trace contextRef="#ctx0" brushRef="#br0" timeOffset="62301.132">3119 9338 584 0,'-6'-3'948'0,"1"0"174"0,-5 1 117 16,6-1 71-16,-1 0-283 0,0-2-335 16,0 2-244-16,5 0-181 0,0-2-161 0,0 2-148 15,0 0-147-15,5 3-209 0,-5-3-281 16,0 3-323-16,5 0-138 0,-5-3-28 15,5 3 51-15,-5 0 156 0,4 3 255 0</inkml:trace>
  <inkml:trace contextRef="#ctx0" brushRef="#br0" timeOffset="63620.027">3574 9178 15 0,'0'-2'505'0,"0"-1"170"0,0-1 180 0,-4 2 141 16,4 0-60-16,-6-1-114 0,6 0-127 16,-4 0-135-16,4 3-153 0,0-3-120 15,-5 3-78-15,5-3-52 0,0 3-38 0,0 0-24 16,0-2-13-16,0 2-4 0,5-3 3 16,-1 3 3-16,-4-3 8 0,6 3 7 0,-6 0 7 15,4 0 4-15,-4 0 1 0,0 0-96 16,5 0-15-16,-5 0 0 0,0 0 0 15,0 0 0-15,0 0 0 0,0 0 0 0,0 0 0 16,0 0 0-16,0 0 0 0,0 0 0 16,0-2 0-16,0 2 0 0,0 0 0 0,0 0 0 15,5-3 0-15,-5 3 0 0,0-3 0 16,0 0 0-16,0 3 0 0,0 0 0 0,0-3 0 16,5 3 0-16,-5 0 0 0,0-2 0 15,0 2 0-15,5 0 0 0,-5 0 0 16,0 0 0-16,0 0 0 0,0 0 0 0,0 0 0 15,0 0 0-15,0 0 0 0,5 0 0 16,-5 0 0-16,0 0 0 0,0 0 0 16,0 0 0-16,5 0 0 0,-5 2 0 0,0-2 0 15,4 0 0-15,-4 3 0 0,6 0 0 16,-2 0 0-16,1 2 0 0,1-2 0 0,-2 0 0 16,6 2 0-16,-5 1 0 0,4 0 0 15,-3 2 0-15,3-3 0 0,1 4 0 0,-5-1 0 16,5 0 0-16,-6 0 0 0,2 3 0 15,-1-2 0-15,-1 1 0 0,-4 2 0 16,6-1 0-16,-6 3 0 0,0 0 0 0,0-1 0 16,-6 1 0-16,6-1 0 0,-4-1 0 15,-1 1 0-15,-1-1 0 0,2-2 0 0,-1 1 0 16,0-2 0-16,0-1 0 0,0-2 0 16,-5-1 0-16,6-2 0 0,-2-1 0 15,2 1 0-15,-1 0 0 0,0 0 0 0,0-3 0 16,0 0 0-16,1 3 0 0,4-3 0 15,-6 0 0-15,6 0 0 0,-5 0-125 0,5 0-21 16,0 0-19-16,0 0-25 0,-4 0-23 16,4-3-35-16,4 0-68 0,-4 0-106 15,0-2-134-15,5-1-147 0,-5-2-159 0,6 2-99 16,-2-2 10-16,1 0 95 0,0 0 151 16,5 0 175-16</inkml:trace>
  <inkml:trace contextRef="#ctx0" brushRef="#br0" timeOffset="64295.034">3971 9162 171 0,'0'-3'453'0,"0"3"108"0,0-3 99 0,6 3 6 15,-6-3-21-15,0 0-33 0,0 1-37 16,0-4-50-16,0 4-58 0,0-1-66 16,0 0-66-16,0 0-64 0,0 0-55 0,0 1-30 15,-6 2-17-15,6-3-14 0,-4 3-11 16,4-3-12-16,-11 6-10 0,7-3-11 0,-1 3-7 16,-5 2-1-16,0 1 3 0,-5-1 6 15,6 3 7-15,-6 4-49 0,5-1-70 0,-5 3 0 16,5 0 0-16,-4-1 0 0,9 4 0 15,-4-1 0-15,3 4 0 0,2-4 0 0,4 3 0 16,0 1 0-16,4-1 0 0,2 0 0 16,-2 0 0-16,6-2 0 0,4 2 0 15,1-2 0-15,5-4 0 0,0 2 0 0,-1-2 0 16,6-4 0-16,-6 1 0 0,1-4 0 16,4 0 0-16,-3-4 0 0,-2 1 0 15,-4 0 0-15,4-3-623 0,-4 2-315 0,-1-4-234 16,1 2-72-16,-5-6 15 0,10 0 85 15,-6-2 196-15,1 0 310 0</inkml:trace>
  <inkml:trace contextRef="#ctx0" brushRef="#br0" timeOffset="64641.231">4310 9283 408 0,'-5'3'625'0,"5"-3"151"0,-5 3 152 16,0-3 9-16,5 3-107 0,-5-1-119 0,5 0-105 15,-5-2-103-15,5 0-107 0,0 3-71 16,-5-3-36-16,5 0-17 0,0 0-10 0,0 3-14 16,0-3-173-16,0 0-75 0,0-3 0 15,5 3 0-15,-5 0 0 0,5 0 0 16,-5-3 0-16,5 3 0 0,0 0 0 0,5-2 0 15,-5 0 0-15,5 2 0 0,-1-3 0 16,1 3 0-16,5 0 0 0,-5-3 0 0,5 3 0 16,-1 0 0-16,1 0 0 0,0 0 0 15,-6 0 0-15,6 0 0 0,0 0 0 16,-5 0-374-16,-1 3-320 0,-4-3-196 0,5 0-213 16,-5 0-68-16,-5 0 10 0,5 0 97 15,-1-3 184-15,-4 0 260 0</inkml:trace>
  <inkml:trace contextRef="#ctx0" brushRef="#br0" timeOffset="64948.114">4422 9187 255 0,'-9'-4'750'0,"4"-1"208"0,-5 0 141 16,0 1 107-16,6 2-139 0,-6 0-182 16,-1-1-189-16,7 0-148 0,-1 3-96 15,0-3-177-15,0 3-275 0,5 3 0 16,-5-3 0-16,5 6 0 0,0-2 0 0,5 8 0 16,-5-1 0-16,5 2 0 0,0 7 0 0,0-1 0 15,-1 6 0-15,2-2 0 0,-1 1 0 16,-1 1 0-16,6 0 0 0,0-4 0 0,-5-1 0 15,5-1-768-15,-5-2-492 0,-1-3-93 16,2-6 20-16,-2 0 81 0,1-5 179 16,0-3 313-16</inkml:trace>
  <inkml:trace contextRef="#ctx0" brushRef="#br0" timeOffset="65582.647">4736 9134 390 0,'5'-6'505'16,"0"1"124"-16,0 0 108 0,0-1 23 0,-5-2-4 15,5 2-33-15,-5 0-51 0,0 1-64 16,0 0-83-16,0 1-99 0,-5 2-72 0,5 0-38 15,-5-1-30-15,0 3-32 0,0 0-33 16,-4 0-192-16,3 3-29 0,-3 1 0 0,3 5 0 16,-3-1 0-16,4 3 0 0,-5 1 0 15,6 4 0-15,-2 3 0 0,6 4 0 16,0 2 0-16,6 2 0 0,-2 1 0 0,1 2 0 16,5 3 0-16,-1-3 0 0,6 0 0 15,0 1 0-15,0-3 0 0,-1-4 0 0,1-4 0 16,5-4 0-16,0-2 0 0,-1-6 0 15,1-2 0-15,0-4-611 0,-1-4-390 0,0-4-208 16,1 0-50-16,-5-4 32 0,5-2 99 16,-6-2 208-16,1-2 309 0</inkml:trace>
  <inkml:trace contextRef="#ctx0" brushRef="#br0" timeOffset="66014.273">5173 9225 103 0,'-10'-8'756'0,"0"2"213"15,0 0 136-15,-4 4 95 0,-1-4-60 0,0 4-281 16,0-1-284-16,-4 0-187 0,4 3-124 16,1 0-78-16,-1 0-52 0,0 6-22 0,0-4-11 15,5 4-4-15,-4 2 4 0,4 3 0 16,5-2-101-16,-5 4 0 0,5 1 0 0,5 0 0 16,0 0 0-16,0 2 0 0,5 1 0 15,0-1 0-15,0-2 0 0,5 0 0 16,5 0 0-16,-1-4 0 0,1 2 0 0,0-1 0 15,0-6 0-15,4-2 0 0,1-3 0 16,-5-3 0-16,4-2 0 0,-4-6 0 0,0-1 0 16,-1 2 0-16,-4-4 0 0,0 0 0 15,-6-3 0-15,2 1 0 0,-6 2 0 16,4-2-40-16,-8 2-7 0,4 2 16 0,-6 2 12 16,2-1 7-16,-6 3 5 0,5-1 7 15,0 4 15-15,0-1 14 0,0 4 13 0,1-2 17 16,4 8-48-16,0-2-11 0,0 6 0 15,0 1 0-15,0 2 0 0,4 0 0 0,1 3 0 16,0 0 0-16,0 2 0 0,0 0 0 16,5 1 0-16,0 0 0 0,-1-4 0 15,1 1 0-15,5 0 0 0,0-6 0 0,-5 0 0 16,4-2-601-16,1 0-329 0,-6-4-245 16,6-2-73-16,-5 0 13 0,5-5 91 0,0 0 197 15,-1-4 300-15</inkml:trace>
  <inkml:trace contextRef="#ctx0" brushRef="#br0" timeOffset="66248.905">5535 9272 19 0,'-4'6'844'0,"-6"-1"245"16,0 1 175-16,5-3 146 0,-4 1 81 16,-1-1-350-16,5 0-344 0,5 0-661 0,-5-3-136 15,5 0 0-15,5 0 0 0,0-3 0 16,5 0 0-16,-1 0 0 0,6-1 0 0,-5-2 0 15,5 3 0-15,-1 0 0 0,1 1 0 16,0-2 0-16,-1 4 0 0,1 0 0 0,0 0 0 16,-6 0 0-16,6 4 0 0,-5-2 0 15,0 4 0-15,-1-3-1204 0,2 2-248 0,-7 0 9 16,6 1 88-16,-5-3 154 0,0-1 277 16,0-2 417-16</inkml:trace>
  <inkml:trace contextRef="#ctx0" brushRef="#br0" timeOffset="66634.933">5825 9292 268 0,'0'10'712'0,"-5"1"185"16,5-2 128-16,0-4 80 0,0 3-179 0,0-5-207 16,5 0-170-16,-5 0-140 0,5-3-83 0,0-3-34 15,-1 0-13-15,6 0-6 0,-5-5-8 16,1 3-119-16,3-22-146 0,-4 37 0 15,0-21 0-15,0 0 0 0,0 0 0 0,0-3 0 16,-1 3 0-16,2-3 0 0,-2 3 0 16,-4 0 0-16,5 1 0 0,-5 1 0 15,0-2-166-15,0 6-59 0,-5-4 30 0,5 4 39 16,0-1 39-16,-4 0 39 0,4 4 46 16,-6-1 52-16,6 0 46 0,0 3 47 0,-4 3 49 15,4 0 51-15,0-1 40 0,0 7-111 16,0-1-142-16,0 1 0 0,4 4 0 0,-4 1 0 15,6 0 0-15,-2 2 0 0,6 4 0 16,-5-4 0-16,0 4 0 0,5-1 0 0,0-3 0 16,-1 4 0-16,1-4 0 0,-5-2 0 15,5-3 0-15,-5 0 0 0,5-2 0 0,-6-4-243 16,1-2-847-16,0-3-190 0,-5-3-37 16,5-2 44-16,-5-7 106 0,5-2 209 0,0 1 334 15</inkml:trace>
  <inkml:trace contextRef="#ctx0" brushRef="#br0" timeOffset="66908.696">6046 9040 478 0,'-11'-5'964'0,"7"-1"205"0,-6 0 168 16,5 4 140-16,-5-4-166 0,5 4-317 0,1-1-533 16,-2 0-461-16,6-3 0 0,0 4 0 15,6-1 0-15,-2 0 0 0,1 3 0 16,5-2 0-16,5 4 0 0,-5 1 0 0,5 2 0 15,-1 4 0-15,1-1 0 0,4 6 0 0,-4 3 0 16,0-1 0-16,0 4 0 0,-1 1 0 0,-4 4 0 16,0 0 0-16,0 6 0 0,-6-4 0 15,1 3 0-15,-5 0 0 0,0 4 0 16,-5-4 0-16,5 1 0 0,-4-1 0 0,-6-3 0 16,5-2 0-16,-5-3 0 0,1-5-796 15,-6-3-674-15,0-4 2 0,5-4 86 0,-5 0 131 16,5-6 251-16,1 0 394 0</inkml:trace>
  <inkml:trace contextRef="#ctx0" brushRef="#br0" timeOffset="67371.435">6404 9310 147 0,'-5'9'942'0,"0"-4"279"0,5 3 219 16,-5-5 201-16,0 3 94 0,0-3-670 0,5 0-1065 15,-5-1 0-15,5 1 0 0,-4-3 0 0,4 0 0 16,0 2 0-16,0-2 0 16,4 3 0-16,-4-3 0 0,5 0 0 0,0 0 0 15,-5 0 0-15,5-3-1006 0,0 1-416 0,-5-3-6 16,5-4 74-16,0 3 128 0,-1-2 244 16,-4 0 400-16</inkml:trace>
  <inkml:trace contextRef="#ctx0" brushRef="#br0" timeOffset="67878.41">6560 9065 18 0,'0'-2'372'0,"0"-4"89"0,0 3 84 16,0-2 37-16,0-1-45 0,0 0-33 0,0 4-3 16,-4-4 17-16,4 4 8 0,0-2-16 15,0 2-23-15,-5-1-29 0,0 3-42 0,5-3-64 16,-5 3-52-16,0 0-27 0,0 0-16 15,0 3-16-15,1-3-27 0,-7 5-95 16,7-1-119-16,-6 1 0 0,5 0 0 0,0 4 0 16,-5-1 0-16,5 1 0 0,0 2 0 15,1 2 0-15,-2-2 0 0,2 5 0 16,-1-2 0-16,-1 6 0 0,6-3 0 0,-4 1 0 0,4 2 0 16,4 2 0-16,-4-3 0 0,6 4 0 15,-1-1 0-15,5-1 0 0,-1 1 0 0,-4-2 0 16,10 2 0-16,-6-3 0 0,6-2 0 15,0-1 0-15,0-2 0 0,-1 0 0 0,1-3 0 16,-5-3 0-16,5 1 0 0,-5-4 0 16,4 0 0-16,-4-1 0 0,0-2 0 0,-1-2 0 15,1 0 0-15,-5 0-298 0,0-2-903 16,-5-4-139-16,5 0-4 0,-5 0 67 16,5 4 137-16,-5-4 240 0,0 1 357 0</inkml:trace>
  <inkml:trace contextRef="#ctx0" brushRef="#br0" timeOffset="69689.611">6457 8858 106 0,'0'0'576'0,"0"-3"169"0,0 1 176 0,-4 2 124 15,4 0-100-15,-5-4-151 0,5 4-134 16,-6 0-130-16,2 0-147 0,-1-2-100 0,0 2-64 16,0 2-44-16,0-2-39 0,-5 0-33 15,6 4-27-15,-6-2-19 0,5 1-19 16,-5 0-14-16,1 3-10 0,-2-1-4 0,1 0-4 16,1 1-4-16,-6 2-2 0,5-3-4 15,-4 1-9-15,4 0-8 0,0-1-8 0,0 1-9 16,0-3-5-16,1-1-1 0,3 1 3 15,2-3 4-15,-1 3 4 0,5-3 4 0,-5 0 4 16,5 0 4-16,0 2 3 0,0-2 4 16,5 4 3-16,-5-4 4 0,5 4 2 15,-1 2 3-15,6 0 1 0,-5 2 0 0,5 4 2 16,0 1 1-16,0 1 2 0,-5 2 3 16,4 4 4-16,-3-1 6 0,3 3 4 15,-9 0 7-15,10 3 3 0,-10 0 1 0,5 0-1 16,0-1-2-16,-5 4-3 0,5-3-4 15,-5-1-4-15,0 1-4 0,4 0-3 0,-4-2-3 16,0-1-5-16,6-1 1 0,-6-1-3 16,0 2 1-16,0-3-1 0,0 0-1 15,4-2 0-15,-4 0 0 0,0-1 0 0,0-2-1 16,0 0-1-16,0 2 1 0,0-5-1 16,0 3-1-16,5 0 0 0,-5-3 0 0,0 0 0 15,0 0 1-15,0-3 2 0,6 3-1 16,-6-2 0-16,0-1 0 0,0 2 0 0,0-4 1 15,0 3 4-15,0-4 9 0,0 3 9 16,0-2 6-16,0-3 8 0,0 2 2 16,-6 1 0-16,6-3-3 0,0-1-3 0,0 1-4 15,0 0-3-15,-5-3-2 0,5 2-2 16,0-2-5-16,0 3-1 0,0-3-6 0,0 0-2 16,0 0-1-16,0 0 2 0,0 0 4 15,0 0 5-15,0 0 4 0,0 0 5 16,0 0-26-16,0 0 0 0,0 0 0 0,0 0 0 15,0 0 0-15,0-3 0 0,0 1 0 16,5 2 0-16,-5-3 0 0,0 0 0 16,6 1 0-16,-2-1 0 0,1 0 0 0,0 0 0 15,5-2 0-15,0 2 0 0,-1 1 0 16,1-2 0-16,5 2 0 0,0 2 0 0,-1-3 0 16,1 3 0-16,0-3 0 0,4 3 0 0,-4 0 0 15,0-2 0-15,5 2 0 0,-6-3 0 16,1 3-311-16,0-3-297 0,-1 0-278 0,-4 0-236 15,0-3-78-15,-1 4 6 0,1-4 85 16,-5 1 194-16,0-3 299 0</inkml:trace>
  <inkml:trace contextRef="#ctx0" brushRef="#br0" timeOffset="70654.846">6938 9173 325 0,'0'0'634'16,"0"0"163"-16,-5-4 163 0,5 2 47 15,-5 2-140-15,0-5-154 0,5 2-136 16,-5 0-141-16,1 0-146 0,-2-2-97 0,-3 2-56 16,4 3-34-16,-5-3-24 0,-4 3-14 15,3 3-5-15,-8 0 0 0,4 2 2 16,1 1 4-16,-6 4 11 0,0 2 13 0,5 2 11 16,1 0 12-16,-1 2 11 0,6 0 8 0,-1 3-9 15,-1 4-123-15,11-4 0 0,0 3 0 16,0 1 0-16,11-4 0 0,-1 0 0 0,4-3 0 15,6-2 0-15,5-3 0 0,-1-2 0 16,0-6 0-16,0-3 0 0,1-6 0 16,0-3 0-16,-1-4 0 0,-4-1 0 0,0 0 0 15,-6-2 0-15,-4 2 0 0,0-3 0 16,-5 4 0-16,0-4 0 0,-5 4 0 0,0-1 0 16,0 3 0-16,-5 0 0 0,0-1 0 15,0 1 0-15,0 3 0 0,0 2 0 16,0-2 0-16,1 2 0 0,-2 4 0 0,2 0 0 15,-1 2 0-15,0 0 0 0,5 4 0 16,0 2 0-16,0 2 0 0,0 4 0 16,0-2 0-16,5 5 0 0,0 1 0 0,-1 1 0 15,2-1 0-15,3 3 0 0,1-2 0 16,0-1 0-16,-1-2 0 0,6 0 0 16,0 0-234-16,-5-6-286 0,5 0-246 0,-1-5-282 15,-4 0-128-15,4-3-18 0,-3-3 56 0,3 0 159 16,-4-2 248-16</inkml:trace>
  <inkml:trace contextRef="#ctx0" brushRef="#br0" timeOffset="70869.523">7208 9269 239 0,'-5'0'869'16,"0"0"223"-16,0 0 168 0,5 0 135 16,-5 0-78-16,1 0-301 0,-2 0-294 0,6 0-441 15,0-2-281-15,6-1 0 0,-2-1 0 16,6 2 0-16,0-3 0 0,0 2 0 0,0 0 0 15,4 0 0-15,1 0 0 0,-1 1 0 16,6-1 0-16,-5 3 0 0,0-3 0 16,-1 1 0-16,1 2 0 0,0 0 0 15,-6 0-633-15,1-3-295 0,-5 3-236 0,0 0-67 16,0 0 21-16,-5-3 89 0,0 3 181 16,0 0 269-16</inkml:trace>
  <inkml:trace contextRef="#ctx0" brushRef="#br0" timeOffset="71051.897">7350 9178 157 0,'-15'-5'793'15,"5"-1"223"-15,0 4 167 0,1-1 132 16,-1 0-49-16,5 3-242 0,-5 0-278 16,6 0-193-16,4 3-415 0,-6 0-138 0,6 1 0 15,0 3 0-15,0 4 0 0,6-1 0 16,-6 4 0-16,4 3 0 0,1-1 0 0,0 4 0 16,5-1 0-16,-5 0 0 0,0 1 0 15,5-1 0-15,-1-3 0 0,-4-2-292 16,0-3-763-16,5 0-222 0,-5-5-56 0,-1 0 39 15,2-10 105-15,3 2 225 0,-3-1 375 16</inkml:trace>
  <inkml:trace contextRef="#ctx0" brushRef="#br0" timeOffset="71405.56">7556 9322 776 0,'-5'2'1058'0,"5"4"180"16,0-4 125-16,0-2 65 0,0 0-344 15,0 0-353-15,5-5-238 0,-5 0-473 16,5-4-20-16,4 1 0 0,-3-3 0 0,-2 0 0 16,1-3 0-16,5 1 0 0,-5-2 0 15,0 5 0-15,0-4-98 0,-5 2-129 0,0 2 17 16,0 2 27-16,0-1 34 0,0 0 36 16,-5 2 35-16,0-2 40 0,0 4 46 15,0-1 44-15,5 1 40 0,-5 2 42 0,5 3 34 16,-5-3 23-16,5 6 13 0,0 0 7 15,0 0-175-15,0 2-36 0,0 3 0 0,0 1 0 16,5 2 0-16,-5-1 0 0,5 4 0 16,0 3 0-16,0 0 0 0,5-1 0 0,-6 4 0 15,2-1 0-15,3 0 0 0,1 0 0 16,0-2 0-16,0-1 0 0,0 1 0 16,-6-6 0-16,6 0-533 0,-5 0-480 0,5-5-212 15,-5-4-53-15,0-2 36 0,0-2 110 16,0-6 210-16,-1-1 306 0</inkml:trace>
  <inkml:trace contextRef="#ctx0" brushRef="#br0" timeOffset="71681.074">7669 9007 275 0,'-10'-8'868'15,"5"2"214"-15,0-2 160 0,0 2 129 16,5 4-103-16,-5-3-265 0,5 1-244 0,0 1-436 15,5 1-323-15,0 2 0 0,0 0 0 16,5 2 0-16,-1 5 0 0,1-2 0 0,5 3 0 16,0 0 0-16,0 6 0 0,-1 2 0 0,1 1 0 15,0 6 0-15,0 1 0 16,-1 1 0-16,-4 5 0 0,4 1 0 0,-8-1 0 0,3 6 0 16,-4-3 0-16,0 0 0 0,0 0 0 15,0 0 0-15,-5-3 0 0,5 1 0 0,-10-3 0 16,5-4-768-16,-5-2-731 0,-5-2 14 15,5-7 90-15,-4-1 136 0,-1-7 255 16,0-2 418-16</inkml:trace>
  <inkml:trace contextRef="#ctx0" brushRef="#br0" timeOffset="72467.942">7983 9118 83 0,'-6'0'532'15,"2"0"181"-15,-1 0 184 0,0-4 134 0,0 4-58 16,5 0-117-16,-5 0-103 0,5 0-116 0,0-2-124 16,0 2-87-16,0-3-40 0,5 0-21 15,0 3-339-15,0-2-26 0,4 4 0 16,1-2 0-16,0 6 0 0,0 0 0 0,0 2 0 16,5 0 0-16,-5 6 0 0,4 3 0 15,-4 1 0-15,0 4 0 0,0 1 0 0,-6 2 0 16,1 0 0-16,1 2 0 0,-2-2 0 15,-4-3 0-15,0-3 0 0,0 0 0 16,0-4 0-16,0-5 0 0,-4-2 0 0,4-2 0 16,0-6 0-16,0-3 0 0,0-5 0 15,0 0-238-15,4-3-17 0,1-3 39 0,-5-2 43 16,10-4 40-16,-5 1 41 0,5-1 35 16,-6-1 33-16,6 1 30 0,0-2 33 0,-5 3 32 15,4 0 34-15,-3 2 36 0,-2 1 32 16,1 2 22-16,-5 0 12 0,6 6 8 15,-6-4-179-15,0 7-36 0,0 0 0 0,-6-1 0 16,6 3 0-16,-5 0 0 0,5 6 0 16,-4 0 0-16,-2 5 0 0,2 0 0 0,4 6 0 15,-5 0 0-15,0 3 0 0,5 2 0 16,0 0 0-16,0 1 0 0,0 2 0 16,0-1 0-16,5 1 0 0,0 1 0 0,5-4 0 15,-6-3 0-15,11 1 0 0,-5-3 0 0,5-3 0 16,0 0 0-16,4-5 0 0,0-1 0 15,-4-5 0-15,5 0 0 0,0-3 0 16,-1-2 0-16,-4-4-599 0,0 4-685 0,-1-4-82 16,-4 1 26-16,5 0 81 0,-6 0 170 15,2-1 282-15,-7 2 377 0</inkml:trace>
  <inkml:trace contextRef="#ctx0" brushRef="#br0" timeOffset="73750.508">8630 9219 421 0,'-5'0'674'0,"5"3"214"16,-5 0 158-16,0-3-6 0,0 3-92 16,5-3-109-16,-5 0-124 0,5 0-151 0,0 0-101 15,0-3-51-15,0 3-231 0,5-3-181 16,0 0 0-16,5 3 0 0,-5-2 0 0,4-1 0 15,6 0 0-15,-5 3 0 0,5-2 0 16,0-2 0-16,-1 4 0 0,1-2 0 16,0 2 0-16,4-2 0 0,-4-2 0 0,0 4 0 15,-5 0-588-15,-1 0-654 0,1-2-110 16,0 2 9-16,-1 0 76 0,-3-3 154 16,3 0 291-16,-3 1 385 0</inkml:trace>
  <inkml:trace contextRef="#ctx0" brushRef="#br0" timeOffset="74244.757">9164 8987 231 0,'-5'-4'697'0,"1"0"219"0,-2-1 147 16,-3-1 101-16,-1 3-154 0,0 1-176 15,-5-1-174-15,0 3-175 0,6 0-111 16,-6 3-67-16,1 2-44 0,4 4-76 0,-5 5-187 16,5-1 0-16,5 4 0 0,-5 5 0 15,5 3 0-15,1-1 0 0,4 7 0 0,0 2 0 16,4-2 0-16,1 4 0 0,5-1 0 0,0-4 0 15,5 3 0-15,-6-5 0 0,6-4 0 16,5-2 0-16,-5-5 0 0,0-4 0 16,4-1 0-16,0-7 0 0,-4-2 0 0,4-3-843 15,2-3-260-15,-7-2-142 0,6-4-12 16,-6-2 53-16,6 1 137 0,-5-5 234 0,-1 2 314 16</inkml:trace>
  <inkml:trace contextRef="#ctx0" brushRef="#br0" timeOffset="74668.572">9424 9239 215 0,'-5'-8'745'0,"5"-1"200"0,-10 1 137 16,5 3 97-16,-5-3-131 0,1 2-213 0,-1 0-218 15,-5 4-166-15,0-2-107 0,6 2-73 16,-6 2-50-16,5 2-36 0,-4 2-132 0,4-2-53 16,0 4 0-16,0 2 0 0,0 0 0 15,5 0 0-15,1 4 0 0,-2 1 0 0,6-1 0 16,0 1 0-16,0 1 0 0,6-3 0 15,-2 3 0-15,1-3 0 0,5 0 0 16,0-3 0-16,5 1 0 0,-6-4 0 0,6-3 0 16,0 1 0-16,-1-3 0 0,1-3 0 15,0 1 0-15,0-3 0 0,-1-1 0 0,-4-3 0 16,0 1 0-16,0 0 0 0,-6-3 0 16,2 2 0-16,-1-1 0 0,-1-2 0 0,-4 2-39 15,0 2-24-15,0-4 17 0,-4 1 13 16,4 3 13-16,-5 0 9 0,-1 2 14 15,2-2 23-15,4 6 20 0,-5-4 19 0,5 6 7 16,0 0-72-16,-5 2 0 0,5 4 0 16,0 2 0-16,0 0 0 0,0 4 0 0,5 1 0 15,0 1 0-15,-5 0 0 0,10 0 0 16,-5 2 0-16,-1-2 0 0,6-3 0 16,0 0 0-16,0-2 0 0,0-4-144 0,0 0-545 15,-1-2-179-15,6-3-91 0,-5 0-50 16,0-3-74-16,5 0 46 0,-6-2 150 0,6-3 212 15,-1 2 162-15</inkml:trace>
  <inkml:trace contextRef="#ctx0" brushRef="#br0" timeOffset="74884.777">9694 9236 451 0,'0'0'917'16,"-5"0"204"-16,0 3 154 0,5-3 119 0,-5 2-206 15,0-2-281-15,5 0-236 0,0 0-404 16,0 0-267-16,5 0 0 0,0 0 0 0,0 0 0 15,5-2 0-15,-1-1 0 0,1 3 0 16,5-3 0-16,-5 1 0 0,5-1 0 0,0 0 0 16,-1 0 0-16,1 3 0 0,0-5 0 15,-1 2 0-15,0 0 0 0,-3 3-61 16,-1-2-885-16,-1-2-235 0,-4 4-95 0,0 0 18 16,0-2 78-16,-5 2 168 0,0 0 248 15,-5 0 304-15</inkml:trace>
  <inkml:trace contextRef="#ctx0" brushRef="#br0" timeOffset="75077.266">9841 9183 324 0,'-10'-5'795'0,"0"0"217"16,0-1 155-16,1 4 110 0,4-1-132 0,-5-3-176 16,5 6-200-16,0-3-156 0,1 0-493 15,-2 3-120-15,6 0 0 0,0 0 0 0,0 3 0 16,0 3 0-16,6 0 0 0,-6 2 0 16,4 0 0-16,1 6 0 0,-5 0 0 0,5-1 0 15,0 6 0-15,0-2 0 0,0 3 0 16,4-4 0-16,-3 0 0 0,-2-2 0 0,6 0 0 15,-5-3 0-15,0-3-664 0,-1 1-682 16,7-4-53-16,-7-2 51 0,2-3 101 0,-2-3 195 16,1 1 300-16</inkml:trace>
  <inkml:trace contextRef="#ctx0" brushRef="#br0" timeOffset="75448.002">10013 9274 26 0,'0'4'822'0,"-6"1"251"16,6-2 185-16,0 3 140 0,-4-4 48 15,4 3-320-15,0-2-322 0,4 0-566 16,-4-3-238-16,6 3 0 0,-1-3 0 0,-1-3 0 16,2 0 0-16,3-3 0 0,-4 2 0 15,5-5 0-15,-6-2 0 0,6-1 0 0,-5 2 0 16,0-4 0-16,0 0 0 0,0-3 0 16,0 4 0-16,-5-1 0 0,5 1 0 0,-5-2 0 15,-5 2 0-15,5 2 0 0,-5-1 0 16,5 4 0-16,-5 0 0 0,0 2 0 15,5 1 0-15,-5 3 0 0,5-1 0 0,0 3 0 16,-5 3 0-16,5 2 0 0,0 3 0 16,5 0 0-16,-5 4 0 0,5-2 0 0,0 4 0 15,0 3 0-15,0 2 0 0,4 0 0 16,-3 3 0-16,-1 3 0 0,5-2 0 0,-1 2 0 16,1-4 0-16,-5 4 0 0,5-6 0 15,-6 1 0-15,6-4 0 0,-5-2 0 0,1-3 0 16,-2-3 0-16,1 1 0 0,0-6-289 0,-5-3-1103 15,0 0-53-15,0-9 53 0,0 1 100 16,0-6 178-16,0-3 300 0,5-4 382 16</inkml:trace>
  <inkml:trace contextRef="#ctx0" brushRef="#br0" timeOffset="76199.997">10218 8960 224 0,'0'-2'535'16,"-4"-1"166"-16,4 0 178 0,0 0 62 0,0 3-45 16,-5-3-73-16,5 1-77 0,-5-2-93 15,5 2-113-15,0 2-94 0,0-2-38 16,0 2-16-16,0 0-385 0,0 0-7 0,5 2 0 15,4 0 0-15,-3 4 0 0,3 0 0 16,6 2 0-16,-1 6 0 0,1-1 0 0,0 1 0 16,0 6 0-16,4 2 0 0,-4 0 0 15,-1 3 0-15,1-1 0 0,0 4 0 0,-5 3 0 16,0-1 0-16,-1 0 0 0,-9 4 0 16,6-5 0-16,-6 5 0 0,0-1 0 0,0-3 0 15,-6 0 0-15,2-2 0 0,-6-3 0 0,5-3 0 16,-5-3 0-16,1-2 0 0,-1-6 0 15,-5-3-377-15,0-2-864 0,5-6-114 16,-5-6 6-16,1-2 73 0,4-3 143 0,0-3 261 16,6-2 377-16</inkml:trace>
  <inkml:trace contextRef="#ctx0" brushRef="#br0" timeOffset="76814.323">10414 8855 250 0,'0'-2'830'0,"-4"-4"206"15,-1 4 148-15,-5 2 118 0,5 0-98 0,0 0-250 16,0 0-244-16,1 0-150 0,-2 0-399 16,2 0-161-16,4 0 0 0,-5 0 0 15,5 0 0-15,5 2 0 0,-5-2 0 0,4 2 0 16,6 2 0-16,-5-2 0 0,5 1 0 0,0-3 0 15,5 3 0-15,-6 0 0 0,6 0 0 16,0-3 0-16,-1 2 0 0,1 1 0 0,0-3 0 16,-5 2 0-16,-1-2 0 0,1 0 0 15,0 3 0-15,-5-3 0 0,0 4 0 0,0-4 0 16,-5 2 0-16,0 1 0 0,0-1 0 16,-5 1 0-16,0 2 0 0,5-1 0 15,-5-2 0-15,0 4 0 0,0-4 0 0,1 7 0 16,-2-4 0-16,6 1 0 0,-4 2 0 15,4 0 0-15,0 4 0 0,0-2 0 0,0 1 0 16,4 3 0-16,2 3 0 0,-2 2 0 16,6-2 0-16,-5 5 0 0,5-3 0 0,-1 3 0 15,6 0 0-15,-5 3 0 0,0-3 0 16,0 1 0-16,0-2 0 0,-6-2 0 16,6 4 0-16,-5-4 0 0,0 0 0 0,0 1 0 15,0-1 0-15,0-3 0 0,-5 1 0 0,0-1 0 16,0 1 0-16,-5-3 0 0,0 3 0 15,0-4 0-15,0 1 0 0,0-1 0 16,-5-1 0-16,1-2 0 0,4-1 0 0,-5 2 0 16,0-5 0-16,-5 2 0 0,5-3 0 15,1 1 0-15,-6-3 0 0,5 0 0 0,-4 2 0 16,-1-2 0-16,5-1 0 0,-5 1 0 16,6-3 0-16,-1 0 0 0,0 3 0 15,5-3 0-15,0-3 0 0,1 3 0 0,-2-3-376 16,1-2-147-16,5 2-172 0,0-2-237 15,5-4-160-15,-5 1-47 0,6-3 30 0,-2 0 127 16,1 0 206-16,0 0 290 0</inkml:trace>
  <inkml:trace contextRef="#ctx0" brushRef="#br0" timeOffset="77161.661">11072 9165 426 0,'-5'-6'784'0,"0"3"203"0,0-3 142 0,0 4 55 15,0 2-159-15,0-3-155 0,-5 0-168 16,10 3-143-16,-4 0-88 0,-1 0-417 0,5 0-54 15,0 0 0-15,5 0 0 0,-1 0 0 16,6 0 0-16,0 3 0 0,5-3 0 16,0 0 0-16,0 3 0 0,4-3 0 0,5 2 0 0,-4 1 0 15,4 0 0-15,-4 0 0 0,0 0 0 16,-1 2 0-16,1 1 0 0,0-1 0 16,-6 0 0-16,1 1-709 0,-6 2-418 0,-3 0-132 15,-2 4-8-15,-4-1 60 0,0 0 143 16,-4 0 224-16,-6-1 284 0</inkml:trace>
  <inkml:trace contextRef="#ctx0" brushRef="#br0" timeOffset="77343.099">11194 9322 171 0,'-14'2'849'0,"-6"1"228"0,0 0 171 0,1-3 147 15,4 2-15-15,0-2-275 0,6 3-294 16,-1-3-656-16,5 0-155 0,5 0 0 0,0 0 0 16,5-3 0-16,5 1 0 0,5-1 0 15,-6 0 0-15,6 1 0 0,4 2 0 0,1-3 0 16,0 3 0-16,-1 0 0 0,1 0 0 15,-5 3 0-15,4-3 0 0,1 0 0 0,-6 0 0 16,6 0 0-16,-6 0-251 0,-4 0-1205 16,5 0-41-16,-5 2 71 0,-5-2 119 15,5-2 210-15,-5-1 335 0</inkml:trace>
  <inkml:trace contextRef="#ctx0" brushRef="#br0" timeOffset="78013.934">11729 8983 127 0,'0'0'749'16,"-5"-4"235"-16,5 2 167 0,-5-1 128 16,5 1-52-16,-5-2-208 0,5-1-246 0,-5 0-179 15,5-1-306-15,0-2-288 0,5 2 0 16,-5-2 0-16,10 2 0 0,-5 1 0 0,4-1 0 15,1 1 0-15,0-1 0 0,0 4 0 16,5 2 0-16,-1 2 0 0,1 1 0 0,0 2 0 16,-1 7 0-16,1-2 0 0,-5 4 0 15,5 3 0-15,-6 3 0 0,1 1 0 0,-5 2 0 16,0-1 0-16,0 3 0 0,-5-1 0 0,0-2 0 16,0 3 0-16,-5-1 0 0,0-1 0 15,-4-1 0-15,-1 0 0 0,0-5 0 0,-5 2 0 16,0-5 0-16,0-1 0 0,-4-2 0 15,0-2 0-15,-1-4 0 0,0-2 0 0,1-3 0 16,-1-3 0-16,0-2 0 0,5-4 0 16,-4 1 0-16,4 0 0 0,5 0 0 15,1 0 0-15,4-1 0 0,0 0 0 0,5 2 0 16,5-2 0-16,5 4 0 0,-6-1 0 16,11 1 0-16,0-1 0 0,-1 3 0 15,1 3 0-15,5-2 0 0,0 4 0 0,-1-2 0 16,-4 3 0-16,4 3 0 0,1-1 0 0,0 1 0 15,-1-1 0-15,1 4 0 0,-5-4 0 16,4 1 0-16,-4-1 0 0,5 0 0 0,-6-1 0 16,1-2 0-16,0 1 0 0,4-3 0 15,-4-3 0-15,5-3 0 0,-5 1 0 0,-1-6 0 16,6 0-180-16,-5 0-1142 0,-1-3-117 16,1-5 29-16,0-1 93 0,-1-1 159 0,1-7 299 15,5-2 402-15</inkml:trace>
  <inkml:trace contextRef="#ctx0" brushRef="#br0" timeOffset="81337.186">3089 10287 202 0,'0'0'250'0,"0"0"-8"15,0 0-23-15,0 0-35 0,0 3-35 0,0-3-29 16,-5 0-28-16,5 0-28 0,0 0-24 16,0 0-15-16,0 0-11 0,0 0-8 0,0 0-4 15,0 0-1-15,0 0 0 0,0 3-1 16,0-3 0-16,0 0 0 0,0 0 1 15,0 0-1-15,0 0-7 0,0 0-12 0,0 2-25 16,0-2-41-16,0 0-50 0,0 0-64 16,0 0-64-16,0 0-23 0,0 0 6 15,0 0 29-15</inkml:trace>
  <inkml:trace contextRef="#ctx0" brushRef="#br0" timeOffset="83069.82">2946 10323 137 0,'-4'0'390'0,"4"0"87"0,-5 0 86 16,0 0 4-16,5 0-12 0,-5 0 29 0,0 0 37 15,5-3-11-15,-5 3-30 0,0 0-46 16,5 0-60-16,-4-3-85 0,-2 3-75 0,2 0-36 16,4-3-17-16,-5 3-20 0,5 0-22 15,-5 0-33-15,5 0-38 0,0 0-85 0,0 0-63 16,5 0 0-16,0 0 0 0,-1 0 0 16,6 0 0-16,0 0 0 0,5 0 0 0,0 0 0 15,0 0 0-15,4 0 0 0,0 3-115 16,1-3-138-16,0 3-134 0,-1 0-218 15,-4 0-277-15,0 0-202 0,-1-1-71 0,1 0 3 16,-5 2 98-16,0-2 217 0,4-2 305 16</inkml:trace>
  <inkml:trace contextRef="#ctx0" brushRef="#br0" timeOffset="83837.117">2932 10438 184 0,'0'4'479'0,"-5"-4"124"15,0-4 137-15,0 4 88 0,5 0-38 0,-5 0-59 16,1 0-63-16,-2 0-76 0,6-2-89 16,-4 2-109-16,-1 0-72 0,5 0-42 0,-5 0-24 15,5 0-16-15,0 0-12 0,0 2-13 16,5-2-77-16,-5 0-138 0,5 4 0 0,-1-2 0 16,6 1 0-16,0 0 0 0,0-3 0 15,4 0 0-15,1 2 0 0,5-2 0 16,0-2 0-16,4 2 0 0,1-3 0 0,-6 0 0 15,10 1 0-15,-8 2-436 0,3-4-318 16,-4 4-315-16,-1 0-135 0,-4 4-25 0,0-2 37 16,-1 1 135-16,-4 0 262 0,0-1 362 15</inkml:trace>
  <inkml:trace contextRef="#ctx0" brushRef="#br0" timeOffset="84162.619">3094 10284 149 0,'-20'-6'697'0,"0"1"188"16,1 0 130-16,-1-1 79 0,-4 3-109 15,4 0-264-15,1 1-212 0,-1-1-174 0,5 3-119 16,0 0-65-16,1 0-38 0,-1 0-22 0,0 3-15 16,6-1 1-16,-6 1-1 0,5 3 0 15,0 2 3-15,1 1 3 0,-2-1 6 16,1 6 4-16,6 2 4 0,-6 1 3 0,5 2 4 15,5 3 0-15,0 0-6 0,0 2-11 16,5 2-86-16,5 1 0 0,0-2 0 0,5-3 0 16,4 1 0-16,6-4 0 0,-1-3 0 0,5-2 0 15,1-3 0-15,5-6 0 16,-1-5 0-16,4-2 0 0,-3-6-104 0,-1-1-205 16,-4-5-98-16,-1-2-138 0,1 0-162 15,-6-1-155-15,-4 0-156 0,-5-2-54 0,-1 2 50 16,-4-2 139-16,0 5 198 0,-6-2 203 15</inkml:trace>
  <inkml:trace contextRef="#ctx0" brushRef="#br0" timeOffset="84383.33">3241 10337 285 0,'-10'-11'502'0,"-5"-3"134"15,0 3 155-15,6 0 48 0,-6-1-35 16,5 5-52-16,0-5-65 0,1 7-84 0,4-3-117 16,0 2-125-16,0 0-66 0,5 4-29 15,0-1-10-15,5 0-2 0,5 3 7 16,-1 0-148-16,1 3-113 0,0 2 0 0,5 1 0 15,-1 2 0-15,1 6 0 0,0-3 0 16,-1 6 0-16,-4 2 0 0,5 3 0 16,-5 3 0-16,-1 3 0 0,-3-1 0 0,-1 0 0 15,-1 4 0-15,2-1 0 0,-6 1 0 16,0-4-692-16,-6 1-419 0,2-1-153 16,-1-5-20-16,-1 1 44 0,2-6 120 0,-1-4 245 15,0-5 372-15</inkml:trace>
  <inkml:trace contextRef="#ctx0" brushRef="#br0" timeOffset="85185.11">3795 10282 475 0,'-5'-4'640'15,"0"-1"182"-15,1 3 156 0,-2-4-42 16,1 3-112-16,1-3-106 0,-2 4-107 0,2-4-138 15,-1 1-119-15,5 2-64 0,0-3-36 16,0 4-28-16,5-1-25 0,5 3-21 0,-1 0-17 16,1 3-117-16,0 3-46 0,5 2 0 15,0 2 0-15,-1 7 0 0,0 3 0 0,-4 1 0 16,1 7 0-16,-2-1 0 0,1 7 0 16,0-4 0-16,-5 3 0 0,-1-2 0 15,-4-4 0-15,6-2 0 0,-2-3 0 0,1-5 0 16,-5-3 0-16,0-6 0 0,5-3 0 15,-5-5 0-15,0-8 0 0,0 0-140 0,0-6-35 16,0-5 15-16,0 0 21 0,0-1 26 16,5-2 30-16,-5-3 31 0,5 3 22 0,0-3 15 15,0 3 10-15,-1-3 9 0,2 3 2 16,-1 0 3-16,-1 3 13 0,2 2 17 16,-6 1 25-16,4 4 31 0,-4 2 34 0,0-2 25 15,0 7 13-15,0 0 5 0,-4 2-121 16,-2 3-51-16,2 0 0 0,-1 5 0 0,-1 1 0 15,-3 2 0-15,4 3 0 0,0 0 0 16,0 6 0-16,0-1 0 0,5 4 0 0,0-1 0 16,5 6 0-16,0-3 0 0,0 3 0 15,5 3 0-15,0-4 0 0,5-2 0 16,-1 3 0-16,1-5 0 0,0-1 0 0,4-3 0 16,1-2 0-16,-1-3 0 0,-4-3 0 15,5-2 0-15,-1-1 0 0,1-2 0 16,0 0-23-16,-6-3-726 0,6-3-254 0,-5 0-188 15,-1-5-44-15,1 0 27 0,0 0 97 16,-1-6 212-16,1 3 318 0</inkml:trace>
  <inkml:trace contextRef="#ctx0" brushRef="#br0" timeOffset="85600.557">4422 10381 408 0,'-4'3'719'0,"-1"-3"206"0,0 2 139 16,0-2 23-16,0 3-140 0,0-3-141 0,0 3-141 15,5-3-146-15,-4 3-96 0,4-3-60 16,-6 0-98-16,12 0-265 0,-6 0 0 16,4 0 0-16,1-3 0 0,5-15 0 0,0 33 0 15,5-18 0-15,-1 1 0 0,1 2 0 16,5-3 0-16,-6 0 0 0,6 3 0 0,-1-3 0 15,1 1 0-15,-5-2 0 0,0 4 0 16,-1-2 0-16,-4 2-499 0,0 0-284 0,0 0-159 16,-5 0-171-16,-5 0-47 0,4-3 33 15,-4 3 127-15,0 0 191 0,-4-3 236 16</inkml:trace>
  <inkml:trace contextRef="#ctx0" brushRef="#br0" timeOffset="85753.167">4589 10342 362 0,'-9'-5'805'0,"-6"-1"204"15,0-2 149-15,1 2 118 0,3 1-158 16,1-1-198-16,1 1-218 0,-1 2-165 0,5 0-233 15,0 3-304-15,5 0 0 0,0 6 0 16,0 2 0-16,10 0 0 0,-5 6 0 0,0 2 0 16,4 4 0-16,-3 2 0 0,3 0 0 15,1 3 0-15,0-1 0 0,0 2 0 0,-5-1-503 16,4-3-835-16,-3 0-112 0,-2-6 18 16,6-2 101-16,-5-6 209 0,5-5 426 15</inkml:trace>
  <inkml:trace contextRef="#ctx0" brushRef="#br0" timeOffset="90580.745">5055 10196 155 0,'0'-5'454'0,"0"-1"99"16,0-2 94-16,-5 2 21 0,5 0-59 0,0 1-40 15,0 0-22-15,0-1-38 0,0 3-51 16,-4-2-53-16,4 2-58 0,0 0-65 0,-6 0-61 15,2 0-34-15,-1 1-6 0,-1 2-1 16,2-2 1-16,-6 2 1 0,0 0-2 0,5 2-6 16,-4 3-17-16,-1 4-12 0,5 2-15 15,-5 2-60-15,5 4-70 0,0 2 0 0,0 3 0 16,5 3 0-16,5 3 0 0,0 0 0 0,0 1 0 16,5 2 0-16,-1 0 0 0,6-4 0 15,0 1 0-15,-1-3 0 0,1-6 0 16,5 0 0-16,0-2-61 0,-6-6-198 0,6-1-64 15,-5-1-112-15,4-6-163 0,-4 0-193 16,-1-3-216-16,7-3-80 0,-7 0 1 0,1 0 99 16,0-3 181-16,-1-2 235 0</inkml:trace>
  <inkml:trace contextRef="#ctx0" brushRef="#br0" timeOffset="91043.83">5453 10347 732 0,'0'-8'963'0,"-6"0"140"16,1 0 89-16,-5-1 7 0,6 1-320 0,-6 0-323 16,5 0-206-16,-5 0-135 0,1-1-85 15,-1 1-55-15,-1 2-33 0,-3 1-19 0,4 2-3 16,-4 3 1-16,-1 0 7 0,0 5 12 16,5 1 15-16,-5 5 18 0,6 3 15 0,-6 3 13 15,10-1 11-15,-4 6 8 0,3-3-46 16,2 4-74-16,-1 1 0 0,10-2 0 15,-1 0 0-15,2-2 0 0,8-4 0 0,1 1 0 16,0-7 0-16,4-1 0 0,1-6 0 16,-1 0 0-16,6-9 0 0,-6 1 0 15,1-3 0-15,0-4 0 0,-6-1 0 0,1 2 0 16,-5-4 0-16,0 2 0 0,0 2 0 16,-6-3 0-16,2 3 0 0,-2 0 0 0,-4 0 0 15,0 3 0-15,0-4 0 0,-4 7 0 16,4-3 0-16,-6 2 0 0,6 1 0 15,-4 2 0-15,-1-2 0 0,5 5 0 0,-5-4 0 16,5 4 0-16,0 4 0 0,0 1 0 16,0 3 0-16,0 3 0 0,5 1 0 0,-5 1 0 15,5 1 0-15,-1 3 0 0,2-1 0 16,-2 1 0-16,1-1 0 0,5 1 0 0,0-3 0 16,-1 0 0-16,2-1-51 0,-2-4-391 15,1-1-219-15,0 0-257 0,-1-6-207 16,1-2-60-16,-5 0 20 0,0-4 108 0,5-8 205 15,-5 1 288-15</inkml:trace>
  <inkml:trace contextRef="#ctx0" brushRef="#br0" timeOffset="91381.12">5555 10163 405 0,'-9'-22'899'16,"-2"0"179"-16,2 5 127 0,-1 1 90 15,5-1-194-15,0 3-322 0,5 1-254 0,-5 1-162 16,5 4-118-16,5-3-83 0,-5 3-58 15,5 2-74-15,0 1-30 0,0 2 0 16,5 3 0-16,0 0 0 0,-5 3 0 0,4 2 0 16,-4 1 0-16,5 2 0 0,-5 3 0 15,0 3 0-15,-1 0 0 0,-4 0 0 0,0 2 0 16,0 4 0-16,0-4 0 0,-4 0 0 16,4 1 0-16,-5-3 0 0,5 0 0 15,-5 0 0-15,5-6 0 0,0 0 0 0,0 0 0 16,0-5 0-16,0 2 0 0,5-2 0 15,0 0 0-15,-1 0 0 0,6-3 0 0,0 0 0 16,0-3 0-16,0 3 0 0,0-3 0 16,5 3 0-16,-6 0-123 0,1-3-130 15,5 3-180-15,-5 0-163 0,5 0-103 0,-1-3-161 16,6 1-167-16,-1-1-35 0,0 1 109 0,2 2 128 16,3-3 99-16,-4 3 210 0</inkml:trace>
  <inkml:trace contextRef="#ctx0" brushRef="#br0" timeOffset="91834.384">5938 10356 575 0,'-5'0'816'0,"0"3"182"0,-5-3 125 15,5 2-23-15,-4 1-139 0,3-3-142 16,2 3-158-16,-1-3-106 0,0 2-57 0,0-2-413 16,0 0-85-16,5 0 0 0,0 0 0 15,0 4 0-15,0-8 0 0,0 4 0 0,10-2 0 16,-5 2 0-16,4-3 0 0,1 0 0 0,5 1 0 16,0-1 0-16,0 0 0 0,-1 3 0 15,1-3 0-15,4 3 0 0,-4 0 0 16,0 0 0-16,0-3 0 0,-1 3 0 0,-4 0 0 15,0 0 0-15,4-2-243 0,-8 2-673 16,3 0-145-16,1-3-145 0,0-2-22 0,0 1 54 16,0 0 164-16,4-2 276 0,-4-3 224 15</inkml:trace>
  <inkml:trace contextRef="#ctx0" brushRef="#br0" timeOffset="92211.774">6335 10333 303 0,'-5'14'855'0,"0"-2"169"0,0-2 109 0,0-1 72 16,1-1-163-16,-2-2-330 0,6-1-260 0,0-2-133 15,0 0-67-15,6-3-34 0,-2 0-10 16,6-6-2-16,0-2-10 0,0-6-130 16,-6 0-66-16,6-2 0 0,1 0 0 0,-2-4 0 15,-4 1 0-15,5 0 0 0,-10-1 0 16,5 1 0-16,0 2 0 0,-5 3 0 0,0 0 0 15,0 1 0-15,-5 2 0 0,5 3 0 16,-5-1 0-16,5 4 0 0,-5-1 0 0,5 6 0 16,-5 0 0-16,5 0 0 0,-5 8 0 15,5 1 0-15,0 2 0 0,5 0 0 16,-5 6 0-16,5-4 0 0,-5 6 0 0,5-2 0 16,0 2 0-16,4 0 0 0,-4 4 0 15,5-4 0-15,-5 3 0 0,5 0 0 0,0-2 0 16,-5-1 0-16,5-2 0 0,-1-1 0 15,1-2 0-15,0-4 0 0,-1-1 0 0,-3-1-442 16,3-5-578-16,-3-3-204 0,-6-3-43 16,4-2 32-16,1-7 90 0,-5-1 198 0,5-4 300 15</inkml:trace>
  <inkml:trace contextRef="#ctx0" brushRef="#br0" timeOffset="92464.179">6526 10058 474 0,'-4'-16'950'0,"-7"-1"193"0,7 3 166 15,-6 3 142-15,5 3-171 0,0-1-312 16,0 4-352-16,5 2-616 0,0 1 0 16,0-1 0-16,0 3 0 0,5 0 0 0,5 3 0 15,0 2 0-15,-1 3 0 0,1 1 0 0,5 2 0 16,-5 2 0-16,5 2 0 0,-1 3 0 16,1 2 0-16,0 2 0 0,-6 0 0 15,1 5 0-15,0 1 0 0,0 0 0 0,0 2 0 16,-6 3 0-16,-4-2 0 0,5 2 0 0,-5-3 0 15,0 0 0-15,0-2 0 0,0 0 0 16,-5-4-371-16,1-4-698 0,-6-1-187 0,5-5-29 16,-5-3 45-16,5-6 99 0,-5-2 203 15,6-6 301-15</inkml:trace>
  <inkml:trace contextRef="#ctx0" brushRef="#br0" timeOffset="92678.132">6781 10420 798 0,'0'0'1142'15,"0"-3"196"-15,-4 0 152 0,4 3 99 16,0-3-356-16,-6 3-632 0,6-3-601 16,6 3 0-16,-6 0 0 0,4 0 0 0,1 0 0 15,0-2 0-15,5 2 0 0,-5 0-433 16,-5 2-588-16,5-2-221 0,-1 0-59 15,-4 0 35-15,6 0 99 0,-2-2 224 0,1-4 340 16</inkml:trace>
  <inkml:trace contextRef="#ctx0" brushRef="#br0" timeOffset="93232.362">6987 10185 157 0,'-5'-3'601'16,"0"3"204"-16,1-3 186 0,-2 1 119 16,2-1-94-16,4 0-117 0,-5 3-113 0,5-3-130 15,0-2-114-15,0 2-58 0,0 0-340 16,5-2-144-16,-1 2 0 0,2-3 0 16,3 4 0-16,-4-4 0 0,5 3 0 0,4 3 0 15,-4 0 0-15,5 3 0 0,-5 5 0 16,4 1 0-16,-4 2 0 0,0 3 0 0,0 2 0 15,-5 4 0-15,0-1 0 0,-1 3 0 16,-4 2 0-16,0-1 0 0,0-1 0 0,0 0 0 16,0-6 0-16,-4-2 0 0,4 0 0 0,0-6 0 15,0-2 0-15,0-3 0 0,0-3 0 16,0-6-5-16,4-2-307 0,-4 0 55 16,6-7 66-16,-1 2 58 0,-1-4 48 0,6 1 39 15,-5-3 42-15,5-1 43 0,-5 1 40 16,5 2 39-16,-6-2 35 0,2 3 35 0,-2 2 20 15,-4 0 13-15,5 0-194 0,-5 6-27 16,0 0 0-16,0-1 0 0,0 4 0 0,-5 2 0 16,5 0 0-16,-4 3 0 0,4 0 0 15,-6 3 0-15,2 5 0 0,4 1 0 16,0-1 0-16,-5 3 0 0,5 2 0 0,0 4 0 16,0-1 0-16,5 4 0 0,-1-1 0 15,-4 0 0-15,10 4 0 0,-5-4 0 0,5 0 0 16,0-2 0-16,0 0 0 0,0-4 0 15,0 1 0-15,-1 0 0 0,6-6 0 0,-1 0 0 16,-3 0 0-16,3-2 0 0,-4-3 0 0,4-3 0 16,-4 0-535-16,5 0-651 0,-5-5-131 15,5-4 5-15,-6-2 73 0,6-3 167 0,5 1 222 16,-5-4 312-16</inkml:trace>
  <inkml:trace contextRef="#ctx0" brushRef="#br0" timeOffset="93645.083">7556 10256 94 0,'-5'3'581'0,"0"-3"214"16,0 3 196-16,0-3 141 0,1 3-68 15,-2-3-107-15,1 3-106 0,5-3-136 0,-4 3-136 16,4-3-147-16,0 0-432 0,0 2 0 15,4-2 0-15,7 0 0 0,-2 0 0 0,1 0 0 16,5 0 0-16,-1 0 0 0,6 0 0 0,0 0 0 16,-1 0 0-16,1 0 0 0,0 0 0 15,-1 0 0-15,1 0 0 0,-1 0 0 16,-4 0 0-16,5-2 0 0,-11 2 0 0,6 0-1061 16,-5-3-514-16,-5 0 51 0,-5 0 126 15,5-5 186-15,-5 0 326 0,0 0 415 0</inkml:trace>
  <inkml:trace contextRef="#ctx0" brushRef="#br0" timeOffset="103881.869">8287 9992 56 0,'0'-3'514'0,"0"-3"168"0,0 4 183 0,-5-1 138 16,5 0-90-16,0 1-122 0,-6-1-117 16,2 0-135-16,-1 0-155 0,0 3-107 0,0-3-60 15,0 1-37-15,-5 2-25 0,6 0-16 16,-6 0-15-16,0 0-15 0,0 2-10 0,0 1-8 16,-5 6-5-16,5-1-3 0,-4 6-1 15,4 2 0-15,-4 3-36 0,4 3-46 16,-5 0 0-16,6 6 0 0,3-1 0 0,1 7 0 15,1-4 0-15,4 6 0 0,0-3 0 16,4 0 0-16,7 1 0 0,-2-4 0 16,6 0 0-16,4-2 0 0,1-3 0 0,4-7 0 15,1-1 0-15,0-3-214 0,-1-6-336 16,1-2-250-16,4-6-283 0,-5 0-101 0,1-6-8 16,0-2 53-16,-1-3 161 0,1 0 267 15</inkml:trace>
  <inkml:trace contextRef="#ctx0" brushRef="#br0" timeOffset="104341.565">8674 10191 428 0,'-5'-9'877'0,"-5"1"156"0,5 2 106 16,-4 1 70-16,-6-1-230 0,5 1-312 16,-5-1-239-16,5 3-146 0,1-2-99 15,-6 2-65-15,5 3-40 0,-5-3-22 0,6 3-9 16,-6 3-5-16,5 0 0 0,0 2 8 15,-5 1 8-15,6 5 12 0,4 3 13 0,-5-1 13 16,0 7 15-16,6-1 4 0,-2 1-115 16,6 2 0-16,0 3 0 0,0-4 0 0,6-2 0 15,3 1 0-15,-4-4 0 0,5-1 0 16,4-4 0-16,1-3 0 0,5-5 0 16,-5-3 0-16,4-3 0 0,1-5 0 0,-1-3 0 15,-4-4 0-15,0 2 0 0,-1-4 0 16,1 1 0-16,-5-1 0 0,0-2 0 0,-5 3 0 15,-1-1 0-15,-4 1 0 0,0-2 0 16,0 5 0-16,0-1 0 0,-4 3 0 16,-1 3 0-16,0-1 0 0,5 4 0 0,-5 0 0 15,0 2 0-15,5 3 0 0,-5 0 0 0,5 5 0 16,0 1 0-16,0 5 0 0,0 2 0 16,0 1 0-16,5 3 0 0,0-1 0 15,0 1 0-15,0 3 0 0,0-4 0 0,5 3 0 16,-1-2 0-16,1-1 0 0,0-2 0 0,0-3 0 15,4 0-46-15,-4-5-488 0,0-1-225 16,0-5-228-16,0 0-162 0,-1-5-34 0,1-3 36 16,0-4 138-16,0 1 231 0,-5-2 278 15</inkml:trace>
  <inkml:trace contextRef="#ctx0" brushRef="#br0" timeOffset="104660.557">8801 10088 404 0,'-10'-24'801'0,"1"-2"188"0,-1 4 116 16,0 3 58-16,0 0-227 0,6 0-222 15,-2 5-222-15,2 0-168 0,4 1-102 16,-5 1-63-16,10 2-43 0,-5 1-29 0,4 4-18 16,2-4-13-16,-2 6-8 0,1 1-10 15,5-1-8-15,-5 3-5 0,5 0-4 0,-1 3-4 16,-3-1-2-16,3 4-1 0,-4 2 1 16,0 4 0-16,-5-2 2 0,5 2 1 15,-5 1 1-15,0 3 0 0,-5-2-2 0,5 3 0 16,-5-3-2-16,0 0-2 0,0-1-1 15,5 2-4-15,-4-5-3 0,-2-2-2 0,6 1-3 16,0-4-2-16,0 1-1 0,0-1 1 16,6 1 4-16,-2-3 8 0,1-1 6 15,5 1 5-15,0-3 0 0,5 0 2 0,-6 0-5 16,6 0-33-16,0-3-53 0,5 3-64 16,-6 0-81-16,1 0-165 0,0 0-271 0,4 3-344 15,1-3-150-15,-1 3-42 0,1 0 23 16,0-3 132-16,4 3 261 0</inkml:trace>
  <inkml:trace contextRef="#ctx0" brushRef="#br0" timeOffset="104923.388">9135 10229 122 0,'-10'5'711'0,"-4"1"221"16,3 0 142-16,1-1 102 0,1 0-76 0,4-2-230 15,-5 0-234-15,5 0-188 0,5 0-96 16,-5-3-54-16,10 3-24 0,-5-3-76 0,5 0-198 16,5 0 0-16,-5 0 0 0,4 0 0 15,6-3 0-15,-5 3 0 0,5 0 0 16,-5-3 0-16,5 3 0 0,-1 0 0 0,0 0 0 16,1-3 0-16,0 3 0 0,0 3 0 15,-1-3 0-15,1 0-576 0,0 3-487 0,0 0-184 16,-5-3-42-16,4 2 36 15,-4 1 107-15,0-3 238 0,4 0 356 0</inkml:trace>
  <inkml:trace contextRef="#ctx0" brushRef="#br0" timeOffset="105293.397">9532 10284 46 0,'-5'11'796'0,"-4"0"193"0,-2 0 127 0,1-2 90 16,1 2 7-16,-1-6-367 0,5 3-317 15,0-5-181-15,0 3-117 0,5-6-75 0,5 2-50 16,0-2-23-16,0-2-8 0,0-4-4 16,5 0-3-16,0-4-9 0,-1-1-9 0,-3-3-11 15,3 0-9-15,1-2-8 0,-5-1-7 16,5 0-7-16,-6 3-3 0,2-2-6 16,-2 2-5-16,-4 1-3 0,5 1-1 0,-5 1-1 15,0 3-1-15,-5 0 3 0,5-1 4 16,0 7 5-16,0-4 10 0,-4 3 20 15,4 3 33-15,0 3-19 0,0 3-44 0,0-1 0 16,0 6 0-16,4 3 0 0,-4 0 0 16,5 5 0-16,-5 0 0 0,5 1 0 0,5 2 0 15,-5 0 0-15,0 3 0 0,4-4 0 16,-3 5 0-16,3-7 0 0,1 0 0 16,5 1 0-16,-5-7 0 0,-1-1 0 0,1-2 0 15,0-2-755-15,0-4-469 0,-5-4-102 16,4-4 21-16,-3-4 76 0,-2 0 164 0,6-6 267 15,-5-2 349-15</inkml:trace>
  <inkml:trace contextRef="#ctx0" brushRef="#br0" timeOffset="105555.695">9733 9973 853 0,'-10'-17'1113'0,"1"6"207"0,-1-3 171 15,0 6 134-15,5 0-370 0,0 2-721 0,0 3-534 16,0 1 0-16,5-1 0 0,5 0 0 0,0 3 0 15,5 3 0-15,0 0 0 0,4 2 0 16,1 1 0-16,4 2 0 0,-4 3 0 16,5 2 0-16,0 1 0 0,-1 6 0 0,0-1 0 15,-4 3 0-15,0 0 0 0,0 6 0 0,-5 2 0 16,0 0 0-16,-6 3 0 0,1 3 0 16,1 1 0-16,-6 1 0 0,-6 0 0 0,6 1 0 15,-5 3 0-15,-5-4 0 0,6-2 0 16,-6 0-651-16,5-3-664 0,-5-8-69 0,1 0 37 15,-1-9 89-15,-1-5 181 0,7-2 314 16</inkml:trace>
  <inkml:trace contextRef="#ctx0" brushRef="#br0" timeOffset="106442.386">10420 10218 405 0,'-6'2'606'15,"2"-2"149"-15,-1 3 164 0,0-3 14 16,0 3-113-16,0-3-110 0,0 3-98 0,0 0-106 15,1-3-130-15,4 2-92 0,-6-2-50 16,2 0-29-16,4 0-24 0,0 4-3 0,0-4 4 16,4 0 12-16,-4 0-103 0,6 0-91 15,-2 0 0-15,6 0 0 0,0 2 0 16,0-2 0-16,0 0 0 0,5 0 0 0,-1 0 0 16,0 0 0-16,6 0 0 0,-5 0 0 15,5 0 0-15,-1 0 0 0,1 0 0 0,-5 0 0 16,4 0-177-16,-4 3-561 0,-5-3-251 15,5 3-189-15,-6-3-47 0,1 2 24 16,-5 1 113-16,5 2 228 0,-10 4 296 0</inkml:trace>
  <inkml:trace contextRef="#ctx0" brushRef="#br0" timeOffset="106664.344">10547 10375 130 0,'-19'6'793'15,"4"-3"202"-15,-5 2 139 0,5-2 112 0,0 0-33 16,1-1-271-16,4-2-268 0,0 3-167 15,1-3-116-15,3 0-225 0,6 0-166 0,0 0 0 16,6 0 0-16,3 0 0 0,1-3 0 16,0 3 0-16,0-2 0 0,4 2 0 15,1 0 0-15,0 0 0 0,4-3 0 0,-4 3 0 16,5 0 0-16,-1 0 0 0,-4-3 0 16,5 3 0-16,-6-3 0 0,6 1 0 0,-5-1-681 15,-1-3-486-15,6 4-134 0,-5-4-8 16,0 0 57-16,4 1 136 0,-4-1 269 15,4 1 385-15</inkml:trace>
  <inkml:trace contextRef="#ctx0" brushRef="#br0" timeOffset="107258.109">11165 10042 307 0,'0'-4'748'16,"0"0"214"-16,0 0 139 0,0 2 66 0,-5-1-142 16,5-3-173-16,-5 1-200 0,5 0-166 15,0-4-98-15,0 4-61 0,5-4-151 16,-5 1-176-16,5 3 0 0,-1-4 0 0,7 4 0 15,-1-1 0-15,-1 0 0 0,1 4 0 16,0 2 0-16,-1 0 0 0,6 0 0 0,-5 6 0 16,0 2 0-16,0 0 0 0,0 3 0 15,0 3 0-15,-6 3 0 0,1-1 0 0,0 3 0 16,-5 3 0-16,0 0 0 0,-5 3 0 16,0 3 0-16,1-1 0 0,-6 1 0 15,0-1 0-15,-5-2 0 0,5 0 0 0,-4 0 0 16,-1-6 0-16,0 1 0 0,5-7 0 15,-4-2 0-15,-1-3 0 0,0-2 0 0,0-6 0 16,5 0 0-16,-4-6 0 0,4 1 0 16,0-3 0-16,1-3 0 0,-1 3 0 15,5-3 0-15,0-1 0 0,5 2 0 0,0 1 0 16,5-2 0-16,0 3 0 0,-1 3 0 16,6-4 0-16,1 3 0 0,-2 4 0 0,6-1 0 15,-5 3 0-15,4 0 0 0,1 3 0 16,0 2 0-16,0 1 0 0,-1 2 0 15,1 1 0-15,0 2 0 0,4-3 0 0,-4 0 0 16,4 3 0-16,-4-5 0 0,4-3 0 16,2-3 0-16,-2-3 0 0,0-3 0 0,1-5 0 15,-5 0 0-15,5-5-332 0,-6-1-513 16,1-5-259-16,0-1-124 0,-1-1-4 0,1-4 69 16,0 1 166-16,-6-6 216 0,6-6 323 15</inkml:trace>
  <inkml:trace contextRef="#ctx0" brushRef="#br0" timeOffset="108822.843">2917 11189 40 0,'-15'0'707'0,"6"0"210"0,-6 0 134 0,5 3 100 15,-5-3-21-15,5 0-231 0,-4 0-232 16,9 0-153-16,-5 0-99 0,5 2-79 0,1-2-70 16,4 0-168-16,0 0-98 0,4 0 0 0,1 4 0 15,5-4 0-15,5 0 0 0,4 0 0 16,1 0 0-16,4 0 0 0,1 0 0 16,4 0 0-16,1 2 0 0,-1-2 0 0,6 2 0 15,-1 2 0-15,-5 1 0 0,1-2 0 16,-6 2-179-16,1 1-406 0,-5-3-160 0,-6 2-147 15,1-2-105-15,-6 3-94 16,-3-4 10-16,-2 1 124 0,-8 3 191 0,-2-2 206 16,-3 3 269-16,-6-2 332 0,-5 1 262 15,1-1 211-15,-5 0 192 0,-6-1 203 0,1 0 51 16,-1-4-68-16,-5 4-105 0,1-8-114 0,0 2-117 16,5 2-141-16,-1-2-83 0,11-2-43 0,-1 2-37 15,0 2-32-15,10 0-37 0,1 0-71 16,9 2-112-16,0 4 0 0,5 0 0 15,5 2 0-15,4 3 0 0,1-3 0 0,5 6 0 16,-1-3 0-16,10-3 0 0,-4 3 0 16,5-5 0-16,-1-3 0 0,5 0 0 0,-4-9 0 15,-1 0 0-15,-4-5-56 0,-1 0-415 16,1-6-109-16,-10 4-75 0,-1-6-18 16,-4 2 32-16,-5 1 64 0,-5-1 134 0,-5 3 203 15,-5 0 232-15,0 3 217 0,-9 1 160 16,-6 1 93-16,1 3 36 0,-5 3-14 15,-6-2-57-15,1 5-92 0,-1-2-87 0,1 2-47 16,-1 2-25-16,1-2-16 0,5 5-17 16,-1-2-15-16,6 6-6 0,9 1-11 0,0 4-17 15,0 0-10-15,11 6-7 0,-1-1-61 0,5 5-16 16,5 2 0-16,5-1 0 0,-1 2 0 0,6-2 0 16,5-1 0-16,4 2 0 0,1-4 0 15,4-3 0-15,1-3 0 0,4-5 0 16,0-2 0-16,1-4 0 0,-1-5-368 0,0-5-210 15,-4-1-230-15,-1-4-218 0,0-4-123 16,-9-4-19-16,0 2 71 0,-5-3 179 0,-6-1 243 16</inkml:trace>
  <inkml:trace contextRef="#ctx0" brushRef="#br0" timeOffset="109014.328">3241 11257 314 0,'-15'-15'854'0,"1"-2"185"16,-6 3 134-16,5 1 100 0,5 4-144 15,-4 0-289-15,4 2-271 0,10 1-150 16,-5 3-91-16,5 1-75 0,5-1-253 0,5 3 0 15,4 0 0-15,1 3 0 0,0-1 0 16,4 1 0-16,-4 5 0 0,4 0 0 16,-4 7 0-16,5 1 0 0,-5 3 0 0,-6 5 0 15,6 2 0-15,-5 4 0 0,-5-2 0 0,0 2 0 16,0 3-128-16,-5 0-823 0,-5-2-274 16,5-1-91-16,-5-2 12 0,0-4 77 15,0-2 198-15,0-2 335 0</inkml:trace>
  <inkml:trace contextRef="#ctx0" brushRef="#br0" timeOffset="122587.494">3805 11139 301 0,'-5'3'492'0,"0"0"118"0,0-3 135 15,0 0 29-15,1 0-21 0,-2 0-42 16,6 0-58-16,-5 0-74 0,1 0-93 16,-2-3-116-16,2 3-71 0,-1 0-37 0,0-3-20 15,5 3-20-15,0 0-28 0,0-2-30 16,0 2-27-16,0-3-30 0,5 3-25 15,0-3-74-15,5 3-8 0,-1 0 0 0,1 3 0 16,5-3 0-16,0 5 0 0,-1 1 0 16,1 5 0-16,0 0 0 0,0 2 0 15,-6 5 0-15,1 0 0 0,-5 4 0 0,0 1 0 16,0-1 0-16,-5 2 0 0,-5-2 0 16,0-2 0-16,0-1 0 0,0-5 0 0,0 0 0 15,-4-3 0-15,3-6 0 0,1 1 0 16,1-4 0-16,-2-2 0 0,2-2 0 0,-1-1 0 15,0-2 0-15,5-1 0 0,0 0 0 16,5-2 0-16,0 0 0 0,-1-3 0 0,6 0-1 16,1 0-66-16,3-3-8 0,1-2-5 15,0-1 1-15,-1 0 5 0,6-2 10 16,-5 3 16-16,-1-1 15 0,1 0 12 0,-5 3 7 16,-1 4 5-16,1-4 7 0,-5 3 12 15,1 3 17-15,-2 0 21 0,1-1 21 0,-5 1 24 16,0 2 19-16,0 1 10 0,-5-1-36 15,5 4-86-15,-4-2 0 0,-2 2 0 16,1 2 0-16,5 0 0 0,-4 2 0 16,-2 4 0-16,2 2 0 0,-1 4 0 0,0 2 0 15,5 2 0-15,-5 3 0 0,5 3 0 16,0 3 0-16,0-1 0 0,0 2 0 0,5-2 0 16,0 2 0-16,0-4 0 0,5 3 0 15,-1-7 0-15,1 2 0 0,5-3 0 0,0-4 0 16,-1 1 0-16,1-5 0 0,4-1 0 15,1-3 0-15,-5-2 0 0,-1-3-148 0,6 0-550 16,-5 0-219-16,0-3-217 0,0 0-67 16,-1-3 13-16,6 2 85 0,-6-5 189 15,1 1 279-15</inkml:trace>
  <inkml:trace contextRef="#ctx0" brushRef="#br0" timeOffset="122987.82">4515 11321 75 0,'-4'3'542'0,"-1"0"169"0,0-3 181 16,0 2 137-16,-5 2-87 0,5-4-123 0,1 0-115 15,-1 0-111-15,5 0-127 0,-5 0-85 16,5 0-44-16,-5 0-27 0,5 0-23 0,0 0-184 16,0-4-103-16,5 4 0 0,0-5 0 15,0 2 0-15,4 1 0 0,1-4 0 0,5 0 0 16,-1 4 0-16,1-4 0 0,5 4 0 15,-6-2 0-15,6 2 0 0,0 0 0 16,-1-2 0-16,1 2 0 0,-5 2 0 0,0-3 0 16,-1 3-495-16,0 0-203 0,-3 3-180 15,-1-3-165-15,-6-3-90 0,1-15 0 16,0 33 100-16,-5-15 188 0,0-2 233 0</inkml:trace>
  <inkml:trace contextRef="#ctx0" brushRef="#br0" timeOffset="123186.296">4673 11214 289 0,'-10'-3'746'0,"0"0"208"0,0-3 132 0,0 4 90 16,1 2-179-16,3-2-194 0,-3-2-191 16,4 4-168-16,0-2-106 0,0 2-71 15,5 0-59-15,-5 0-53 0,5 0-39 0,0 2-116 16,0 4 0-16,5 2 0 0,-5 3 0 16,5 3 0-16,0 0 0 0,0 5 0 0,0 0 0 15,-1 3 0-15,2 0 0 0,3 1-126 16,-3-1-366-16,-2 0-317 0,1-3-300 15,0-2-111-15,0-1-10 0,0-2 55 0,0-5 171 16,0-5 304-16</inkml:trace>
  <inkml:trace contextRef="#ctx0" brushRef="#br0" timeOffset="124255.051">5280 11230 161 0,'0'-2'524'0,"0"-1"151"0,6 3 162 16,-6-3 101-16,0 0-73 0,-6 0-98 15,6-2-101-15,-4 2-108 0,-1 1-129 0,0-4-119 16,0 4-72-16,-5-4-48 0,5 3-35 15,-5-3-31-15,-4 3-27 0,4 1-22 0,-4 2-19 16,-1 0-14-16,0 0-14 0,-5 0-9 16,5 2-6-16,-4 4-2 0,4 0 3 0,0 2 14 15,-4 0 16-15,9 3 14 0,-5 3 13 16,11 0 10-16,-7 3 7 0,11-1-59 16,0 3-29-16,6 1 0 0,-1-1 0 0,5 3 0 15,-1-2 0-15,11-4 0 0,-5 0 0 16,4-2 0-16,1-3 0 0,-1-2 0 0,1-4 0 15,4-2 0-15,-4-6 0 0,0-2 0 16,-1-6 0-16,1-1 0 0,-5-1 0 0,0-4 0 16,-6 1 0-16,1-1 0 0,-5 1 0 15,0-1 0-15,-5 0 0 0,5 4 0 16,-10-1 0-16,5 0 0 0,-5 2 0 0,5 2 0 16,-5 1 0-16,0 1 0 0,0 3 0 15,5-1 0-15,-5 3 0 0,5 3 0 0,0 0 0 16,0 6 0-16,0 2 0 0,0 4 0 15,0-1 0-15,5 2 0 0,0 4 0 16,0 2 0-16,5 0 0 0,-5 1 0 0,4-1 0 16,1 1 0-16,5-4 0 0,-5-2 0 15,-1-1 0-15,6-1-289 0,-5-7-385 16,0 1-293-16,-1-4-205 0,1-4-53 0,-5-7 24 16,5 1 112-16,0-6 225 0,0-3 312 15</inkml:trace>
  <inkml:trace contextRef="#ctx0" brushRef="#br0" timeOffset="124587.281">5462 11051 618 0,'-9'-17'960'0,"3"3"164"15,-3 1 126-15,3 2 99 0,-3 3-287 0,4 0-316 16,0-1-203-16,5 3-141 0,0 1-265 16,0 3-137-16,0-4 0 0,5 3 0 0,0 0 0 15,0 0 0-15,5 3 0 0,-1 0 0 16,-3 0 0-16,3 3 0 0,1 0 0 0,0 3 0 15,-5-3 0-15,5 4 0 0,-6 2 0 16,-4-1 0-16,0 3 0 0,0 3 0 16,0-1 0-16,-4 1 0 0,-2 1 0 15,2-2 0-15,-1 1 0 0,0-1 0 0,0-1 0 16,0-2 0-16,5-1 0 0,-5-4 0 16,5 1 0-16,0 0 0 0,5-1 0 0,0-2 0 15,0-3 0-15,5 2 0 0,0-4 0 16,-1-1 0-16,6 0 0 0,-1 1 0 0,1-1 0 15,0 0 0-15,0 3-435 0,-1-3-296 16,1 3-324-16,0 0-142 0,-5 0-29 0,5 3 34 16,-6 0 127-16,6 2 257 0,-1-2 363 15</inkml:trace>
  <inkml:trace contextRef="#ctx0" brushRef="#br0" timeOffset="125098.436">5732 11233 716 0,'-10'5'979'0,"0"-1"155"0,0-4 123 0,6 2 71 16,-7-2-298-16,7 0-307 0,-6 0-191 15,10-2-131-15,0 2-310 0,0-4-91 0,0-1 0 16,5 2 0-16,0 1 0 0,5-1 0 16,-1 0 0-16,1 3 0 0,0 3 0 15,5 0 0-15,-6 5 0 0,1 0 0 0,0 3 0 16,0 0 0-16,0 6 0 0,-1-1 0 15,-3 1 0-15,-2 2 0 0,1-2 0 0,-5-1 0 16,5-2 0-16,-5-3 0 0,0 0 0 16,0-3 0-16,0-2 0 0,-5-6 0 15,5 0 0-15,-5-3 0 0,5-2 0 0,0-4 0 16,0 1 0-16,0-3 0 0,5 0-135 16,0-3-1-16,0-2 14 0,5-1 15 15,-1 0 19-15,-3 1 20 0,3 0 18 0,1-2 18 16,0 3 11-16,0 1 10 0,0 2 7 0,-6 2 14 15,2 2 22-15,-2 2 32 0,-4 0 37 16,5 0 45-16,-5 4 39 0,0-1 18 16,0 3-170-16,0 0-33 0,-5 0 0 0,5 5 0 15,-4-2 0-15,-2 6 0 0,2-1 0 16,4 0 0-16,-5 3 0 0,0 3 0 16,5-3 0-16,0 6 0 0,0-3 0 0,5 0 0 15,0 2 0-15,-1-2 0 0,2 0 0 16,-2-3 0-16,6 0 0 0,0-3 0 0,0 0 0 15,0-5 0-15,5 3 0 0,-6-4 0 16,6-2 0-16,-1 0 0 0,1 0-408 16,0 0-490-16,4-2-245 0,-4-4-81 0,5 0-14 15,-1-2 28-15,1-3 176 0,5 0 329 16</inkml:trace>
  <inkml:trace contextRef="#ctx0" brushRef="#br0" timeOffset="125376.566">6335 11275 390 0,'-5'2'823'0,"0"1"182"0,0 0 122 0,0-3 86 16,1 2-223-16,4-2-234 0,-6 4-205 15,6-4-139-15,-4 0-75 0,4 0-33 0,0 0-21 16,0 0-283-16,0 0 0 0,0 0 0 16,0 0 0-16,4 0 0 0,-4 0 0 15,6-4 0-15,-2 4 0 0,1 0 0 0,5 0 0 16,0 0 0-16,-1-2 0 0,1 2 0 0,1 0 0 15,3-3 0-15,-4 3 0 0,4 0 0 16,1 0 0-16,-5-3 0 0,5 3 0 0,-6 0 0 16,1 0 0-16,0 0 0 0,0 0 0 15,-5 0 0-15,4 0 0 0,-3 3-841 0,-6-3-451 16,4 3-59-16,-4-3 37 0,0 0 90 16,-4-3 178-16,4 0 300 0</inkml:trace>
  <inkml:trace contextRef="#ctx0" brushRef="#br0" timeOffset="126031.792">6815 11151 103 0,'-14'-4'579'0,"4"2"202"0,5-4 185 16,-4 4 119-16,-2-1-93 0,7 0-129 0,-6-3-125 16,5 4-140-16,0-1-133 0,0 0-75 15,0-3-44-15,5 4-61 0,5-4-285 0,0 4 0 16,0-1 0-16,4 0 0 0,6 3 0 15,-5 0 0-15,5 3 0 0,4 2 0 16,-4 3 0-16,0 6 0 0,-1 0 0 0,1 6 0 16,-5-1 0-16,0 3 0 0,0 0 0 15,-6 6 0-15,2-3 0 0,-6-1 0 16,0 1 0-16,0-3 0 0,0-5 0 0,0 0 0 16,-6-4 0-16,6-5 0 0,0 1 0 15,-4-4 0-15,4-5 0 0,0-3 0 0,0-2 0 16,0-6 0-16,4-1 0 0,2-1 0 15,-2-3 0-15,1-4 0 0,5 1 0 0,0-4-30 16,0 5 7-16,0-4 5 0,0-1 4 16,-1 4 4-16,1 2 3 0,-5 3 9 0,0 1 22 15,0-1 31-15,-1 6-34 0,-4 0-21 16,0-1 0-16,0 4 0 0,0-1 0 16,-4 4 0-16,-1-2 0 0,0 4 0 0,0 4 0 15,0-2 0-15,0 1 0 0,0 5 0 16,1 1 0-16,-2-1 0 0,6 6 0 15,-4-3 0-15,4 5 0 0,0 0 0 0,4 1 0 16,-4 0 0-16,6 0 0 0,-2-1 0 16,6 0 0-16,0 1 0 0,0 0 0 0,0-3 0 15,5-3 0-15,-6 0 0 0,6-3 0 16,-1 0 0-16,1-5 0 0,-5 3 0 0,5-6 0 16,0 2 0-16,-6-2-206 0,6 0-996 15,-5-2-147-15,0-1-13 0,-1 0 63 0,6-3 125 16,-5 1 255-16,5-1 381 0</inkml:trace>
  <inkml:trace contextRef="#ctx0" brushRef="#br0" timeOffset="126462.951">7546 11202 180 0,'-5'4'570'0,"0"-4"160"0,1 0 182 0,-2 0 109 15,1 0-86-15,5 0-106 0,-4 2-86 16,-2-2-85-16,2 0-111 0,4 0-77 0,-5 0-39 16,5 0-266-16,0 0-165 0,0 0 0 15,5 3 0-15,-1-3 0 0,2 0 0 0,3 3 0 16,6-1 0-16,-5-2 0 0,5 3 0 16,4 0 0-16,-4 0 0 0,5 0 0 0,-1 2 0 15,-4-5 0-15,4 3 0 0,-4-1 0 16,5 2 0-16,-6-4 0 0,1 0 0 15,-5 2 0-15,0-2 0 0,-1 0 0 0,-3 0-477 16,-1 3-599-16,-5-3-173 0,0 0-31 16,-5-3 38-16,5 1 107 0,0-4 213 0,-6 0 323 15</inkml:trace>
  <inkml:trace contextRef="#ctx0" brushRef="#br0" timeOffset="127447.916">8159 11162 315 0,'0'0'641'0,"0"0"197"0,0-3 160 15,0 3 23-15,0 0-122 0,0-3-142 16,0 0-162-16,0 1-174 0,0-2-141 0,0 2-86 15,5-4-56-15,-5 1-39 0,5-4-29 16,-5 4-19-16,4-4-10 0,2 4-1 0,-6 0 5 16,4-1 9-16,-4-2 6 0,0 5 7 15,0-2 3-15,-4-1-3 0,-2 0-3 16,2 4-3-16,-1-1 0 0,-5 3-5 0,0 0-3 16,-5 0-1-16,0 3-3 0,6 3-15 15,-6 2-34-15,1 0 0 0,-1 3 0 0,0 0 0 16,1 3 0-16,3 2 0 0,2 1 0 15,-1 0 0-15,10-1 0 0,0 3 0 16,0 1 0-16,5-1 0 0,5 0 0 0,0-2 0 16,5-3 0-16,-1-1 0 0,1-2 0 15,4-3 0-15,-4-4 0 0,5-2 0 16,-1-4 0-16,1-4 0 0,-5 0 0 0,4-2 0 16,-4-3 0-16,-5-2 0 0,5 1 0 15,-6-4 0-15,-4 2 0 0,5 0 0 0,-5-3 0 16,-5 1 0-16,0 2 0 0,0 1 0 15,0-1 0-15,-5 0 0 0,0 3 0 0,0 0 0 16,0 5 0-16,0-2 0 0,5 5 0 16,-4 0 0-16,4 1 0 0,-6 4 0 15,6 1 0-15,0 6 0 0,6-1 0 0,-6 3 0 16,4 2 0-16,1 4 0 0,0-1 0 16,5 2 0-16,0 0 0 0,-6 2 0 0,7-1 0 15,-1 1 0-15,-1-2 0 0,1-1 0 16,-1-3 0-16,1 0 0 0,5-6 0 0,-10 1-704 15,5-7-408-15,-5 1-156 0,0-8-22 16,0-1 54-16,-1-5 138 0,2-3 245 16,-2-3 338-16</inkml:trace>
  <inkml:trace contextRef="#ctx0" brushRef="#br0" timeOffset="127772.562">8321 10907 596 0,'-5'-16'970'16,"-5"-3"177"-16,5 5 131 0,1 0 101 0,4 0-269 15,-6 3-318-15,6 0-214 0,6 0-237 16,-2 3-341-16,1-3 0 0,0 5 0 0,5-2 0 16,-6 3 0-16,6 2 0 0,5 0 0 15,-5 3 0-15,0 0 0 0,0 6 0 16,-6-1 0-16,2 3 0 0,-2 4 0 0,1 4 0 16,-5-2 0-16,0 5 0 0,-5-2 0 15,5 2 0-15,-4 0 0 0,-2-2 0 0,6-1 0 16,-4 0 0-16,4-1 0 0,-5-2 0 15,5-4 0-15,0 2 0 0,0-3 0 0,0 0 0 16,0-2 0-16,5-1 0 0,5-2 0 16,-6 0 0-16,6-1 0 0,0-2 0 15,4 0 0-15,-3-2 0 0,3 2 0 16,1 0-450-16,0 0-252 0,-1 0-114 0,1 2-185 16,5 2-117-16,-1-2-4 0,6 4 114 0,-6-4 177 15,1 1 149-15,4 0 246 0</inkml:trace>
  <inkml:trace contextRef="#ctx0" brushRef="#br0" timeOffset="128046.712">8782 11189 262 0,'-10'0'754'0,"0"3"210"16,0-3 141-16,6 0 97 0,-2 0-169 15,2 0-209-15,-1 0-204 0,5 0-149 16,0 0-71-16,5-3-39 0,-1 0-166 0,6 0-195 16,5 0 0-16,-6-2 0 0,6 3 0 15,5-4 0-15,0 1 0 0,-6 2 0 16,11-3 0-16,-5 0 0 0,-1 1 0 16,1 2 0-16,4-2 0 0,-9-1 0 0,4 3 0 15,-9 1-475-15,5-1-425 0,-5 0-154 0,-5 1-123 16,0 2-10-16,0-4 71 0,-5 4 163 15,0 0 215-15,-5-2 241 0</inkml:trace>
  <inkml:trace contextRef="#ctx0" brushRef="#br0" timeOffset="128213.264">8968 11071 367 0,'-9'-6'863'0,"-1"1"197"0,-1-1 149 0,2 3 120 16,-1 1-169-16,5-1-238 0,0 0-249 16,0 3-154-16,5 0-430 0,-4 0-89 0,8 6 0 15,-4-1 0-15,5 6 0 0,0 0 0 16,0 8 0-16,0 1 0 0,0 2 0 15,4 3 0-15,-3-1 0 0,3 4 0 0,-3 0 0 16,-2-1-793-16,1-3-503 0,-5 2-84 16,5-7 31-16,0 0 91 0,0-5 203 15,-1-5 339-15</inkml:trace>
  <inkml:trace contextRef="#ctx0" brushRef="#br0" timeOffset="128678.059">9380 11170 302 0,'0'5'462'16,"0"0"112"-16,0-2 121 0,0 3 46 0,0-1 21 15,5 1-9-15,-5-4-30 0,5 4-42 16,-5-3-76-16,4 0-111 0,2-3-86 0,-2 0-48 16,1 0-40-16,0-6-49 0,5 0-231 15,-5 2-40-15,4-8 0 0,2 1 0 16,-1-5 0-16,-6 2 0 0,6-3 0 0,-5 0 0 16,5 1 0-16,-5 3 0 0,-5-4 0 0,4 3 0 15,-4 0 0-15,-4 3-44 0,4 3-1 16,-5-3 19-16,0 2 14 0,0 4 26 0,5 0 29 15,-5-1 27-15,0 4-70 0,0 2 0 16,5 0 0-16,0 2 0 0,-4 4 0 0,8 2 0 16,-4 3 0-16,5 2 0 0,0 4 0 15,0 0 0-15,0 2 0 0,5 0 0 16,0 4 0-16,-6 1 0 0,11-1 0 0,-5 1 0 16,0-2 0-16,0 0 0 0,0 1 0 15,-1-7 0-15,6 4 0 0,-5-7-66 0,-6-2-922 16,7 0-268-16,-7-6-80 0,1-1 27 15,5-8 85-15,-5-1 207 0,0-3 331 16</inkml:trace>
  <inkml:trace contextRef="#ctx0" brushRef="#br0" timeOffset="129009.174">10194 11120 335 0,'-10'3'598'0,"0"-1"167"0,1-2 175 16,3 0 40-16,2 3-131 0,-6-3-105 16,5 0-89-16,5 0-114 0,-5 3-126 15,5-3-69-15,0 0-26 0,0 0 3 0,0 0 13 16,5 0-292-16,0 0-44 0,0 0 0 15,4 0 0-15,6 0 0 0,0-3 0 0,0 0 0 16,-1 3 0-16,6-2 0 0,4-1 0 16,-4 0 0-16,5 1 0 0,-6-2 0 15,6 2 0-15,-6 2 0 0,-4 0 0 0,0 2-486 16,-1 4-516-16,-8 0-196 0,-2-1-54 16,1 6 31-16,-5-3 100 0,-5 4 192 0,5-1 263 15</inkml:trace>
  <inkml:trace contextRef="#ctx0" brushRef="#br0" timeOffset="129211.632">10302 11236 418 0,'-20'2'909'16,"0"2"190"-16,6-2 153 0,-6-2 133 16,6 0-152-16,-1 0-298 0,5 0-227 0,1 0-456 15,3 0-252-15,1 0 0 0,5 0 0 16,0-2 0-16,5 2 0 0,1-4 0 0,3 4 0 16,1 0 0-16,0 0 0 0,5 0 0 15,-1 4 0-15,0-4 0 0,7 2 0 0,-2 4 0 16,-4-6 0-16,4 3 0 0,1-1 0 15,0 0 0-15,-6-2 0 0,1 0 0 0,4-2 0 16,-9 2-944-16,5-2-416 0,0-4-33 16,4 1 60-16,-4-7 115 0,0 1 230 0,4 0 325 15</inkml:trace>
  <inkml:trace contextRef="#ctx0" brushRef="#br0" timeOffset="129734.594">10762 10955 414 0,'0'-6'714'0,"-4"-2"202"0,-1 0 143 16,5-1 36-16,-5 1-175 0,0-3-140 0,5 3-127 16,0-1-139-16,0 1-79 0,0 0-37 15,0 0-105-15,5-1-293 0,0 1 0 0,0 3 0 16,-1-4 0-16,7 4 0 0,-7-1 0 15,6 3 0-15,5 0 0 0,-5 1 0 16,5 4 0-16,0 1 0 0,-1 3 0 0,1 5 0 16,-6 0 0-16,6 6 0 0,-5-1 0 15,-1 3 0-15,1 1 0 0,-5 2 0 16,1 0 0-16,-6 0 0 0,4 3 0 0,-4-3 0 16,-4 0 0-16,-2 3 0 0,1-3 0 0,-5 0 0 15,6-3 0-15,-11 1 0 0,6-2 0 16,-6 0 0-16,0-5 0 0,1-2 0 0,-7-3 0 15,7-2 0-15,-6-4 0 0,6-2 0 16,-6-5 0-16,5 0 0 0,1-1 0 0,4-2 0 16,0 0 0-16,0 0 0 0,5-1 0 15,5 0 0-15,0 2 0 0,5 1 0 16,0-2 0-16,5 0 0 0,-1 2 0 0,1-2 0 16,5 2 0-16,0 3 0 0,-5 0 0 15,5 3 0-15,-6-2 0 0,6 4 0 16,-1-2 0-16,1 3 0 0,0-3 0 0,0 3 0 15,-1 0 0-15,1-3 0 0,0 3 0 16,-1-1 0-16,1-2 0 0,5 3 0 0,-6-3 0 16,1 0-596-16,-5 0-318 0,5-3-228 15,0-5-88-15,-1 0 11 0,1-4 81 0,-5-4 191 16,5 0 276-16</inkml:trace>
  <inkml:trace contextRef="#ctx0" brushRef="#br0" timeOffset="131035.989">3128 12188 70 0,'-5'2'556'0,"-5"-2"203"0,5 0 196 0,-5 3 120 16,6-3-83-16,-6-3-146 0,0 3-124 0,5 0-152 15,0-2-147-15,-5-1-78 0,6 0-53 16,4 0-45-16,-5 0-39 0,5 1-77 0,5-1-131 16,-1 3 0-16,11-3 0 0,0 1 0 15,-1 2 0-15,11-4 0 0,0 4 0 0,4 0 0 16,-5 0 0-16,6-2 0 0,-1 2-35 16,1-3-261-16,-5 3-79 0,-1-3-108 0,0 3-110 15,-4 0-90-15,0-2-54 0,-6 2-19 16,-4 2 38-16,-5-2 117 0,-5 0 151 0,0 3 172 15,0-3 164-15,-10 3 161 0,0-1 141 0,-4-2 143 16,-1 4 144-16,-5-2 118 0,1 1 39 16,-1-19-12-16,-4 37-46 0,-6-18-80 0,6 3-106 15,-1-3-109-15,1-1-61 0,-1 4-42 16,6-4-30-16,4 4-29 0,0-3-25 0,5 3-22 16,1-2-23-16,9 3-16 0,-6 0-10 15,12 2-3-15,-2 0 2 0,7-2 0 0,3 2 2 16,1-1-1-16,0 0 0 0,4-5-3 0,0 0-4 15,1-3-3-15,0-3-2 0,4-5-5 16,-9-1-21-16,5-2-29 0,-1-2-30 0,-4-1-31 16,-5 0-26-16,-1-3-15 0,-3 1 10 15,-2 2 22-15,-4 0 28 0,0 0 28 0,-10 0 26 16,1 4 32-16,-1-1 23 0,-5 3 22 16,-4-1 20-16,-1 1 19 0,-4 3 14 0,-1-1 2 15,-5 0-4-15,1 4-7 0,0 2-10 16,-1-3-12-16,-4 3-11 0,9 3-11 0,-4 2-9 15,5 0-5-15,4 7-6 0,6-1-1 16,-1 6-1-16,9 2 2 0,2 3 4 0,4 2 5 16,0 1 1-16,4 5 1 0,6 1 0 0,5-1-1 15,0-2-4-15,4-1-4 16,6-2-4-16,5-5-7 0,4-4-37 0,-5-2-54 16,5-8-63-16,1-4-84 0,4-2-145 0,-5-5-219 15,-5-6-207-15,1-1-213 0,-1-4-97 0,-4 0-4 16,0-1 99-16,-11 1 199 0,1-1 225 15</inkml:trace>
  <inkml:trace contextRef="#ctx0" brushRef="#br0" timeOffset="131229.47">3432 12224 121 0,'-10'-11'578'0,"-4"-1"175"0,4-1 181 0,-10-1 120 15,5 2-102-15,1-1-169 0,-1-1-137 16,5 3-141-16,1 0-156 0,3 0-92 0,2 3-49 16,4-3-23-16,0 5-10 0,4 0 2 0,2 1 6 15,3 2 6-15,1 3-47 0,0 3-142 16,5 2 0-16,0 4 0 0,-6 2 0 0,11 3 0 15,-6 5 0-15,-4 3 0 0,5 3 0 0,-5 2 0 16,-1 4 0-16,-3-1 0 0,-2 3-48 16,1 3-527-16,-5-3-268 0,-5 3-279 15,1-3-94-15,-2 0 1 0,-3 0 58 0,-1-5 178 16,0-6 274-16</inkml:trace>
  <inkml:trace contextRef="#ctx0" brushRef="#br0" timeOffset="141158.192">4325 12154 396 0,'4'0'491'0,"-4"-5"79"0,0 2 75 15,5-3-84-15,-5 1-69 0,0-4-29 0,0 5 0 16,0-5 1-16,-5 3-23 0,5-2-31 15,-4 0-39-15,-2 2-52 0,-3 1-61 0,-1 0-58 16,0 1-34-16,0-1-25 0,0 2-21 0,-4 3-16 16,-1 0-14-16,0 0-10 0,-4 6-10 15,4-4-9-15,-4 4-6 0,-1 2-2 0,0 1-2 16,1 2 1-16,4 0-2 0,-5-1 3 16,5 7 1-16,6-3-1 0,-1 3-3 0,5-1-2 15,1 1-4-15,4 2-4 0,0-2-7 16,9 2-4-16,1-2-5 0,-1-1-6 0,6-3-4 15,0-1-6-15,5-1-1 0,-1-5-4 16,1-3-2-16,0-3 2 0,4 0-3 0,-4-6-7 16,-1-2-7-16,1-3-13 0,-1 0-11 0,-4-4-15 15,0-1-13-15,-1 2-4 0,-4-2-6 16,-5 2 3-16,5-2 8 0,-10 1 10 0,5-1 11 16,-5 2 12-16,0 0 10 0,-5 3 8 15,0 1 6-15,0 1 2 0,5 1 12 16,-5-1 6-16,1 4 5 0,-2 0 1 0,6 2 6 15,0 3 10-15,0 3 8 0,0 2-1 0,0 4 6 16,0 2 12-16,0 2 10 0,6 4 3 0,-2-3-2 16,1 5 8-16,0-3-1 0,0 4-6 15,0-1-66-15,0 0-5 0,4-2 0 0,-3-1 0 16,3 0 0-16,1-1 0 0,-5-4-25 16,5-3-170-16,0 0-96 0,-5-2-180 0,5-4-244 15,-6 1-284-15,1-6-133 0,0 1-29 0,0-4 41 16,0-2 152-16,0 0 244 0</inkml:trace>
  <inkml:trace contextRef="#ctx0" brushRef="#br0" timeOffset="141595.22">4506 11879 445 0,'-5'-6'881'0,"0"0"165"0,-5 1 119 0,5 0 85 0,1-1-231 16,-1 0-269-16,0 1-227 0,0-1-138 15,5 1-97-15,0-1-68 0,0 4-51 16,0-4-119-16,5 0-50 0,0 3 0 0,0 1 0 16,4 0 0-16,-4 2 0 0,5 0 0 0,0 2 0 15,0-2 0-15,-1 5 0 0,-3 1 0 16,3 2 0-16,1 0 0 0,-5 4 0 15,0 2 0-15,-5-4 0 0,5 4 0 0,-5 0 0 16,-5 0 0-16,5-1 0 0,-5-1 0 0,0-2 0 16,-5 2 0-16,5-4 0 0,-5 0 0 15,1-2 0-15,3 2 0 0,-3-5 0 0,4 2 0 16,0-2 0-16,0 0 0 0,0 0 0 0,5-3 0 16,0 3 0-16,5-1 0 0,0-2 0 15,0 3 0-15,5-1 0 0,-6 1 0 16,11 1 0-16,0 1 0 0,0-3 0 0,-1 2 0 15,1 0 0-15,0 0 0 0,-1-2 0 0,7 1 0 16,-7 2-288-16,1-2-337 0,-6 0-275 16,6 3-228-16,-5-4-74 0,-1 1 3 15,6 0 87-15,-5-1 199 0,0-2 307 0</inkml:trace>
  <inkml:trace contextRef="#ctx0" brushRef="#br0" timeOffset="142216.366">4849 12154 134 0,'-10'-2'627'16,"6"-4"201"-16,-6 3 169 0,0-2 109 0,0 0-110 15,5 2-170-15,-4-3-163 0,3 1-163 16,1-1-135-16,5 0-79 0,0 4-42 0,0-4-29 16,5 1-19-16,1-1-10 0,-2 1-164 0,6 2-22 15,5 0 0-15,0 3 0 0,-1 0 0 16,1 3 0-16,0 2 0 0,4 1 0 0,-4 5 0 16,0 0 0-16,-1 2 0 0,-4 7 0 15,0-4 0-15,0 7 0 0,-5-4 0 0,-1 3 0 16,-4 1 0-16,6-5 0 0,-12 4 0 0,6-5 0 15,0 0 0-15,-4-3 0 0,4-4 0 16,-5 1 0-16,0-5 0 0,0-3 0 0,0 0 0 16,0-6 0-16,0 0 0 0,5-3 0 15,0-5 0-15,5 1 0 0,0-1 0 16,5-3 0-16,4-3 0 0,-4 1 0 0,5-1 0 0,4 0 0 16,-4-2 0-16,0 3 0 15,5-1 0-15,-5 0 0 0,-1 3 0 0,-4 1 0 16,5 2 0-16,-11-1 0 0,6 8 0 0,-5-2 0 15,0 1 0-15,-5 1 0 0,0-1 0 0,0 2 0 16,-5 3 0-16,0 0 0 0,1 0 0 16,-6 6 0-16,5-4 0 0,-5 7 0 15,5-1 0-15,-5 3 0 0,5 0 0 0,1 3 0 16,-2 2 0-16,6 1 0 0,-4 0 0 0,4-1 0 16,4 3 0-16,-4-2 0 0,6 0 0 0,3-4 0 15,-4 1 0-15,5 0 0 0,5-3 0 0,-1-2 0 16,-4-2 0-16,10-1 0 0,-6-1 0 15,6-5 0-15,-5 3 0 0,5-3 0 0,-6 0-417 16,6-3-625-16,5 3-114 0,-1-2-90 16,0-4 26-16,0 0 125 0,6-1 242 0,5 1 183 15,-1-2 220-15</inkml:trace>
  <inkml:trace contextRef="#ctx0" brushRef="#br0" timeOffset="142499.61">5786 12308 119 0,'-10'4'748'0,"0"-4"214"0,0-4 145 0,0 4 108 15,1-2-54-15,4 2-233 0,-5-2-242 16,5 2-163-16,5-3-97 0,-5 3-110 0,5-3-316 16,0 0 0-16,5 0 0 0,0 3 0 15,0-3 0-15,5-2 0 0,-1 2 0 0,1 1 0 16,5-1 0-16,0-3 0 0,0 3 0 0,-1 1 0 15,6-1 0-15,-6 3 0 0,6-3 0 0,-5 3 0 16,5 0 0-16,-1 0 0 0,-4 3 0 16,0 0 0-16,-1-1 0 0,1 4 0 0,-6 0-647 15,1-1-307-15,-5 3-92 0,0 4-90 16,-5-4-15-16,0 3 85 0,0 0 161 16,-10-1 215-16,6 2 207 0</inkml:trace>
  <inkml:trace contextRef="#ctx0" brushRef="#br0" timeOffset="142675.143">5948 12400 13 0,'-20'8'543'16,"5"-2"266"-16,0-1 210 0,-4-2 144 0,4 3 6 15,-4-4-116-15,4-2-167 0,5 3-191 0,-5-3-155 16,11 0-239-16,-2 2-301 0,2-2 0 0,4-2 0 16,0 2 0-16,0 0 0 0,10-3 0 15,-6 3 0-15,6-2 0 0,5 2 0 0,-6 0 0 16,6-3 0-16,5 3 0 0,-5 0 0 0,4 0 0 16,-4 0 0-16,4 0 0 0,2-3 0 15,-2 3 0-15,0-3 0 0,-4 1 0 0,4-1-556 16,-4 3-849-16,0-6-44 0,0 0 58 0,-1 1 115 15,1-3 214-15,5-1 350 0</inkml:trace>
  <inkml:trace contextRef="#ctx0" brushRef="#br0" timeOffset="144625.489">6718 12182 295 0,'0'-6'547'15,"0"1"140"-15,0 0 157 0,-6 1 40 16,6-1-67-16,-4 2-86 0,-1-2-96 0,-1 2-102 16,2-3-127-16,-6 1-114 0,5 3-71 15,-5-5-47-15,1 5-37 0,-1 0-29 16,0-1-26-16,-5 0-22 0,1 0-19 0,-1 3-14 15,0 0-10-15,-5 0 4 0,1 3 3 16,0 0 7-16,-2 2 10 0,2 4 12 0,0-2 9 0,-2 5-2 16,7 2 4-16,-1 2 3 0,1 3 3 15,9 1 5-15,-5 2 8 0,5 0-81 16,5 0-2-16,5-1 0 0,5 2 0 0,0-1 0 16,4-3 0-16,6 1 0 0,-1-7 0 0,6-1 0 15,0-4 0-15,-1-5 0 0,5-6 0 16,-4 0 0-16,5-8 0 0,-6-3 0 0,0 0 0 15,-4-5 0-15,0 2 0 0,-1-2 0 16,-9-3 0-16,0 3 0 0,-5 2 0 0,0-2 0 16,-5 3 0-16,0-2 0 0,0 5 0 15,-5-1 0-15,0 3 0 0,0 0 0 0,0 3 0 16,0 2 0-16,0 1 0 0,1 2 0 0,-2 0 0 16,2 3 0-16,4 3 0 0,-5 3 0 15,5 2 0-15,5 3 0 0,-5 0 0 16,4 3 0-16,2 0 0 0,-2 2 0 0,6 1 0 15,-5-1 0-15,5 1 0 0,-1-1 0 16,1 4 0-16,1-6 0 0,-2 2 0 0,1-2 0 16,0-3 0-16,5 0 0 0,-6 0 0 0,1-3-61 15,-1-3-452-15,1 1-204 0,-5-3-242 16,5-3-178-16,-5-3-45 0,0 0 31 0,0-5 131 16,5 0 213-16,-5-6 285 0</inkml:trace>
  <inkml:trace contextRef="#ctx0" brushRef="#br0" timeOffset="144985.032">6849 11939 544 0,'-9'-17'959'15,"4"1"181"-15,0-1 138 0,-4 4 107 0,3 2-241 16,-3 0-331-16,4 0-232 0,5 2-234 16,0 1-347-16,0 0 0 0,0 2 0 0,10 0 0 15,-6 2 0-15,6 0 0 0,0 2 0 16,0 2 0-16,0 0 0 0,-1 0 0 0,6 6 0 15,-5-2 0-15,0 2 0 0,-1 3 0 16,-3 1 0-16,-2 2 0 0,1-1 0 0,0 0 0 16,0 3 0-16,-5-4 0 0,0 4 0 0,0-2 0 15,-5-2 0-15,0 4 0 0,0-3 0 16,1-3 0-16,-2 4 0 0,2-4 0 0,-1 0 0 16,0-2 0-16,0-1 0 0,5 1 0 15,-5-1 0-15,5 0 0 0,0-2 0 0,5 3 0 16,0-1 0-16,0 1 0 0,4-4 0 15,1 2 0-15,0-2 0 0,5 1 0 0,-5-3 0 16,4 0 0-16,1 0 0 0,0 0 0 16,-5-3 0-16,4 3-552 0,-3 0-299 0,-2 0-279 15,6 0-101-15,-5 3 0 0,4-3 62 0,1 0 180 16,5 3 283-16</inkml:trace>
  <inkml:trace contextRef="#ctx0" brushRef="#br0" timeOffset="146843.909">7266 12287 146 0,'0'0'267'0,"0"0"16"16,-4 0-44-16,4 0-73 0,0 0-64 0,0 0-46 15,0 0-26-15,0 0-13 0,0 0 1 16,0 0 8-16,0 0 17 0,0 0 16 0,0 0 7 16,0 0 11-16,-5 0 7 0,5-3-3 0,0 3-11 15,0 0-10-15,-5 0-11 0,5 0-11 16,0-3-15-16,0 3-9 0,0 0-13 0,0 0-13 15,0 0-17-15,0 0-21 0,0 0-21 16,0 0-31-16,0-2-26 0,0 2-25 0,0 0-28 16,0 0-44-16,0 0-44 0,0 0-5 0,0 0 12 15,0 0 24-15</inkml:trace>
  <inkml:trace contextRef="#ctx0" brushRef="#br0" timeOffset="147286.458">7252 12295 32 0,'0'0'237'0,"0"0"16"16,0 0-3-16,0 0-14 0,-5 0-29 0,5 0-21 15,0 0-21-15,0 0-6 0,0 0-7 0,0 0 3 16,0 0 11-16,0 0 16 0,0 0 24 16,0 0 29-16,-5 0 40 0,5 0 42 0,0-3 51 15,0 3 52-15,0 0 27 0,0 0-8 0,-5 0-27 16,5 0-46-16,0 0-61 0,-5-3-69 16,5 3-52-16,0 0-29 0,-4 0-19 0,4 0-17 15,0 0-18-15,0 0-17 0,0 0-21 0,0 0-16 16,0 0-4-16,0 0 7 0,4-2 8 15,1 2 12-15,0 0 15 0,0 0 10 16,0 0-2-16,5-3-10 0,-1 3-17 0,1 0-12 16,0 0-14-16,5 0-12 0,0 0-9 0,-1 0-7 15,1 0-2-15,0 0-10 0,0 0-32 16,4 0-42-16,-4 0-51 0,4 0-55 16,-4 0-77-16,0 0-123 0,-1 0-151 0,-4 0-165 15,0 0-159-15,0 0-156 0,-6 0-36 16,6 0 70-16,-10 3 151 0,5-3 187 0,-5 2 198 15</inkml:trace>
  <inkml:trace contextRef="#ctx0" brushRef="#br0" timeOffset="147552.046">7399 12217 45 0,'-10'-4'533'15,"5"-2"151"-15,-5 0 177 0,6 1 143 16,-7-1-65-16,7 1-151 0,-1 2-128 0,-5 0-117 15,5 0-147-15,5 1-120 0,-5 2-69 16,0 0-44-16,5-3-35 0,0 3-31 0,-4 0-21 16,4 3-12-16,0-1-8 0,4 4-6 15,-4 2-4-15,0 0-3 0,5 4-7 16,0 4-11-16,-5-2-10 0,5 5-7 0,0 1-6 0,-5-1-7 16,5 0-24-16,0 4-39 0,-1-5-55 15,-4 2-77-15,6-3-159 0,-1-1-225 16,-5-2-289-16,4 0-182 0,-4-4-61 0,6 2 18 15,-6-4 125-15,4-3 214 0,-4-2 303 0</inkml:trace>
  <inkml:trace contextRef="#ctx0" brushRef="#br0" timeOffset="148024.173">7791 12267 514 0,'0'0'918'0,"0"0"158"0,0 0 99 0,0 0 61 16,0 0-286-16,0 3-294 0,5-3-231 15,-5 0-132-15,5 0-79 0,0 0-45 0,5-3-27 16,-5 1-24-16,9-1-24 0,-4-3-22 0,0 1-18 15,5-3-15-15,-5-4-13 0,4-2-12 0,1 1-9 16,-6-1-11-16,1 0-17 0,5-2-15 16,-5 2-17-16,-5 1-16 0,5-1-12 0,-5 2-3 15,-1 2 3-15,-4-2 10 0,0 4 11 16,0 0 13-16,0 2 14 0,-4-2 8 0,4 2 14 16,-5 4 13-16,0-1 15 0,0 0 14 15,0 3 17-15,5 0 22 0,-5 3 18 0,0 2 22 16,5 1 17-16,-4 5 13 0,4-2-48 15,0 4-90-15,0-2 0 0,0 3 0 0,0-1 0 16,4 4 0-16,1-3 0 0,-5 3 0 16,5-1 0-16,0 4 0 0,5-1 0 0,-5-3 0 15,5 4 0-15,-6-4 0 0,1 4 0 0,5-4 0 16,-5 1-9-16,0-4-395 0,0 4-123 16,-1-1-154-16,2-1-180 0,-1-2-193 0,-5 1-60 15,4-1 21-15,-4-1 123 0,6 2 186 16,-6-4 240-16</inkml:trace>
  <inkml:trace contextRef="#ctx0" brushRef="#br0" timeOffset="148305.923">7890 12508 549 0,'-15'-3'881'16,"0"0"167"-16,0 3 120 0,5-3 46 15,-4 3-211-15,4-3-215 0,-5 3-196 16,10 0-124-16,-5 0-89 0,6 0-278 0,-1 0-101 15,5 0 0-15,0 3 0 0,5-3 0 0,-1 3 0 16,6-3 0-16,0 3 0 0,5-3 0 16,0 0 0-16,-1 3 0 0,6-6 0 0,-1 3 0 15,6 0 0-15,-6-3 0 0,6-3 0 0,-1 3 0 16,1 1 0-16,0-1 0 0,-1-2 0 16,1 2 0-16,0 3 0 0,-6-3 0 15,0 0 0-15,1 3 0 0,-6 3-833 0,1-3-303 16,0 3-134-16,-5 0-9 0,0 2 50 0,-1 0 150 15,1 1 254-15,0-3 353 0</inkml:trace>
  <inkml:trace contextRef="#ctx0" brushRef="#br0" timeOffset="153853.456">8944 12146 15 0,'5'0'191'0,"-1"-3"-1"0,2 3-14 15,-2-3-14-15,1 3-2 0,0-2 12 16,0-1 27-16,0 3 38 0,-1-2 46 0,-4-1 52 15,6-1 51-15,-2 4 56 0,-4-2 60 0,5 0 53 16,-5-1 11-16,0 0-24 0,0 3-47 16,5-3-64-16,-5 3-81 0,0 0-89 0,0 0-56 15,0-2-35-15,0 2-25 0,0 2-20 0,0-2-19 16,-5 0-19-16,5 3-15 0,0 0-15 16,-5 2-11-16,5 4-7 0,-4-2-5 0,-2 2-4 15,2-1-2-15,-1 3-3 0,-5-3-3 16,5 4-7-16,-5-2-3 0,1 2-3 0,3-1 2 15,-3-3 3-15,4 3 6 0,-5-6 13 16,5 3 10-16,0-5 12 0,1 3 5 0,-2-3 0 16,6-1-42-16,-4 1-18 0,4-3 0 15,0 3 0-15,0-3 0 0,4 0 0 0,2 0 0 16,-2 0 0-16,1 0 0 0,10-3 0 0,-5 0 0 16,0 1 0-16,5 2 0 0,-1-3 0 15,6 0 0-15,-6 3 0 0,6 0 0 0,-5-3 0 16,4 3 0-16,1 0 0 0,-5 0 0 15,4 0 0-15,-4 0 0 0,0 0 0 16,-1 0-225-16,-4 3-70 0,4-3-92 0,-3 0-141 0,-7 0-165 16,6 0-166-16,-5 0-167 0,0 0-47 15,-5 0 56-15,0 0 144 0,0 0 191 16,0-3 212-16</inkml:trace>
  <inkml:trace contextRef="#ctx0" brushRef="#br0" timeOffset="154117.75">9149 12146 172 0,'-4'-6'608'0,"4"1"187"0,-5 3 179 0,0-5 104 16,0 5-150-16,0 0-151 0,0-1-144 15,5 0-157-15,-5 0-148 0,5 3-79 0,0-2-44 16,-4 2-30-16,4 0-21 0,0 0-6 16,0 2 2-16,0 1-2 0,0 0-6 0,4 4-91 15,-4 2-51-15,0-1 0 0,5 6 0 16,-5 0 0-16,5 0 0 0,-5 2 0 0,0 4 0 15,5-1 0-15,-5 0 0 0,0 1 0 16,5 2 0-16,-5-3 0 0,0-2 0 0,0-1-24 16,5 1-300-16,-5-4-112 0,0 1-171 15,0-3-218-15,0 0-219 0,-5-5-80 0,5-1 2 16,0 0 87-16,-5-5 184 0,5 0 257 0</inkml:trace>
  <inkml:trace contextRef="#ctx0" brushRef="#br0" timeOffset="154694.224">8953 12049 162 0,'-4'-5'552'0,"-1"0"144"16,-1 1 162-16,-3 0 122 0,4 4-129 0,0-4-129 15,-5 4-124-15,5 0-120 0,-5 0-145 0,6 4-120 16,-6-2-67-16,0 0-35 0,5 4-22 16,-4 2-11-16,-2 1-3 0,1-1-1 0,6 3 5 15,-6 3 6-15,0 0 8 0,5 0 6 0,-4 0 7 16,3-1 4-16,-3 3 2 0,3 1 2 15,2 0-1-15,4 2 0 0,-5-3-2 16,5 6-71-16,0-2-40 0,0 2 0 0,5 0 0 16,-1 1 0-16,2-2 0 0,3 1 0 0,1 0 0 15,5 1 0-15,0-4 0 0,-1 0 0 16,6 1 0-16,5-4 0 0,-1-2 0 0,0-4 0 16,1 2 0-16,-1-6 0 0,6-2 0 15,-5-4 0-15,4-2 0 0,0-4 0 0,1-2 0 16,-5-3 0-16,-1-2 0 0,1-2 0 15,-6-1 0-15,0-4 0 0,2 4 0 0,-7-3 0 16,1-3 0-16,-10 2 0 0,5-2 0 16,-6 1 0-16,1-1 0 0,-5-1 0 0,-5 4 0 15,1-1 0-15,-2-2 0 0,-3 4 0 0,-1-2 0 16,-5-2 0-16,0 0 0 0,1 3 0 16,-6-4 0-16,0 1 0 0,1 0 0 0,-5 3 0 15,4 2 0-15,-4 3 0 0,3 4 0 0,-8 1 0 16,5 7 0-16,-1 4-269 0,0 7-332 15,-3 1-264-15,-2 8-247 0,1 0-90 16,4 4 1-16,0 1 72 0,1-1 201 0,4 0 294 16</inkml:trace>
  <inkml:trace contextRef="#ctx0" brushRef="#br0" timeOffset="206090.132">17530 1573 166 0,'-6'3'570'15,"2"-3"132"-15,4 0 115 0,-5 3 111 0,5-3-119 16,0 0-146-16,0 0-112 0,-5-3-104 0,10 3-100 16,-5-3-95-16,0 1-83 0,5-4-47 15,-5 3-27-15,4-2-16 0,2-1-7 0,-2 4 2 16,1-4 7-16,-5 0 13 0,5 4 19 0,-5-3 26 16,0-1 20-16,0 3 9 0,0 0-3 15,-5 0-12-15,-4 3-18 0,-1 3-30 0,-5 0-89 16,0 6-16-16,-4 1 0 0,-1 1 0 15,0 3 0-15,1 0 0 0,-1 2 0 16,0 4 0-16,1-1 0 0,4 0 0 0,5 4 0 16,1-4 0-16,3 3 0 0,2-3 0 0,4 3 0 15,4-3 0-15,7-3 0 0,-1 2 0 16,-1-2 0-16,6-5 0 0,5 0 0 0,-6-6 0 16,6 1 0-16,5-6 0 0,-6-3 0 0,0-2 0 15,2-3 0-15,-2-1 0 0,0-1 0 16,-4-4 0-16,0-4 0 0,-5 5 0 15,5-4 0-15,-11 1 0 0,1-3 0 0,0 2 0 16,-5 1 0-16,0-1 0 0,0 3 0 0,-5 0 0 16,0 1 0-16,1 2 0 0,-2 0 0 15,2 3 0-15,-1 2 0 0,5 0 0 0,-6 6 0 16,2 0 0-16,4 6 0 0,0 5 0 16,0 0 0-16,0 3 0 0,0 5 0 0,4 1 0 15,2 2 0-15,-1-1 0 0,5 4 0 0,-6-3 0 16,6 1 0-16,0-4 0 0,4 0 0 15,-4-2 0-15,5-4 0 0,0-2-234 0,0-2-499 16,4-4-287-16,0-5-176 0,-4-2-41 0,5-4 31 16,-5-2 126-16,0-1 232 0,4-2 330 15</inkml:trace>
  <inkml:trace contextRef="#ctx0" brushRef="#br0" timeOffset="206522.161">17858 1623 353 0,'-10'-14'870'16,"6"3"176"-16,-6 0 134 0,5 0 105 0,-5 3-150 15,5-1-275-15,0 4-227 0,5-3-122 16,0 2-193-16,5 1-318 0,0 0 0 16,5 1 0-16,-5 2 0 0,9 2 0 0,-4 0 0 15,5 6 0-15,0 4 0 0,-6 1 0 0,1 3 0 16,0 6 0-16,0 2 0 0,-6 3 0 16,2-1 0-16,-6 4 0 0,4-4 0 0,-4 1 0 15,0-3 0-15,0 0 0 0,0-6 0 16,0 2 0-16,0-8 0 0,0-1 0 0,0-4 0 15,0-2 0-15,0-6 0 0,0-2 0 0,5-4-25 16,-5-4-169-16,5 2 26 0,0-6 27 16,0 0 28-16,5 1 27 0,-6 0 26 15,6-4 22-15,-5 4 17 0,5-1 9 0,0 1 6 16,-5-4 12-16,5 6 15 0,-5-2 19 0,-1 2 22 16,2 3 29-16,-2 0 28 0,1 3 20 15,-5 2 12-15,0 3 10 0,0 3-87 0,0 0-74 16,0 6 0-16,-5 2 0 0,5 4 0 15,-4 1 0-15,4 4 0 0,0 0 0 0,-6 4 0 16,6-2 0-16,0 1 0 0,6 2 0 16,-2-3 0-16,1-2 0 0,5-1 0 0,0-2 0 15,5-5 0-15,0 1 0 0,-1-4 0 0,6-3 0 16,-5-3-78-16,4-3-775 0,0-3-295 16,1 0-118-16,0-4-1 0,-1-1 55 15,1 0 150-15,0 0 251 0,5-3 360 0</inkml:trace>
  <inkml:trace contextRef="#ctx0" brushRef="#br0" timeOffset="206708.262">18412 1612 36 0,'-5'-3'783'0,"1"3"227"0,-7-2 166 0,7 2 132 15,-2 0 35-15,6 0-296 0,-4 0-274 16,4-3-160-16,4 3-511 0,2-3-102 16,-2 3 0-16,7-3 0 0,3 0 0 0,1 1 0 15,0-2 0-15,-1 2 0 0,6 0 0 16,-1-2 0-16,-4 2 0 0,5-1 0 0,-1-2 0 15,1-1 0-15,-1 3-252 0,1-2-467 0,-5 2-186 16,-6-2-230-16,-3 2-79 0,-2 0 25 16,1 0 116-16,-5 3 206 0,-5 0 255 0</inkml:trace>
  <inkml:trace contextRef="#ctx0" brushRef="#br0" timeOffset="206871.88">18628 1540 93 0,'-10'0'436'16,"0"-3"202"-16,1-2 216 0,-6 3 167 0,0-4-24 16,5 0-78-16,-5 3-78 0,6 1-90 15,-1-4-126-15,5 6-94 0,-5-3-62 0,6 3-453 16,-2 0-16-16,6 0 0 0,-4 3 0 15,4 3 0-15,0 2 0 0,4 3 0 0,-4 0 0 16,6 5 0-16,-2 1 0 0,-4 2 0 0,10-2 0 16,-5 3 0-16,5-2 0 0,-5-1 0 0,9-3 0 15,-9 0 0-15,10-3-1011 0,-5-3-493 16,-1-5 1-16,6-1 103 0,0-4 155 16,-1-4 309-16,1-5 439 0</inkml:trace>
  <inkml:trace contextRef="#ctx0" brushRef="#br0" timeOffset="207274.838">18839 1358 68 0,'-10'-14'877'0,"-5"3"225"0,11 0 175 0,-7 3 147 15,1 0 94-15,1 2-413 0,4 6-295 0,5 0-800 16,-5 3-10-16,5 2 0 0,0 9 0 16,5 0 0-16,-5 5 0 0,10 1 0 0,-6 4 0 15,2 4 0-15,3 3 0 0,1-1 0 16,-5 0 0-16,5 1 0 0,0-1 0 0,-5-2 0 15,5-3 0-15,-1-4 0 0,-4 2 0 0,0-7 0 16,5-2 0-16,-5-3 0 0,-1-3 0 0,-4-5 0 16,6-3 0-16,-1-3 0 0,-1-5 0 15,2-3 0-15,-6-6 0 0,4 0 0 16,1-2 0-16,0 0 0 0,-5 0 0 0,5-1 0 16,5 1 0-16,-5 5 0 0,-1 1 0 0,6 1 0 15,1 5 0-15,-2 1 0 0,1 3 0 16,5 6 0-16,-6-1 0 0,1 7 0 0,0 2 0 15,-1 2 0-15,-3 4 0 0,-2 2 0 16,1 1 0-16,-5-1 0 0,0 3 0 16,-5-2 0-16,1 2 0 0,-2-3 0 0,-3-3 0 15,-1 1 0-15,0-4 0 0,1 1 0 0,-6-2 0 16,5-8 0-16,1 2 0 0,-6-6 0 0,5 0-667 16,0-6-279-16,0-1-221 0,10-4-67 15,-5-3 22-15,5 0 90 0,5-2 198 16,0-1 274-16</inkml:trace>
  <inkml:trace contextRef="#ctx0" brushRef="#br0" timeOffset="207707.574">19594 1521 331 0,'-5'11'961'0,"-5"-3"209"0,-4 3 163 16,3-5 150-16,-3-1-52 0,4-2-383 15,0 0-614-15,0-3-434 0,10-3 0 0,-4 0 0 16,8 0 0-16,2-2 0 0,3 0 0 0,1 2 0 16,5-3 0-16,4 3 0 0,-4 1 0 0,5 2 0 15,-1 0 0-15,5 0 0 0,1 2 0 16,-5 4 0-16,4-3 0 0,1 2 0 0,-5 1 0 16,-1-1 0-16,-4 1 0 0,-1-1 0 15,-3 3-300-15,-7 0-599 0,-4 1-67 0,0 0-30 16,-9 1-2-16,-1 1 36 0,-5 1 107 15,0-2 215-15,-4 2 279 0,-1-2 292 0,-4 2 274 16,-1-4 278-16,0 0 274 0,6 0 148 0,-5-2 31 16,4-1-29-16,0-1-50 0,6-2-93 15,3-2-147-15,2 0-110 0,4 0-399 0,0 0-108 16,10-2 0-16,0-2 0 0,4 2 0 16,2-1 0-16,3 0 0 0,1 3 0 0,10-3 0 15,-6 3 0-15,5 3 0 0,6-3 0 0,5 3 0 16,-1 0 0-16,0-3 0 0,5 0 0 15,0 0 0-15,1 0 0 0,-1 0-650 16,0-3-304-16,0 0-188 0,0-5-76 0,-4 3 17 16,4-7 106-16,-10 2 187 0,1-4 245 0</inkml:trace>
  <inkml:trace contextRef="#ctx0" brushRef="#br0" timeOffset="207964.334">20275 1604 430 0,'5'-17'771'0,"0"1"211"0,-10-1 139 0,-4 0 72 16,-6 1-131-16,-4-1-176 0,-2 3-189 15,2 4-122-15,0-2-101 0,-1 7-474 0,5 2 0 16,-5 3 0-16,6 6 0 0,-1 2 0 15,5 3 0-15,1 2 0 0,3 7 0 0,2-1 0 16,-1 6 0-16,10 0 0 0,-1 3 0 0,6-3 0 16,0-1 0-16,5 1 0 0,0-3 0 15,4 0 0-15,1-5 0 0,4-4 0 0,1-1 0 16,-1-4 0-16,1-5 0 0,4-3 0 0,-9-6 0 16,5-2 0-16,-6-3 0 0,0-3 0 0,-4 0 0 15,-5-5 0-15,0 0 0 0,-5 0 0 16,-5-4 0-16,-5 4 0 0,0-3 0 0,-4 3 0 15,-6-1 0-15,0 1 0 0,-5 2 0 0,-4 1 0 16,-1 2 0-16,-4 5-983 0,5 1-310 16,-6 6-47-16,5 2 43 0,1 2 103 0,-1 2 187 15,1 4 282-15</inkml:trace>
  <inkml:trace contextRef="#ctx0" brushRef="#br0" timeOffset="209342.257">10562 3910 507 0,'0'-3'683'16,"0"0"196"-16,0 0 137 0,0 1-50 0,0-1-115 16,-5 0-114-16,5 1-122 0,0-2-145 0,-5 2-95 15,5-1-61-15,0 3-49 0,-5 0-48 0,5 3-35 16,0-1-68-16,0 7-114 0,0 2 0 16,0 2 0-16,0 5 0 0,5 0 0 15,-5 7 0-15,5 3 0 0,0-1 0 0,-1 4 0 16,6 2 0-16,-5-3 0 0,5 0 0 15,-5-2 0-15,0-1 0 0,5-1-47 0,-5-4-360 16,0-3-160-16,-5-5-218 0,0-3-249 16,0-3-106-16,-5-8-16 0,0 0 59 15,0-5 161-15,-5-6 253 0</inkml:trace>
  <inkml:trace contextRef="#ctx0" brushRef="#br0" timeOffset="209540.099">10488 4177 71 0,'-25'-19'598'15,"1"-3"224"-15,-1 0 167 0,1 0 110 0,4-1-65 16,1 1-187-16,4 1-161 0,5 1-172 0,1-2-114 15,3 0-53-15,6 0-18 0,6 2 1 16,3 1-205-16,1 0-125 0,5 0 0 16,4 2 0-16,1 3 0 0,4 4 0 0,1 4 0 15,-1 0 0-15,1 6 0 0,5 6 0 16,-6 2 0-16,0 3 0 0,1 3 0 0,0 5 0 16,-6 0 0-16,1 4-235 0,-1-1-662 15,1 0-247-15,0 0-108 0,-6-3 2 16,1 0 67-16,4-4 166 0,-8-2 265 0,3-5 316 15</inkml:trace>
  <inkml:trace contextRef="#ctx0" brushRef="#br0" timeOffset="209762.63">10856 3959 429 0,'-5'-8'918'0,"0"3"190"0,1-1 146 16,4 0 112-16,-6 1-181 0,1 2-327 15,5-3-236-15,0 4-171 0,0 2-451 0,0-3 0 16,5 6 0-16,-5-1 0 0,6 7 0 15,-2 0 0-15,1 1 0 0,-5-11 0 16,5 38 0-16,-5-15 0 0,5 3 0 0,0 0 0 16,-5 0 0-16,5 2 0 0,0-2 0 15,-1-3 0-15,2-2 0 0,-2-1 0 0,1-5 0 16,0-3-593-16,0-3-383 0,0-2-219 0,-5-6-58 16,4-3 29-16,2-6 103 0,-2-4 195 15,7-4 283-15</inkml:trace>
  <inkml:trace contextRef="#ctx0" brushRef="#br0" timeOffset="209973.08">11013 3990 468 0,'10'-20'911'0,"-5"1"186"0,-1 2 147 0,2 3 121 16,-6 1-206-16,4 2-259 0,-4 2-216 15,5 1-321-15,0 3-363 0,-5 5 0 16,5 0 0-16,0 3 0 0,0 2 0 0,0 6 0 16,-1 0 0-16,2 5 0 0,-2 2 0 15,1 3 0-15,5 4 0 0,-5 0 0 0,5-1 0 16,-5 4 0-16,5-3 0 0,-1 3 0 0,-4-4 0 15,5 1 0-15,0-2 0 16,0-4 0-16,-5-3 0 0,-1 0-866 0,2-4-370 16,-6-1-79-16,0-3 21 0,0-3 76 15,-6-1 165-15,2-4 272 0,-7 0 361 0</inkml:trace>
  <inkml:trace contextRef="#ctx0" brushRef="#br0" timeOffset="210178.818">10895 4133 545 0,'-15'-5'933'15,"1"-3"169"-15,-1 2 132 0,0 0 96 16,10 1-253-16,-5 2-292 0,10 0-187 0,0-2-124 16,6 2-361-16,-2 0-113 0,11-2 0 15,0 2 0-15,0 0 0 0,4-3 0 0,0 1 0 16,6 2 0-16,0-2 0 0,-1-1 0 16,1 3 0-16,0-2-194 0,-1 2-603 15,5 0-36-15,1 3-71 0,-1 0-163 0,1 3-14 16,-6 0 137-16,6 2 129 0,-6 4 69 15,5-1 151-15</inkml:trace>
  <inkml:trace contextRef="#ctx0" brushRef="#br0" timeOffset="210507.933">11371 4219 144 0,'-10'8'873'0,"0"0"230"0,1 0 183 15,-2-2 153-15,7-1 17 0,-6 1-332 0,5-3-358 16,0-1-766-16,5-2 0 0,0 3 0 15,0-6 0-15,5 3 0 0,0-2 0 0,-1-1 0 16,6-3 0-16,-5 1 0 0,5-3 0 16,-5 2 0-16,5-2 0 0,-5 0 0 15,0-3 0-15,0 2 0 0,-5-2 0 0,4 0 0 16,-4 0 0-16,0 3 0 0,0-3 0 16,0 2 0-16,-4 4 0 0,4-4 0 0,0 7 0 15,0 0 0-15,-5-1 0 0,5 3 0 16,0 3 0-16,0-1 0 0,0 6 0 0,0-2 0 15,0 5 0-15,0 0 0 16,5 3 0-16,-1 0 0 0,-4 2 0 0,6 1 0 16,-2-1 0-16,6 0 0 0,-5 1 0 0,5-3 0 15,-1 0 0-15,2-3 0 0,-7 0-419 16,6-1-840-16,-5-4-124 0,5 0 9 0,-5-4 79 16,0-4 163-16,0-1 289 0,5-2 396 15</inkml:trace>
  <inkml:trace contextRef="#ctx0" brushRef="#br0" timeOffset="210700.978">11719 4136 566 0,'-5'6'1060'0,"0"-4"227"0,0 4 190 0,-5-4 135 16,6 1-199-16,-1 0-637 0,-1-3-776 15,2 0 0-15,4-3 0 0,0 0 0 0,4-2 0 16,-4 2 0-16,6-3 0 0,-1 4 0 15,-1-1-42-15,2 0-957 0,-6 3-263 16,4 0-70-16,-4-2 35 0,5-2 95 16,-5 2 196-16,5-3 294 0</inkml:trace>
  <inkml:trace contextRef="#ctx0" brushRef="#br0" timeOffset="210843.108">11704 4053 375 0,'-4'-6'968'0,"-2"4"243"0,2-1 195 15,-7-3 142-15,7 3-107 0,-1-1-387 0,0-2-866 16,0 3-188-16,5-3 0 0,0 1 0 15,0 2 0-15,5-2 0 0,0 2 0 0,0 0 0 16,-5 3-250-16,4 0-985 0,2 3-153 16,-1-3-11-16,-5 3 76 0,4-3 147 15,2 3 291-15,-2-3 414 0</inkml:trace>
  <inkml:trace contextRef="#ctx0" brushRef="#br0" timeOffset="213206.972">12307 3976 214 0,'0'-3'535'15,"0"3"129"-15,0-3 133 0,0 1 76 0,0-1-91 16,0 0-104-16,-4 0-96 0,4-2-102 16,-6-1-110-16,6 0-110 0,-4 2-79 0,-1-2-46 15,0 0-30-15,-5 0-15 0,5-1-10 16,-4 1-4-16,-2 0-3 0,-3 1 0 0,-1 2 2 16,0-3 1-16,1 6-2 0,-1 0-2 15,0 4 0-15,0 1 0 0,6 0-1 0,-6 7 0 16,5-2 8-16,0 5 8 0,6 1 6 15,-1 3 6-15,5 1-1 0,0-1-6 16,5 2-80-16,5-1-12 0,-1 2 0 0,1-5 0 16,5-1 0-16,4-2 0 0,-4-6 0 15,4-5 0-15,1-3 0 0,0-3 0 16,-1-3 0-16,-4-1 0 0,0-4 0 0,-1 0 0 16,1-3 0-16,-5 0 0 0,-5 0 0 0,0 0 0 15,0 1 0-15,-1-1 0 0,-4 0 0 16,0 3 0-16,-4 0 0 0,4 0 0 15,-5 2 0-15,0 1 0 0,0 0 0 0,5 2 0 16,-5 1 0-16,0 2 0 0,0 0 0 16,5 3 0-16,0 3 0 0,-4 0 0 0,4 2 0 15,0 3 0-15,0 4 0 0,0-1 0 16,4 0 0-16,-4 6 0 0,5-4 0 0,0 4 0 16,0-1 0-16,-5 4 0 0,10-4 0 15,-5 4 0-15,-1-1 0 0,2-3 0 0,3-2 0 16,-3 0 0-16,3-3 0 0,-4-3-321 15,5 1-257-15,-6-7-201 0,2-2-236 16,-2 0-122-16,6-2-21 0,-5-4 55 16,0-2 150-16,0-1 236 0,0-2 296 0</inkml:trace>
  <inkml:trace contextRef="#ctx0" brushRef="#br0" timeOffset="214076.216">12748 3995 181 0,'-4'3'489'0,"4"-3"127"15,-5 3 142-15,5-3 88 0,-5 3-29 16,5-1-56-16,-5-2-67 0,0 3-75 0,5-3-94 15,-5 3-110-15,5-3-82 0,0 0-46 16,-5 0-28-16,5 0-16 0,5 0-9 16,-5 0-120-16,5 0-114 0,-5-3 0 0,10 3 0 15,-5-3 0-15,4 1 0 0,2 2 0 16,3 0 0-16,1-3 0 0,0 3 0 0,-1-3 0 16,6 0 0-16,-1 1 0 0,1 2 0 0,0-3 0 15,-6 3 0-15,6-3 0 0,-5 3 0 16,-1 0 0-16,1 0-348 0,0 3-349 15,-5 0-180-15,0-3-214 0,-5 2-74 0,-1 1 7 16,1 0 94-16,-5 0 183 0,5-1 242 16</inkml:trace>
  <inkml:trace contextRef="#ctx0" brushRef="#br0" timeOffset="-214608.485">12489 3774 57 0,'-5'0'442'0,"0"0"121"0,5-2 130 16,-5 2 117-16,5 0-8 0,-5-3-44 16,5 3-58-16,-5-3-66 0,0 3-88 15,5-2-109-15,-4 2-108 0,4-4-65 0,0 2-45 16,-6-1-34-16,6 0-28 0,6 3-20 15,-6-2-21-15,4 2-18 0,-4-3-19 0,5 3-14 16,5-3-15-16,-5 3-15 0,5 0-20 16,-6 3-15-16,6 0 0 0,-5-1 0 15,1 4 0-15,-2 0 0 0,1 2 0 0,-5 0 0 16,0 3 0-16,0 0 0 0,-5 0 0 16,1 0 0-16,-2 3 0 0,1-3 0 0,-5 0 0 15,6-3 0-15,-6 1 0 0,5-4 0 16,0 4 0-16,-5-7 0 0,10 1 0 0,-4 0 0 15,4-1 0-15,0-2 0 0,0 0 0 0,4 0 0 16,1-2 0-16,5-1 0 0,0 0 0 16,5 1 0-16,0-2 0 0,4 2 0 15,6-1-48-15,-6 0-234 0,5 3-169 0,1 0-241 16,0 0-298-16,-1 0-152 0,-4 0-39 16,4 3 30-16,-4-3 139 0,0 3 244 0,-1-1 326 15</inkml:trace>
  <inkml:trace contextRef="#ctx0" brushRef="#br0" timeOffset="-214242.551">12803 4150 517 0,'-5'5'800'0,"-5"-2"195"16,5 2 133-16,-5-2 11 0,6 0-153 15,-2 0-156-15,2-3-166 0,-1 3-136 0,5-3-85 16,-6 0-282-16,6 2-161 0,0-2 0 16,0 0 0-16,6 0 0 0,-1 0 0 15,-1 0 0-15,6 0 0 0,-5 0 0 0,10 0 0 16,-5 0 0-16,4-2 0 0,1-1 0 15,5 0 0-15,-6 0 0 0,11-3 0 16,-6 1 0-16,1-3 0 0,0 3 0 16,-1-1 0-16,1 0 0 0,-6 0 0 0,1 2 0 15,0 1 0-15,-5 0-632 0,-1 3-383 16,-3 0-192-16,-2 3-42 0,1-3 36 0,0 0 104 16,-5-3 203-16,0 3 284 0</inkml:trace>
  <inkml:trace contextRef="#ctx0" brushRef="#br0" timeOffset="-213906.021">12856 3871 473 0,'-4'-8'763'0,"-1"0"201"15,5-1 130-15,-6 1 18 0,2 2-173 16,4 1-157-16,-5 0-159 0,5 2-150 0,0-3-88 15,-5 3-54-15,5 1-79 0,0 2-252 16,0 0 0-16,5 0 0 0,-5 2 0 16,5 4 0-16,-5 2 0 0,4 0 0 0,2 6 0 15,-6 0 0-15,5 3 0 0,-1 2 0 16,2 3 0-16,-2 0 0 0,1 3 0 0,0 0 0 16,0 2 0-16,5 1 0 0,-5-1 0 0,-1 1 0 15,2 0 0-15,3-4 0 0,-3 1 0 16,-2 0 0-16,1-3 0 0,0-3 0 0,0-2 0 15,0-4 0-15,0 2 0 0,-5-4 0 16,0-3-241-16,0-3-708 0,0-2-247 16,0 0-70-16,0-3 17 0,0-3 74 0,0 0 169 15,5-2 267-15</inkml:trace>
  <inkml:trace contextRef="#ctx0" brushRef="#br0" timeOffset="-213539.422">13347 3946 372 0,'5'-8'930'0,"-5"-1"197"16,0 0 144-16,0 4 115 0,0 0-131 15,-5-4-365-15,5 4-262 0,-5 0-296 16,0-1-332-16,0 0 0 0,1 1 0 0,-7 2 0 16,7 0 0-16,-2 3 0 0,-3 3 0 15,4 0 0-15,-5 5 0 0,5 3 0 0,0 0 0 16,1 5 0-16,-2 4 0 0,6-1 0 15,-4 3 0-15,8 1 0 0,2-1 0 0,-2-3 0 16,1 0 0-16,5 1 0 0,5-7 0 0,-1-2 0 16,1-2 0-16,0-6 0 0,4-3 0 15,-4-6 0-15,5 0 0 0,-5-5 0 0,-6 0 0 16,1-3 0-16,0 1 0 0,0-1 0 16,-6-2 0-16,2-1 0 0,-6 0 0 0,0 0 0 15,0 1 0-15,-6 0 0 0,2-1 0 16,-1 1 0-16,0 2 0 0,-5-3 0 0,0 3 0 15,-5 3 0-15,6 0-106 0,-6 6-911 16,1-1-237-16,4 3-62 0,0 3 33 16,5 0 91-16,0 3 191 0,0-3 303 0</inkml:trace>
  <inkml:trace contextRef="#ctx0" brushRef="#br0" timeOffset="-213187.364">13999 3915 331 0,'-5'5'789'0,"-5"-2"210"0,5 3 148 15,1-3 105-15,-6 3-142 0,5-4-164 0,0 0-186 16,0 2-147-16,0-4-369 0,5 2-244 16,0-2 0-16,0 0 0 0,5-2 0 15,0-2 0-15,5 2 0 0,0-4 0 0,-1 4 0 16,6-4 0-16,5 0 0 0,-1 4 0 0,1-3 0 16,0 2 0-16,-1 0 0 0,1 3 0 15,-1 0 0-15,1 0 0 0,0 0 0 0,-10 0 0 16,4 3 0-16,-4 2-872 0,-5-2-432 15,0 2-52-15,-5-2 48 0,0 3 102 0,-5 0 195 16,0-2 279-16</inkml:trace>
  <inkml:trace contextRef="#ctx0" brushRef="#br0" timeOffset="-212998.547">14117 3987 624 0,'-20'6'967'16,"6"-1"194"-16,-1-2 157 0,0 2 103 16,5-2-217-16,1-3-280 0,-1 3-352 0,5-3-572 15,5 0 0-15,0-3 0 0,5 0 0 16,5-2 0-16,-1 2 0 0,1-2 0 0,5 2 0 15,0 0 0-15,4 0 0 0,-4 0 0 16,4 0 0-16,1 1 0 0,-5-1 0 0,4-2 0 16,-4-1 0-16,0 0 0 0,-5 1-207 15,-1-4-832-15,-3 1-151 0,-2 0-77 0,1-3 30 16,-5 3 99-16,-5 0 192 0,5 0 249 16,-4-1 257-16</inkml:trace>
  <inkml:trace contextRef="#ctx0" brushRef="#br0" timeOffset="-212792.099">14186 3846 229 0,'-21'-8'512'16,"2"-1"163"-16,0 2 191 0,-1-2 86 15,-4 1-57-15,4 3-76 0,-5-1-83 0,1 3-105 16,4 0-144-16,1 6-112 0,-1 2-63 16,5 1-34-16,0 5-27 0,0 3-78 0,6 2-173 15,-1 4 0-15,5-1 0 0,5 6 0 16,0 0 0-16,0 2 0 0,10-2 0 16,0 3 0-16,5-4 0 0,-1-1 0 0,6-4 0 15,4-2 0-15,6-4 0 0,-1-4 0 16,1-4 0-16,-6-5 0 0,5 0 0 15,-4-5-20-15,0-4-813 0,-6-4-292 0,6 2-139 16,-10-6-13-16,0-3 56 0,-1 4 145 16,-4-3 253-16,0 0 345 0</inkml:trace>
  <inkml:trace contextRef="#ctx0" brushRef="#br0" timeOffset="-212588.644">14264 3819 272 0,'-10'-9'887'15,"5"7"224"-15,1-4 164 0,-7 4 125 16,11-2-82-16,0 2-277 0,0-1-239 0,0 0-717 15,5 1-85-15,1-1 0 0,3 0 0 16,1 3 0-16,0 0 0 0,-1 3 0 0,1 0 0 16,5 2 0-16,0 4 0 0,-6-1 0 15,1 3 0-15,5 2 0 0,-5 1 0 0,-5 5 0 16,-1 1 0-16,2 2 0 0,-2 3 0 0,-4-1 0 16,0 4 0-16,-4 2 0 0,-6 1-1131 15,0-1-424-15,0-2 55 0,0-1 118 16,-5-5 179-16,5-5 318 0,1-4 414 0</inkml:trace>
  <inkml:trace contextRef="#ctx0" brushRef="#br0" timeOffset="-212063.302">14759 3855 82 0,'10'-6'531'16,"-5"0"199"-16,4 1 211 0,-3 2 134 15,-2-3-57-15,-4 4-76 0,0-1-90 0,0-2-131 16,0 2-158-16,-4 0-102 0,-2 0-186 16,2 1-275-16,-1-1 0 0,-5 0 0 0,0 1 0 15,1 2 0-15,-6 0 0 0,0 2 0 16,5 1 0-16,-5 2 0 0,6 7 0 0,-6-2 0 15,5 4 0-15,0 0 0 0,5 5 0 16,1 1 0-16,-2-1 0 0,6 3 0 0,0-3 0 16,6 0 0-16,-2 1 0 0,11-6 0 15,-5 0 0-15,5-4 0 0,4-4 0 16,1-1 0-16,-1-5 0 0,1-5 0 0,0-1 0 16,-1-1 0-16,-4-2 0 0,-1-2 0 0,1-3 0 15,-5 3 0-15,0-3 0 0,-5 0 0 16,0 4 0-16,0-4 0 0,-5 2 0 15,0 2 0-15,-5-1 0 0,0-1 0 0,0 2 0 16,0 1 0-16,0 1 0 0,1 3 0 16,-2-1 0-16,2 3 0 0,4 0 0 0,-5 6 0 15,5 0 0-15,0 3 0 0,0 2 0 16,0 3 0-16,0 2 0 0,5 1 0 16,-5 0 0-16,10 0 0 0,-6 3 0 0,6-1 0 15,0-2 0-15,4 0 0 0,-4-3 0 16,5 0-151-16,0-3-890 0,0 1-242 15,-1-7-74-15,6 0 28 0,-1-4 114 0,6-3 257 16,-6-4 337-16</inkml:trace>
  <inkml:trace contextRef="#ctx0" brushRef="#br0" timeOffset="-211708.172">15293 3851 227 0,'-4'-2'476'16,"-1"-1"138"-16,0 3 154 0,0-3 75 16,0 3-2-16,0-2-41 0,0 2-65 0,1 0-78 15,-2 0-109-15,1 0-119 0,1 0-71 16,4 0-41-16,0 0-28 0,-6 0-18 0,6 0-253 15,6 0-18-15,-6 0 0 0,4 2 0 16,1-2 0-16,5 0 0 0,0 0 0 16,0 0 0-16,4 0 0 0,6 0 0 0,-5 0 0 15,9-2 0-15,-4-1 0 0,4 0 0 16,1 0 0-16,-1 0 0 0,1 3 0 0,-6-2 0 16,6 2 0-16,-10 0 0 0,4 2-339 15,-9 1-955-15,1 3-103 0,-7-1 22 0,5 1 85 16,-9 2 159-16,0-2 279 0,0 2 392 15</inkml:trace>
  <inkml:trace contextRef="#ctx0" brushRef="#br0" timeOffset="-211496.939">15377 3965 667 0,'-19'8'996'16,"4"-5"170"-16,-5-1 145 0,10 1 109 16,-4 0-302-16,4-3-319 0,5 0-175 0,5 0-534 15,0-3-90-15,0-2 0 0,9 2 0 16,1-2 0-16,0-1 0 0,5 0 0 0,0 1 0 15,4 0 0-15,1 1 0 0,-1 2 0 16,6 0 0-16,-6-2 0 0,6 2 0 16,0-1 0-16,-6 3 0 0,6-3 0 0,-6 0 0 15,-4 0 0-15,0-2-363 0,0 0-926 16,-6-1-105-16,1 1 28 0,-5-1 92 0,0-2 173 16,-5 2 268-16,0 1 346 0</inkml:trace>
  <inkml:trace contextRef="#ctx0" brushRef="#br0" timeOffset="-211249.603">15465 3703 636 0,'-10'-3'983'0,"0"-2"171"15,1 2 134-15,-1 0 104 0,0 0-296 0,5 3-328 16,1 0-197-16,4 0-268 0,-6 3-303 16,6 0 0-16,0 0 0 0,6 5 0 0,-6-2 0 15,4 4 0-15,6 1 0 0,-5 3 0 16,0 2 0-16,0 1 0 0,4 2 0 15,-3 1 0-15,3 2 0 0,-4 3 0 0,5 3 0 16,-5-4 0-16,4 1 0 0,-3 3 0 16,-1-3 0-16,5-4 0 0,-6 1 0 0,1-2 0 15,0-4-87-15,0-2-1129 0,0-3-161 16,0-5-9-16,0-3 70 0,5-3 134 0,-6-6 255 16,1-2 379-16</inkml:trace>
  <inkml:trace contextRef="#ctx0" brushRef="#br0" timeOffset="-210885.576">15965 3692 410 0,'0'-11'867'0,"0"3"173"16,0-1 121-16,-4 1 93 0,-2-1-205 15,2 1-270-15,-6 3-220 0,5-1-133 16,-5 3-88-16,5 1-66 0,-5 2-236 0,1 0-36 15,-1 5 0-15,0 4 0 0,5 1 0 16,-5 4 0-16,1 6 0 0,3 2 0 16,2 0 0-16,-1 5 0 0,5-2 0 0,5 3 0 15,-5-4 0-15,10 2 0 0,-1-4 0 16,1 0 0-16,5-6 0 0,-1-2 0 0,1-3 0 16,5-5 0-16,0-4 0 0,-6-2 0 0,6-6 0 15,-5 2 0-15,-1-8 0 0,1-1 0 16,-6-4 0-16,1 0 0 0,1-5 0 0,-7 3 0 15,1-3 0-15,-5 0 0 0,0 0 0 0,-5 0 0 16,-5 0 0-16,1 3 0 0,-1-4 0 16,-5 4 0-16,0 2 0 0,-4 4-638 15,-1 4-696-15,0 4-69 0,6 2 40 0,-1 3 95 16,0 3 195-16,0 2 333 0</inkml:trace>
  <inkml:trace contextRef="#ctx0" brushRef="#br0" timeOffset="-205756.497">16431 3882 376 0,'-4'0'586'0,"4"0"147"0,0-3 150 0,0 3 1 16,0 0-89-16,0 0-103 0,-6-2-101 16,6 2-103-16,0-3-111 0,6 3-76 0,-6 0-32 15,0 0-10-15,4 0-3 0,1 0-6 16,0 3-14-16,-5 2-27 0,5-2-203 0,0 5-6 15,-1 0 0-15,2 4 0 0,-6-2 0 16,4 7 0-16,1-1 0 0,-5 4 0 0,5 2 0 16,-5-3-271-16,0 6-327 0,-5-3-319 15,5 0-229-15,-5-2-73 0,1-4 11 16,-2-2 83-16,2-6 208 0,-1-2 327 0</inkml:trace>
  <inkml:trace contextRef="#ctx0" brushRef="#br0" timeOffset="-204074.752">16931 3774 35 0,'-4'-5'372'0,"-6"0"92"16,5-4 108-16,-1-2 83 0,2 3 30 0,-1 0 28 15,0-4 2-15,0 5-26 0,0 1-54 16,0-2-84-16,5 2-112 0,-5 3-107 0,5 0-67 16,-4 1-39-16,4 4-17 0,0 1-16 15,0 6-16-15,4 5-12 0,1 2-66 0,0 6-99 16,0 5 0-16,0 1 0 0,5 5 0 15,0 3 0-15,-5 0 0 0,5-1 0 16,-6 4 0-16,6-3 0 0,0 0 0 0,0-3 0 16,-6-2 0-16,6-4 0 0,-5-5 0 15,1-2 0-15,-2-9 0 0,1 0 0 16,-5-9 0-16,0-2 0 0,0-5 0 0,-5-6 0 16,1-3 0-16,-2-6 0 0,-3 2 0 15,-1-7 0-15,-5-3 0 0,5 0 0 0,-5-2 0 16,6 0 0-16,-6-3 0 0,5 3 0 15,0-4 0-15,5 1 0 0,1 3 0 0,-2 2 0 16,12 1 0-16,-6 1 0 0,9 2 0 16,1 2 0-16,5 3 0 0,0 2 0 15,4 6 0-15,-4 0 0 0,5 8 0 0,-1 3 0 16,-4 3 0-16,0 5 0 0,-5 6 0 16,-1 3 0-16,-4 4 0 0,0 4 0 0,-5 0 0 15,-5 3 0-15,0 0 0 0,-4-1 0 16,-1 1 0-16,0-4 0 0,0-2 0 15,0-3 0-15,-5-2 0 0,5-3 0 0,1-3 0 16,-1-2 0-16,5-7 0 0,0-2-164 16,0-2-19-16,5-4 20 0,5 0 32 15,0-5 35-15,5 0 33 0,4-2 27 0,1-1 25 0,0-3 21 16,10 1 17-16,-1-4 13 0,0-2 8 16,1-3 5-16,5 1-1 0,-6-4-10 15,5 0-8-15,-4 1-10 0,0 2-7 0,-1-2-8 16,-4 1-3-16,-1 2-4 0,-4 2-2 15,-6-1 0-15,2 4 0 0,-7 3 0 0,-4-1-2 16,0 3 2-16,0 1 0 0,-9 2 1 16,3 0 0-16,-8 2 1 0,4 1-1 15,-9 0 1-15,4 2 0 0,-5 0 5 0,-4 1 13 16,4 5 24-16,-4 0 30 0,4 3 35 16,0 2 38-16,6 7-72 0,-1-2-75 15,0 4 0-15,11 6 0 0,-7-1 0 0,11 3 0 16,0 3 0-16,6 0 0 0,3 3 0 15,1 1 0-15,0 2 0 0,4 0 0 0,1-4 0 16,0 3 0-16,-1-2 0 0,1 0 0 0,0-7 0 16,5 1 0-16,-11-5 0 0,6-3 0 15,0-6 0-15,-5 1 0 0,0-4 0 16,-1-3 0-16,1-4 0 0,-5-3 0 0,0-1 0 16,0-2 0-16,-5-4 0 0,5 2 0 0,-5-4 0 15,0 0 0-15,4 0 0 0,-4 1 0 16,6 1 0-16,-6 2 0 0,5 1 0 0,-1 1 0 15,2 2 0-15,-6 3 0 0,4 1 0 16,1 2 0-16,0 2 0 0,-5 4 0 16,10 0 0-16,-5-1 0 0,0 4 0 0,-1-1 0 15,6 0 0-15,0 0 0 0,-5-3 0 16,5 1 0-16,0-3 0 0,0 0 0 0,4-1 0 16,-4-2 0-16,0 0 0 0,0-2 0 15,0-1 0-15,-5 0 0 0,5-3 0 0,-6 4 0 16,1-6 0-16,0 2 0 0,-5 1 0 15,5-3 0-15,-5 2 0 0,0 0 0 16,-5-2 0-16,5 2 0 0,-5 1 0 0,0 0 0 16,5 1 0-16,-4 2 0 0,4-1 0 15,0 3 0-15,0 3 0 0,0 3 0 16,0 2 0-16,0 0 0 0,4 3 0 0,1 0 0 16,0 0 0-16,0 0 0 0,4 0 0 15,-3 0 0-15,3-2 0 0,1-4 0 0,0 0 0 16,5-2 0-16,-6-3 0 0,6-3 0 15,-5-2 0-15,5 0 0 0,-5-4 0 0,-1 1 0 16,1-3 0-16,0 3 0 0,-5-3 0 16,0 3 0-16,0-4 0 0,0 4 0 0,-5 0 0 15,0 0 0-15,-5-1 0 0,5 1 0 16,-5 2 0-16,0 3 0 0,0 1 0 16,5-1 0-16,-5 3 0 0,0 3 0 0,5 2 0 15,-4 4 0-15,4-1 0 0,4 6 0 16,-4-3 0-16,10 2 0 0,-5 1 0 15,10 0 0-15,-1 0 0 0,1-1 0 0,4-1 0 16,1-1 0-16,0-3 0 0,4-3 0 16,-4-1 0-16,4-4 0 0,-4-4 0 0,4-1 0 15,-3 0 0-15,-7-4 0 0,0-2 0 16,1 3 0-16,-5-3 0 0,-5 0 0 0,0-3 0 16,-5 3 0-16,0 0 0 0,0 0 0 15,-5 0 0-15,0 0 0 0,0 0 0 16,-5 2 0-16,0 1 0 0,-4 0 0 0,4 2 0 15,-5 1 0-15,5 3 0 0,-4 2 0 16,4 0 0-16,0 2 0 0,6 3 0 0,-6 4 0 16,5 2 0-16,5 0 0 0,0 2 0 15,0 1 0-15,5 0 0 0,-1 0 0 0,2 0 0 16,3-3 0-16,1-3 0 0,5 0 0 16,-1-5 0-16,-3 0 0 0,3-6-702 15,0 0-156-15,-4-5-44 0,5 0-53 0,-5-6-99 16,5 3 35-16,-6-3 141 0,1 0 158 15,-5 0 116-15,0 1 150 0</inkml:trace>
  <inkml:trace contextRef="#ctx0" brushRef="#br0" timeOffset="-203400.261">17996 3675 106 0,'-6'-11'661'0,"1"0"243"15,-5 0 170-15,6-3 126 0,-1 4-51 0,0-2-157 16,0 1-171-16,5 0-166 0,0 3-99 16,0-3-483-16,0 5-73 0,5 1 0 15,-5 2 0-15,5 3 0 0,0 3 0 0,-1 2 0 16,2 6 0-16,-2 1 0 0,1 4 0 0,1 4 0 15,-2-1 0-15,1 0 0 0,0 0 0 16,-5 1 0-16,5-1 0 0,5-3 0 0,-10-2 0 16,9 0 0-16,-3-3 0 0,-2-3 0 15,1-2 0-15,5-1 0 0,-5-2 0 0,5-3 0 16,0 3 0-16,-1-3 0 0,6-3 0 16,0 3 0-16,-1 0 0 0,6-3 0 0,0 3 0 15,-5-2 0-15,4-1 0 0,0 0 0 16,-4 0 0-16,5 0 0 0,-5-2 0 15,-6 0 0-15,1-1 0 0,1 0 0 0,-7-2 0 16,-4 0 0-16,0-3 0 0,0 0 0 16,-10 0 0-16,5 0 0 0,-5 0 0 0,-4-1 0 15,-1 2 0-15,6 1 0 0,-6 4 0 16,0 2 0-16,5 0 0 0,0 6 0 16,1 2 0-16,-1 1 0 0,5 5 0 0,0 0 0 15,0 3 0-15,5 2 0 0,0 1 0 16,5-1 0-16,0 1 0 0,4 0 0 0,6-3 0 15,-5 0 0-15,5-4 0 0,4-1 0 16,1-1 0-16,-5-6 0 0,4-2 0 0,1 0 0 16,-5 0 0-16,-1-5 0 0,-4 3 0 15,5-4 0-15,-10-2 0 0,-1 0 0 16,2-1 0-16,-6 1 0 0,0-1 0 0,-6 1 0 16,2 0 0-16,-1-3 0 0,0 2 0 15,-5-1 0-15,6 1 0 0,-6 4 0 0,5 0 0 16,0 1 0-16,0 2 0 0,0 4 0 15,5 2 0-15,-5 1 0 0,5 3 0 16,5 3 0-16,-5 0 0 0,5 5 0 0,5 1 0 16,-5 0 0-16,5 2 0 0,-1 0 0 15,1 4 0-15,-1-4 0 0,1 3 0 16,1 2 0-16,-2-2 0 0,6 4 0 0,-10-4 0 16,4 0 0-16,1-1 0 0,-5 2 0 0,0-1 0 15,-5 0 0-15,0-2 0 0,-5-2 0 0,0-1 0 16,-5 0 0-16,-4-1 0 0,-1-2 0 15,0-1 0-15,-4-4 0 0,-1 0 0 0,-4-5 0 16,0 0 0-16,-6-8-43 0,1 0-975 16,-11-5-247-16,6-7-66 0,-6-4 36 15,2-8 96-15,-7-4 186 0,-4-7 312 0</inkml:trace>
  <inkml:trace contextRef="#ctx0" brushRef="#br0" timeOffset="-203216.809">17583 3410 306 0,'-4'-19'934'0,"-1"5"175"16,-1 3 142-16,6 3 127 0,6-1-50 16,-1 4-421-16,5 3-261 0,-1-1-314 0,6 3-332 15,-1 5 0-15,1 0 0 0,0 7 0 16,0 4 0-16,-1 4 0 0,-4 2 0 16,-5 5 0-16,0 6-123 0,-5 3-741 0,0 0-322 15,-5 5-114-15,0-2 4 0,-5-1 67 16,6 2 170-16,-6-5 308 0</inkml:trace>
  <inkml:trace contextRef="#ctx0" brushRef="#br0" timeOffset="-202302.626">18643 3352 747 0,'-6'-5'1006'0,"6"2"147"15,-4 1 109-15,4-1 74 0,-5 0-362 0,5 3-323 16,0 0-166-16,0 3-108 0,5 5-177 15,-1 0-200-15,6 6 0 0,1 3 0 0,-2 1 0 16,6 8 0-16,-5 4 0 0,4 1 0 16,1 1 0-16,0 4 0 0,0 0 0 15,-1 0 0-15,-4 0 0 0,4-3 0 0,-4-3 0 16,1-2 0-16,-2-3 0 0,-4-3 0 16,0-3-32-16,0-5-260 0,-5-3 4 0,-5 0 21 15,0-6 32-15,0-2 42 0,-4-6 44 16,-2 1 43-16,-3-4 37 0,-1-2 36 0,-4-3 38 15,-1-3 36-15,0-2 37 0,1-1 42 16,-6 0 50-16,5-2 41 0,6 2 29 0,-1 1 23 16,5-1 23-16,1 1-36 0,3 2-250 15,6 0 0-15,0 0 0 0,6 1 0 16,3 2 0-16,1 0 0 0,5 0 0 0,4 2 0 16,1 1 0-16,4 0 0 0,1 2 0 15,5 4 0-15,-1 2 0 0,5 0 0 0,-4 2 0 16,-1 4-272-16,1 2-1089 0,-6 0-103 15,0 4 30-15,1-2 108 0,-5 4 193 16,-6 0 351-16,1 3 366 0</inkml:trace>
  <inkml:trace contextRef="#ctx0" brushRef="#br0" timeOffset="-201345.753">19065 3794 11 0,'-6'11'840'0,"1"-3"229"16,1 1 169-16,-2-4 135 0,2-3 81 15,4 1-389-15,0-6-337 0,0 1-315 0,4-6-413 16,2-3 0-16,3-1 0 0,1-1 0 15,0-4 0-15,0 1 0 0,-5-1 0 0,4 0 0 16,1-2 0-16,0 3 0 0,-5 2 0 16,-5-3 0-16,5 6 0 0,-5-3-16 0,0 7-122 15,0-2 42-15,-5 4 54 0,0-1 57 16,0 3 60-16,0 3 57 0,1 0-62 16,-2 3-70-16,2 3 0 0,-1-1 0 0,5 4 0 15,-5-2 0-15,5 2 0 0,5 2 0 16,-5 0 0-16,5 2 0 0,5 1 0 0,-1 0 0 15,1 3 0-15,5-3 0 0,0 2 0 16,-1-2 0-16,1-3 0 0,0 0 0 0,-1-3 0 16,1-2 0-16,0 0 0 0,0-6 0 15,-6-4-207-15,1 2-637 0,0-6-112 16,-1-1-67-16,-3-4-2 0,-2 1 63 0,1-2 181 16,1 1 292-16,-6-3 348 0,0 4 357 15,0-2 338-15,0 4 233 0,0 1 120 0,-6 1 35 16,6 2-25-16,-5 1-84 0,5 2-141 15,0 3-112-15,0 0-580 0,0 3 0 0,0 2 0 16,0 1 0-16,5-1 0 0,-5 3 0 16,6 4 0-16,-6-1 0 0,4 0 0 15,1 2 0-15,0-1 0 0,0 1 0 0,0-2 0 16,0 3 0-16,0-6 0 0,5 4 0 0,-6-7 0 16,1 4 0-16,0-7 0 0,0 1 0 15,0-3 0-15,0-5 0 0,0-1 0 16,0-2 0-16,0-4 0 0,0 2 0 0,-5-4 0 15,4 0 0-15,6-3 0 0,-10 3 0 16,10 1 0-16,-5 2 0 0,0-1 0 0,-1 2 0 16,2 4 0-16,3 0 0 0,-4 4 0 15,0 2 0-15,0 2 0 0,0 4 0 16,0 2 0-16,0 0 0 0,0 4 0 0,0 2 0 16,5-4 0-16,-6 4 0 0,1-3 0 15,0 3 0-15,5-3 0 0,-5-2 0 0,4 1 0 16,2-4 0-16,-1 0 0 0,-1-4 0 0,1 1 0 15,0-6 0-15,-1 1 0 0,1-7 0 16,1-2 0-16,-2 0 0 0,6-3 0 0,-5-2 0 16,4-4 0-16,-4 1 0 0,4-3 0 15,-4 0 0-15,1 0 0 0,-7 0 0 0,1-3 0 16,-10 3 0-16,5 0 0 0,-10 0 0 16,1 0 0-16,-6 2 0 0,0 4 0 15,1 2 0-15,-1 3 0 0,0 3 0 0,0 5 0 16,1 3 0-16,-1 6 0 0,5-1 0 15,1 6 0-15,3 3 0 0,2 0 0 0,-1 2 0 16,5 4 0-16,5-1 0 0,-1 0 0 0,2 0 0 16,3 1 0-16,1-4 0 0,5 1 0 15,-1-1 0-15,-3-2 0 0,2 0 0 16,2-3 0-16,0 0 0 0,0-3 0 0,-1 1 0 16,1-4 0-16,0 1 0 0,0-4 0 0,-1 2 0 15,1-4 0-15,0 0 0 0,-1 0 0 16,1 0 0-16,0 0 0 0,0 0 0 0,-1 2 0 15,6 1 0-15,-6-1 0 0,1 4 0 0,-5 2 0 16,5 3 0-16,-5 0 0 0,-5 1 0 16,5 4 0-16,-10-2 0 0,4 0 0 0,-4 0 0 15,0-1 0-15,-4-2 0 0,4 0 0 16,-10-5 0-16,5-1 0 0,-5-2 0 0,0 0-593 16,-5-3-736-16,-4-3-63 0,-1 0 48 15,0-2 99-15,-4 2 184 0,-5-6 273 16,-1-1 363-16</inkml:trace>
  <inkml:trace contextRef="#ctx0" brushRef="#br0" timeOffset="-201194.174">19358 3625 670 0,'-34'-11'1010'15,"5"-2"162"-15,4-2 132 0,1 5 104 16,4-4-304-16,0 3-366 0,11 0-222 0,-1 3-247 16,0-1-269-16,10 1 0 0,0 0 0 15,5 2 0-15,0 4 0 0,5-2-457 0,-1 4-398 16,1-2-310-16,-5 2-111 0,5 0 4 15,-1-2 75-15,2 2 193 0,-1-3 332 0</inkml:trace>
  <inkml:trace contextRef="#ctx0" brushRef="#br0" timeOffset="-201017.993">19206 3339 517 0,'-19'-9'980'16,"4"1"174"-16,-4 3 148 0,4-4 114 0,5 1-196 15,5-1-379-15,0 1-217 0,5 0-487 16,5 0-137-16,5-1 0 0,4 4 0 0,1 0 0 15,5-1 0-15,0 6 0 0,4-3 0 16,-4 6 0-16,4 0 0 0,1 3 0 16,0-1-175-16,-1 3-874 0,0 3-236 15,-4-3-64-15,5 0 34 0,-1 1 100 0,-4-1 229 16,4-2 383-16</inkml:trace>
  <inkml:trace contextRef="#ctx0" brushRef="#br0" timeOffset="-200392.953">20305 3430 389 0,'10'-3'549'16,"-5"0"119"-16,5 0 145 0,-6 1 24 0,6-1-56 15,-5-3-67-15,0 4-41 0,0-4-43 16,0 1-60-16,-5 2-64 0,4-3-12 16,2 4 26-16,-6-2-473 0,0 2-47 0,0 2 0 15,-6 0 0-15,2 2 0 0,-1 4 0 16,0 3 0-16,-5 2 0 0,0 5 0 0,0 0 0 15,1 7 0-15,3-1 0 0,-3 0 0 0,4 3 0 16,0-3 0-16,5-3 0 0,-5 0 0 16,10-2 0-16,0-3 0 0,0 0 0 0,0-6 0 15,5 0 0-15,-1 0 0 0,6-5 0 16,0 0 0-16,-1-3 0 0,1 0 0 0,0-3 0 16,5-2 0-16,-5 2 0 0,-1-3 0 0,6 1 0 15,-5-3 0-15,-1 2 0 0,1-2 0 16,-6-1 0-16,6 4 0 0,-10-3 0 15,5-1 0-15,-5 3 0 0,0 2 0 0,-5-2-94 16,0-2-169-16,0 2 62 0,-5-2 59 16,0 0 56-16,-5-1 57 0,5 1 62 0,-4 2 69 15,-1-2 71-15,5 3 72 0,0-1 17 16,0 3-262-16,0 3 0 0,5 0 0 16,0 3 0-16,0 3 0 0,0 2 0 0,0 3 0 15,5 0 0-15,-5 3 0 0,5 2 0 0,0 0 0 16,0 4 0-16,5-3 0 0,-6 2 0 15,6 0 0-15,-5 1 0 0,0-1 0 0,5-3 0 16,-6 1 0-16,2-3 0 0,-1-1 0 16,-5-1-701-16,4-4-1014 0,-4-2 86 0,0-4 164 15,0-2 217-15,0-5 356 0,0-1 419 16</inkml:trace>
  <inkml:trace contextRef="#ctx0" brushRef="#br0" timeOffset="-199922.894">20222 3347 93 0,'-10'-3'521'0,"5"1"115"0,0 2 109 0,0 0 103 16,0 0-94-16,5 0-104 0,-5 0-88 15,5 2-75-15,-5-2-71 0,1 3-66 0,4-1-52 16,-6 1-30-16,2 0-6 0,-1 3 21 15,0-1 29-15,0 3 31 0,0 4 20 16,-5-1-363-16,5 5 0 0,-5 1 0 0,6 5 0 16,-6 3 0-16,5 2 0 0,5 3 0 15,-5 4 0-15,10-4 0 0,0 3 0 0,5 0 0 16,-1 0 0-16,6-5 0 0,5 2 0 16,4-5 0-16,-4-3 0 0,10-2 0 0,-1-7 0 15,0-2 0-15,0-2 0 0,-4-4 0 0,4-2 0 16,1-3 0-16,-5-3 0 0,-1-2-207 15,1-1-883-15,-6-2-195 0,-4-6-38 0,4 0 43 16,-4-3 100-16,-1 1 213 0,1-4 345 16</inkml:trace>
  <inkml:trace contextRef="#ctx0" brushRef="#br0" timeOffset="-199700.488">20550 3460 728 0,'-10'-17'1037'0,"-4"4"176"0,4-1 153 16,0 0 128-16,0 3-300 0,10-3-306 15,-5 3-617-15,10 3-271 0,-5-3 0 0,10 6 0 16,-5-1 0-16,10 3 0 0,-6 3 0 16,6 3 0-16,-1 5 0 0,1 3 0 0,5 3 0 15,-5 3 0-15,0 5 0 0,-6 2 0 0,1 4 0 16,0 3 0-16,-5 1 0 0,0 1 0 16,0 3 0-16,-5-3 0 0,0 3 0 15,0 0 0-15,-5 0 0 0,0-5-196 0,-5-1-1442 16,5-5 17-16,1-3 115 0,-7-6 170 15,7-5 276-15,-2-5 450 0</inkml:trace>
  <inkml:trace contextRef="#ctx0" brushRef="#br0" timeOffset="-199173.691">21055 3477 184 0,'-4'-9'655'0,"4"-2"210"16,-6 3 163-16,6-3 121 0,-5 3-123 16,5-1-154-16,-4 1-145 0,-2 3-153 0,2-1-114 15,-1 4-80-15,-5-1-109 0,5 0-271 16,-5 6 0-16,6 2 0 0,-6 3 0 0,-1 3 0 15,7 6 0-15,-1 2 0 0,0 3 0 16,5 3 0-16,0 3 0 0,0-1 0 0,5 0 0 16,4 1 0-16,6-3 0 0,5 0 0 15,0-3 0-15,-1-5 0 0,11-1 0 16,-1-5 0-16,0-3 0 0,1-5 0 0,4-21 0 16,-5 33 0-16,1-23 0 0,-1 0 0 15,-4 0 0-15,-5-6 0 0,-1 3 0 16,-4-3 0-16,-5 0 0 0,-6 0 0 0,2 1 0 15,-6-1 0-15,-6 3 0 0,2-3 0 16,-6 3 0-16,-5 0 0 0,1 3 0 0,-6-1 0 16,5 1 0-16,0 3 0 0,-4 2 0 15,9 3 0-15,-5 3 0 0,6 2 0 0,-6 3 0 16,10 4 0-16,-5-2 0 0,5 4 0 16,5 0 0-16,0 3 0 0,0-1 0 15,5 4 0-15,5-22 0 0,0 37 0 0,5-22 0 16,-1-4 0-16,6-1 0 0,0-5 0 15,-1 0-247-15,-4-6-779 0,4-3-234 0,-4-4-53 16,0-2 41-16,-1-7 103 0,1 0 204 16,-5-3 305-16</inkml:trace>
  <inkml:trace contextRef="#ctx0" brushRef="#br0" timeOffset="-199021.767">21413 3377 165 0,'-10'-30'840'16,"-5"0"229"-16,5 2 171 0,-4 3 144 15,4 3-12-15,0 3-276 0,6 5-292 16,-6 3-583-16,5 3-221 0,5 5 0 0,-5 6 0 15,0 3 0-15,5 7 0 0,0 6 0 16,0 4 0-16,0 1 0 0,0 4 0 0,0 2-870 16,5-2-549-16,0 2-76 0,0-5 58 15,0-1 143-15,4-4 289 0,1-1 470 16</inkml:trace>
  <inkml:trace contextRef="#ctx0" brushRef="#br0" timeOffset="-198555.286">21698 3455 617 0,'-6'-9'954'0,"2"1"157"0,-1 0 122 16,0-3 94-16,0 5-252 0,5-3-280 0,-5 5-177 15,5-2-157-15,-5 6-461 0,5 0 0 16,0 0 0-16,5 8 0 0,-5 0 0 16,0 3 0-16,5 6 0 0,0 0 0 0,0 2 0 15,-5 2 0-15,9 5 0 0,-3-4 0 16,-2 3 0-16,1-3 0 0,1-3 0 0,3-3 0 16,-4 1 0-16,5-3 0 0,-5-6 0 15,4-3 0-15,-3-1 0 0,3-8 0 0,-4-1 0 16,5-3 0-16,-6-6 0 0,2-3 0 15,-6-2 0-15,4-1 0 0,1-4 0 0,-5 2 0 16,6-3 0-16,-6 1 0 0,4 1 0 16,1 4 0-16,-5 2 0 0,5 4 0 15,0 2 0-15,-5 7 0 0,5 4 0 0,-5 4 0 16,5 4 0-16,0 3 0 0,-5 5 0 16,4 1 0-16,2 2 0 0,-2 1 0 0,1 2 0 15,0 0 0-15,5 0 0 0,0-1 0 16,0-1 0-16,5-1-352 0,-1 1-299 15,-4-4-256-15,4-4-234 0,1-2-61 0,0-1 27 16,0-4 110-16,-1 1 196 0,1-6 261 16</inkml:trace>
  <inkml:trace contextRef="#ctx0" brushRef="#br0" timeOffset="-198273.667">22129 3637 302 0,'0'-9'814'0,"0"1"194"0,-5 2 134 0,0 1 101 15,0-3-152-15,-4 5-223 0,3-3-228 16,-3 6-156-16,-1-2-101 0,5 4-167 0,-5 4-216 15,6 0 0-15,-2 2 0 0,1 3 0 16,1 3 0-16,4-1 0 0,-6 1 0 0,6 0 0 16,6 0 0-16,-2-1 0 0,1-2 0 15,1 1 0-15,3-4 0 0,1-3 0 16,0 1 0-16,-1-6 0 0,1 0 0 0,5-3 0 16,-5-3 0-16,0-2 0 0,0-3 0 15,0 1 0-15,-6-4 0 0,1 0 0 0,0 0 0 16,-5 0 0-16,0 3 0 0,-5-3 0 15,0 4 0-15,-5 1-43 0,1 4-309 16,-1-1-134-16,-5 0-210 0,0 0-285 0,1 4-145 16,-1 0-38-16,5-2 34 0,1 2 134 15,3-1 237-15,1-2 325 0</inkml:trace>
  <inkml:trace contextRef="#ctx0" brushRef="#br0" timeOffset="-197035.183">22737 3314 135 0,'0'-3'639'0,"5"-3"221"0,-5 1 169 16,0 2 117-16,-5-3-110 0,0 2-174 0,0 0-171 15,-5-1-185-15,1 2-147 0,-1 1-100 16,-5 2-63-16,0 0-48 0,-4 2-39 16,-1 4-28-16,0 0-17 0,1 1-6 0,0 7-45 15,-2 0-13-15,7 3 0 0,-6 5 0 0,6-1 0 16,4 5 0-16,0-2 0 0,10 4 0 15,0-3 0-15,0 2 0 0,10-5 0 0,4 0 0 16,6-2 0-16,0-6 0 0,5-6 0 16,4-2 0-16,0-9 0 0,0-6 0 0,6-1 0 15,-11-7 0-15,6-2 0 0,-10-4-44 16,-1-1-290-16,-4-1-16 0,0-3-32 0,-5 1-60 16,-10-1-69-16,4-2-56 0,-4-1-34 15,-4 4 3-15,-2-3 45 0,-3-1 89 0,-6 1 106 16,5 2 111-16,-5-2 101 0,1-1 100 15,-1 4 102-15,0 0 100 0,5 2 97 0,-5 5 97 16,11 4 86-16,-1 2 78 0,0 2 33 16,0 4 7-16,5 6-5 0,-5-1-7 0,10 6-10 15,-5 3-27-15,5 5-4 0,0 2-353 16,-5 3-148-16,5 7 0 0,-1 2 0 0,2 2 0 16,3 6 0-16,-3 1 0 0,3 2 0 0,1 2 0 15,0 1 0-15,5-4 0 0,-6 4 0 0,6-4 0 16,5-1 0-16,-5-4 0 0,-1 1 0 15,6-7 0-15,-6-2 0 0,1-2 0 0,-5-7 0 16,4-1 0-16,-4-4 0 0,5-6 0 0,-5-4 0 16,-5-4 0-16,5-2 0 0,-5-3 0 15,-1-6 0-15,2 1 0 0,-6-1 0 0,4-2 0 16,-4 0 0-16,0-1 0 0,0 4 0 16,0-1 0-16,-4 4 0 0,4-2 0 15,0 5 0-15,-6 4 0 0,6 1 0 0,-4 2 0 0,4 3 0 16,-5 3 0-16,5 2 0 0,-6 3 0 15,2 4 0-15,4-1 0 0,0 5 0 16,-5-2 0-16,10 2 0 0,-5 1 0 0,4-3 0 16,2 3 0-16,-1-4 0 0,-1-2 0 15,6 0 0-15,0-3 0 0,0-2 0 16,0 0 0-16,0-4 0 0,-1-2 0 0,-3-2 0 16,3-1 0-16,1-3 0 0,-5-2 0 0,-1-3 0 15,6 0 0-15,-10-1 0 0,5 2 0 0,0-4 0 16,-5 0 0-16,0 0 0 0,0 3 0 15,0 0 0-15,-5 0 0 0,5 3 0 0,0 3 0 16,-5 2 0-16,5 0 0 0,0 3 0 16,-4 3 0-16,4 3 0 0,0 2 0 0,0 3 0 15,4 0 0-15,-4-1 0 0,0 5 0 16,5-5 0-16,0 2 0 0,0-1 0 0,0-4 0 16,0 2 0-16,0-6 0 0,5 2 0 0,-6-5 0 15,1 3 0-15,1-6 0 0,-2 1 0 16,1-4 0-16,0 1 0 0,-5-1 0 0,5-2 0 15,-5-3 0-15,5 2 0 0,-5 1 0 16,0-3 0-16,5 3 0 0,-5 0 0 0,0 2 0 16,0 1 0-16,0-1 0 0,-5 1 0 15,5 1 0-15,0 4 0 0,0 0 0 16,0 0 0-16,0 6 0 0,-5 0 0 0,5 2 0 16,5 3 0-16,-5 0 0 0,5 3 0 0,-5 3 0 15,5-1 0-15,5 3 0 0,-6 1 0 16,11-1 0-16,-5 0 0 0,-1 3 0 0,6-2 0 15,-5-1 0-15,0 3 0 0,0-2 0 0,0 2 0 16,-1-1 0-16,-4 1 0 0,5 0 0 0,-10 1 0 16,5-1 0-16,-5-3 0 0,0 0 0 0,0-2 0 15,-5 0 0-15,0-1 0 0,0 1 0 16,-5-4 0-16,1 2 0 0,-6-2 0 0,1 1 0 16,-1-1 0-16,0-1 0 0,0-1 0 0,-5 0 0 15,1-3 0-15,0 1 0 0,4-5 0 16,-5-4 0-16,0 0 0 0,1-2 0 0,0-6 0 15,-2-3 0-15,2-3-439 0,4-3-111 16,1-5-110-16,-1 3-151 0,10-6-200 0,-5 1-71 16,5-2 22-16,5-1 90 0,10-3 159 0,0 2 221 15</inkml:trace>
  <inkml:trace contextRef="#ctx0" brushRef="#br0" timeOffset="-195872.846">23433 3358 1 0,'-10'0'509'0,"6"-3"142"0,-1 3 141 16,0 0 144-16,5 0-22 0,-5-3-117 16,5 3-121-16,-5 0-92 0,5 0-89 0,5 0-92 15,-5 0-64-15,5 3-26 0,5 0-10 0,-6 3-10 16,2 2-108-16,3 0-185 0,-4 6 0 15,5 0 0-15,-5-1 0 0,0 6 0 0,0-2 0 16,0 3 0-16,0-4 0 0,-1 1 0 0,-4-1 0 16,5-2 0-16,-5-3 0 0,5-3 0 15,0 1 0-15,-5-7 0 0,5 1 0 16,0-6 0-16,-5-2 0 0,5-4 0 0,-5-1 0 16,4-4 0-16,-4-3 0 0,0 1 0 0,0-4 0 15,0 1 0-15,0-1 0 0,0 4 0 16,0 0 0-16,6 2 0 0,-6-18 0 0,4 39 0 15,-4-15 0-15,5 2 0 0,-5 3 0 16,5 3 0-16,-5 3 0 0,0 3 0 0,5 2 0 16,-5 0 0-16,0 6 0 0,0-1 0 15,0 2 0-15,0-2 0 0,5 4 0 0,-5-1 0 16,5-2 0-16,0 0 0 0,0-3 0 16,5 0 0-16,0 0 0 0,-1-3 0 0,1-2 0 15,5-3 0-15,-5 0 0 0,5-3 0 16,-1-3 0-16,1 0 0 0,0-3 0 0,-1 1 0 15,0-1 0-15,1-2 0 0,0-3 0 0,5 2 0 16,-5-4 0-16,0-1 0 0,-6-2 0 16,6-1 0-16,-5-2 0 0,0-3 0 15,-1 2 0-15,1-5 0 0,-5 3 0 0,0-2 0 16,-5-1 0-16,0 3 0 0,0-3 0 0,-5 0 0 16,0 3 0-16,-5-2 0 0,1 1 0 15,-6 1 0-15,0 3 0 0,1 0 0 0,-7 2 0 16,2 6 0-16,0 3 0 0,-2 2 0 0,2 9 0 15,4 3 0-15,-4 4 0 0,4 5 0 16,1 1 0-16,-1 6 0 0,5 0 0 0,5 3 0 16,5-1 0-16,0 4 0 0,5 2 0 15,5 1 0-15,0 2 0 0,5 0 0 16,4 0 0-16,-4-2 0 0,9-1 0 0,-4 0 0 16,-1-5 0-16,1 0 0 0,0-3 0 0,-1-3 0 15,1-5 0-15,-6 0 0 0,1-6 0 0,0-2 0 16,-5-4 0-16,0-2 0 0,-1 0 0 15,1-8 0-15,-5 0 0 0,0 0 0 0,0-4 0 16,0-1 0-16,-1-1 0 0,2 3 0 16,3-3 0-16,-4 3 0 0,0 0 0 0,5 3 0 15,-5 2 0-15,-1 3 0 0,7 1 0 16,-7 4 0-16,6 1 0 0,-5 0 0 0,5 5 0 16,0-2 0-16,-5 4 0 0,5-1 0 15,-6-1 0-15,7 1 0 0,-2-1 0 0,1 0 0 16,0-2 0-16,5-1 0 0,-6-2 0 15,6-3 0-15,-5 0 0 0,-1-3 0 0,6 1 0 16,-5-4 0-16,0-2 0 0,-1-1 0 0,-3-2 0 16,-2 3 0-16,1-3 0 0,-5 0 0 15,0 3 0-15,0-3 0 0,-5 0 0 0,1 2 0 16,-6 1 0-16,0 0 0 0,0 2 0 16,0-2 0-16,-5 5 0 0,5 1 0 0,-4 4 0 15,4 1 0-15,0 0 0 0,1 5 0 16,-1 0 0-16,5 0 0 0,-5 4 0 0,6 1 0 15,-2-1 0-15,6 2 0 0,0-4 0 0,6 4 0 16,-6-3 0-16,9-3 0 0,-4 1 0 16,10-4 0-16,-6 1 0 0,1-4 0 0,5-2-586 15,-6 0-188-15,1 0-179 0,1-5-172 16,-2 2-43-16,1-5 45 0,0 0 138 0,-1-1 198 16,-3-2 244-16</inkml:trace>
  <inkml:trace contextRef="#ctx0" brushRef="#br0" timeOffset="-195673.386">24144 3330 336 0,'-4'-11'827'0,"-2"-3"186"0,6 3 130 16,0 0 99-16,0 1-165 0,0 1-211 0,0 1-201 15,6 0-121-15,-2-1-71 0,6 1-468 0,-5 3-5 16,5-1 0-16,-1 3 0 0,1 3 0 16,0 3 0-16,0 3 0 0,-5 2 0 0,5 3 0 15,-5 2 0-15,0 4 0 0,-1-1 0 16,-4 7 0-16,0-4 0 0,0 0-215 0,0 3-690 15,-4-5-233-15,4 0-113 0,0-4 0 16,0 1 83-16,0-3 164 0,0-2 247 0,4-1 302 16</inkml:trace>
  <inkml:trace contextRef="#ctx0" brushRef="#br0" timeOffset="-195129.354">24247 3463 690 0,'-4'0'974'0,"4"0"168"0,-6 0 126 0,2 0 43 15,-1 0-223-15,5 0-267 0,-5 2-196 16,5-2-353-16,0 3-272 0,0 3 0 0,5-1 0 15,-5 4 0-15,5-2 0 0,-1 5 0 0,6-1 0 16,0-3 0-16,0 3 0 0,4 0 0 16,-3-3 0-16,3-2 0 0,1 0 0 0,0-4 0 15,-1-2 0-15,1 0 0 0,0-5 0 16,4-4 0-16,-4-1 0 0,4-4 0 0,-4-6 0 16,5 3 0-16,-5-4 0 0,4-1 0 15,-4-3 0-15,0 0 0 0,-5 3 0 0,-1-3 0 16,1 0 0-16,-10 3 0 0,5 1 0 0,-10-2 0 15,5 7 0-15,-5-1 0 0,-4 6 0 16,-2 0 0-16,2 5 0 0,-1 3 0 0,0 3 0 16,1 0 0-16,-1 3 0 0,0 3 0 15,5 2 0-15,0 1 0 0,0 1 0 0,5 2 0 16,0 1 0-16,5 4 0 0,-5-1 0 16,5 1 0-16,0 2 0 0,0 0 0 0,-5 1 0 15,5 2 0-15,-1 0 0 0,-4-3 0 0,0 4 0 16,0-1 0-16,0-4 0 0,0-1 0 15,-4 3 0-15,4-6 0 0,0-4 0 0,0 2 0 16,-5-7 0-16,5 0 0 0,0-1 0 16,0-2 0-16,0-4 0 0,0-2 0 0,0 2 0 15,0-6 0-15,5 2 0 0,-5-2 0 16,0 0 0-16,4-1 0 0,-4 1 0 16,6 0 0-16,-6-1 0 0,4 4 0 0,-4-3 0 15,5 2 0-15,0-2 0 0,5 2 0 0,-5 1 0 16,4-1 0-16,2-2 0 0,-2 3 0 15,6-1 0-15,-1 3 0 0,1-3 0 0,0 4 0 16,-5-1 0-16,0 0 0 0,5 1 0 16,-6 2 0-16,1-3 0 0,0 0 0 0,-5 0 0 15,-1 3-391-15,2-2-624 0,-2-1-210 0,1-3-52 16,-5 4 40-16,6-4 118 0,-6 1 188 0,0-4 262 16</inkml:trace>
  <inkml:trace contextRef="#ctx0" brushRef="#br0" timeOffset="-194949.503">24532 2867 404 0,'-10'-39'908'16,"0"3"178"-16,0 3 128 0,6 6 113 15,-6-1-157-15,5 9-268 0,0-1-243 0,0 10-145 16,0-1-507-16,0 7-7 0,-4 4 0 16,3 9 0-16,-9 4 0 0,1 8 0 0,-1 3 0 15,0 4 0-15,0 2 0 0,-4 3-648 0,0 0-627 16,-1 3-142-16,0-3 1 0,1 0 90 15,-6-3 229-15,6 1 403 0</inkml:trace>
  <inkml:trace contextRef="#ctx0" brushRef="#br0" timeOffset="-193379.259">10831 4845 57 0,'-4'-4'365'0,"-2"0"98"16,6 1 114-16,-4-3 65 0,-1 1 58 0,5-4 38 16,-5 6 0-16,0-5-33 0,0 3-56 15,-5-1-86-15,6 1-118 0,-2-3-88 0,2 0-42 16,-1-1-24-16,-1 3-16 0,6-2-15 16,0 3-209-16,0-4-51 0,0 4 0 15,0 0 0-15,11 1 0 0,-7 2 0 0,6-1 0 16,0 3 0-16,5 5 0 0,-6 1 0 15,6 5 0-15,5 3 0 0,-5 2 0 0,0 6 0 16,-6 0 0-16,6 6 0 0,-5 0 0 16,-1 2 0-16,-3 1 0 0,-2-1 0 15,-4 0 0-15,5-3 0 0,-5-1 0 0,0-4 0 16,-5-6 0-16,5-2 0 0,0-6 0 16,0-3 0-16,-4-5 0 0,4-8 0 0,0-3 0 15,0-6 0-15,4-2 0 0,1-5 0 16,0-1-83-16,5-2-44 0,0-1 26 0,0-3 26 15,4 1 24-15,-4 0 19 0,4-1 15 16,-3 7 7-16,3-1 11 0,-9 3 16 16,5 5 27-16,-5 4 29 0,0 1 21 0,-5 4 19 15,5 2 12-15,-10 4-96 0,5-1-29 16,-5 6 0-16,0 2 0 0,0 4 0 16,0 1 0-16,0 4 0 0,1 3 0 0,-2 3 0 15,2 4 0-15,4-2 0 0,0 2 0 16,0 2 0-16,4-1 0 0,2-3 0 0,3 0 0 15,6-3 0-15,-1-5 0 0,1 0 0 16,10-4 0-16,-6-1 0 0,6-4 0 0,-5-2 0 16,4-3 0-16,0 0 0 0,-4 0-541 15,5-3-680-15,-1-2-120 0,0 2 3 16,6-5 66-16,-1 0 139 0,1 0 283 0,5-3 399 16</inkml:trace>
  <inkml:trace contextRef="#ctx0" brushRef="#br0" timeOffset="-193123.47">11690 4779 300 0,'-15'0'859'0,"0"0"177"0,0 3 140 0,-4-3 119 16,4 0-94-16,5 0-288 0,-5 0-202 0,5 0-111 16,6 0-500-16,-1 0-100 0,0 0 0 15,5 0 0-15,0 0 0 0,5 2 0 16,4 1 0-16,1-3 0 0,5 0 0 0,0 0 0 15,4 2 0-15,6-2 0 0,-6 0 0 16,6 0 0-16,0 3 0 0,-1-3 0 0,1 3 0 16,-6 0 0-16,6 0 0 0,-6 2-59 15,-4 0-764-15,-5 4-186 0,0-4-172 16,0 4-37-16,-10-2 36 0,4 2 116 0,-4-3 207 16,-4 2 267-16</inkml:trace>
  <inkml:trace contextRef="#ctx0" brushRef="#br0" timeOffset="-192950.931">11797 4914 118 0,'-19'8'781'0,"-1"-2"218"15,0-1 164-15,1 0 139 0,0 1-11 16,-2-3-237-16,12 0-263 0,-6-3-177 0,10 3-536 16,0-3-78-16,1 0 0 0,8 0 0 15,1 0 0-15,5 0 0 0,0 0 0 0,-1-3 0 16,6 3 0-16,5-3 0 0,0 3 0 16,-6 0 0-16,6-3 0 0,-1 3 0 15,1 0 0-15,-5-3 0 0,0 3-658 0,0 0-662 16,-6 0-86-16,6 0 38 0,-5-3 103 15,0 1 194-15,-6-1 334 0</inkml:trace>
  <inkml:trace contextRef="#ctx0" brushRef="#br0" timeOffset="-192157.702">12415 4671 201 0,'0'0'504'0,"0"-3"136"15,0 0 153-15,-5 1 83 0,5-1-60 16,-5 0-71-16,0 3-74 0,5-2-89 0,-10-1-118 16,6 0-119-16,-6 3-72 0,0-3-46 15,0 3-31-15,-5-3-23 0,1 3-14 16,-1 0-15-16,-4 0-15 0,-1 3-13 0,0 0-18 15,1 3-59-15,-1-1-39 0,0 3 0 0,1 0 0 16,4 4 0-16,6-2 0 0,-1 4 0 16,5 0 0-16,5 3 0 0,0-1 0 15,5 1 0-15,5-4 0 0,5 4 0 0,-2-3 0 16,8-6 0-16,-2 1 0 0,6-5 0 16,-1-4 0-16,1 0 0 0,-6-4 0 0,6-5 0 15,-6-2 0-15,1-3 0 0,0 0 0 16,-11 1 0-16,6-1 0 0,-5 0 0 0,-5-2 0 15,0 2 0-15,-5 0 0 0,0 3 0 16,0-2 0-16,-5 4 0 0,0-2 0 16,5 6 0-16,-10-1 0 0,5 0 0 0,0 4 0 15,0 2 0-15,0 0 0 0,5 2 0 16,-4 7 0-16,4-1 0 0,0 3 0 16,0 0 0-16,4 3 0 0,-4 2 0 0,10 1 0 15,-5 0 0-15,5 2 0 0,-5-2 0 16,10-4 0-16,-5 1 0 0,4-3 0 0,-4-6 0 15,4 4-195-15,1-9-541 0,-5 0-273 16,0 0-182-16,0-6-38 0,0-2 37 16,0-1 113-16,-1-1 221 0,1-4 309 0</inkml:trace>
  <inkml:trace contextRef="#ctx0" brushRef="#br0" timeOffset="-191840.423">12562 4497 463 0,'-14'-11'984'0,"-1"0"206"15,5 3 172-15,-5 0 129 0,6 2-152 0,3-2-391 16,2 0-534-16,-1-1-414 0,5 4 0 16,0-3 0-16,5 2 0 0,-1 0 0 15,2 1 0-15,3 2 0 0,1 0 0 0,0 3 0 16,-5 3 0-16,5 0 0 0,-1 2 0 16,1 4 0-16,-5 2 0 0,0-1 0 15,0 4 0-15,-5 0 0 0,0 3 0 16,0-3 0-16,-5 2 0 0,0-2 0 0,0 0 0 15,5-4 0-15,-4 2 0 0,-2-4 0 0,2 0 0 16,4-2 0-16,0-3 0 0,0-1 0 16,0 1 0-16,0 0 0 0,4-3 0 15,2 0 0-15,3 0 0 0,1 0 0 0,0 0 0 16,0 0 0-16,4-3 0 0,1 3 0 16,0 0 0-16,-1 0-326 0,-3 0-494 0,3 0-314 15,1 0-112-15,0 0-6 0,4 3 58 16,0-3 153-16,6 3 269 0</inkml:trace>
  <inkml:trace contextRef="#ctx0" brushRef="#br0" timeOffset="-191580.098">12969 4712 167 0,'-10'6'766'0,"6"-4"209"0,-6 2 148 0,5 1 109 16,-5-5-87-16,5 3-240 0,5-3-233 15,0 0-145-15,0-3-89 0,5 0-197 0,5 1-241 16,-5-2 0-16,5 2 0 0,4-1 0 16,-4 0 0-16,5 1 0 0,0-1 0 15,-1 0 0-15,1 0 0 0,-1 0 0 0,1 1 0 16,0-1 0-16,-1 0 0 0,1 1 0 16,-5-1 0-16,0 0 0 0,0 1-499 0,-5-2-373 15,0 2-141-15,-5 2-117 0,0 0-24 16,0-3 49-16,-5 0 141 0,5 0 205 15,-5 3 230-15</inkml:trace>
  <inkml:trace contextRef="#ctx0" brushRef="#br0" timeOffset="-191410.572">13121 4657 211 0,'-10'-2'565'0,"6"-4"256"0,-7 3 188 16,2-2 115-16,-1 1-81 0,0 0-113 0,5 0-133 15,-5 2-167-15,6 2-123 0,-1-3-73 16,0 3-314-16,0 0-120 0,5 0 0 16,0 3 0-16,0 3 0 0,0 2 0 15,5 3 0-15,-5 2 0 0,5 4 0 0,0-1 0 0,-5 1 0 16,4 0 0-16,2 2 0 0,3-3 0 15,-4-1 0-15,0-2 0 0,5-2 0 16,-5-3-643-16,-1 1-669 0,2-7-81 0,3-2 38 16,-3-2 99-16,-2-7 185 0,6 1 307 15</inkml:trace>
  <inkml:trace contextRef="#ctx0" brushRef="#br0" timeOffset="-191057.514">13406 4665 524 0,'-5'11'976'0,"5"1"179"16,0-2 141-16,-5-1 104 0,5-1-220 0,0-3-371 16,0-1-234-16,5-2-299 0,0-2-276 15,-1-2 0-15,7-4 0 0,-1 0 0 16,-6-5 0-16,6 0 0 0,0-3 0 0,-6 3 0 16,6-2 0-16,-5-2 0 0,0 2 0 15,-5 2 0-15,5 0 0 0,-5 0 0 0,0 0 0 16,0 3 0-16,-5-3 0 0,0 5 0 15,0-3 0-15,1 5 0 0,-2-2 0 0,2 3 0 16,-1 0 0-16,0 1 0 0,0 4 0 16,0 1 0-16,5 2 0 0,0 3 0 0,0 1 0 15,0 2 0-15,0 3 0 0,5 0 0 16,0 2 0-16,0 1 0 0,0 2 0 16,5-2 0-16,-6 2 0 0,6-3 0 0,0 1 0 15,0 0 0-15,-6-1 0 0,7-2 0 16,-7 0 0-16,2-3-580 0,-2 0-613 0,-4-3-137 15,5 0-4-15,-5-5 68 0,0 0 140 16,0-3 268-16,0 0 402 0</inkml:trace>
  <inkml:trace contextRef="#ctx0" brushRef="#br0" timeOffset="-190235.043">12234 4966 77 0,'-10'0'321'15,"0"0"66"-15,0 3 54 0,6-1-2 16,-6-2 0-16,-1 0 17 0,7 4 37 0,-5-4 54 16,3 0 23-16,-3 2-15 0,3-2-34 15,-3-2-52-15,-1 2-67 0,5 0-84 0,-5-4-61 16,6 2-25-16,-2-1-7 0,2 1-2 15,-1-2 3-15,-1 2-1 0,6-1-2 16,-4 1-78-16,4-1-145 0,4 0 0 0,2 0 0 16,-1 0 0-16,9 0 0 0,-4 1 0 15,10-1 0-15,-6 0 0 0,10 1 0 16,1 2 0-16,5-3 0 0,-1 3 0 0,5 0 0 16,1 0 0-16,-1 3 0 0,10-3 0 0,-5 0 0 15,5 2 0-15,1-2 0 0,-1 0 0 16,0 0 0-16,5 0 0 0,0-2 0 0,0-1 0 15,0-3 0-15,0 1 0 0,5-1 0 0,-5 0 0 16,5 1 0-16,-5 2 0 0,0-2 0 16,1 2 0-16,-6 3 0 0,-1 0 0 15,-3 0 0-15,-1 3 0 0,-5 0 0 0,-4-1 0 16,-1 1 0-16,-5 0 0 0,1-1 0 0,-6 1 0 16,-4-3 0-16,0 3 0 0,0 0 0 15,-5-3 0-15,0 0 0 0,-6 0 0 0,1 0 0 16,1 0 0-16,-2 0 0 0,-4 0 0 0,5 0 0 15,-5 0 0-15,-5 0 0 0,5 0 0 16,0 0 0-16,-4 0 0 0,-2 3 0 16,1-3 0-16,-5 0 0 0,6 0 0 0,-6 2 0 15,5-2 0-15,-10 0 0 0,5 3-189 16,-5 0-559-16,1 0-229 0,-6 0-183 16,1 2-47-16,0-2 24 0,-2 2 100 15,2 4 206-15,-6-4 298 0</inkml:trace>
  <inkml:trace contextRef="#ctx0" brushRef="#br0" timeOffset="-189509.303">12852 5278 276 0,'0'-3'456'0,"4"-2"117"0,-4-1 108 16,6 1 35-16,-6-1 22 0,4 1-11 15,-4-1-40-15,0 1-61 0,-4-1-77 0,4 0-106 16,-6 1-101-16,2-1-63 0,-1 1-42 15,-1 2-37-15,-3 0-36 0,-1 1-31 16,0 2-30-16,-4 0-26 0,-1 2-21 0,1 4-11 16,-7-4-3-16,2 7-1 0,4-4-41 15,-4 7 0-15,-1-4 0 0,5 6 0 16,0-3 0-16,1 3 0 0,9 2 0 0,-5 0 0 16,10 1 0-16,0 0 0 0,5-1 0 15,5-3 0-15,4 1 0 0,1-2 0 16,5-6 0-16,0-2 0 0,-1-1 0 0,6-6 0 15,0-1 0-15,-1-5 0 0,-5-2 0 0,1-1 0 16,0-1 0-16,-6-1 0 0,-4-2 0 16,5 2 0-16,-10-3 0 0,-1 4 0 0,2-1 0 15,-2 0 0-15,-4 3 0 0,0 0 0 16,-4 2 0-16,-2 1 0 0,6 0 0 16,-4 2 0-16,4 4 0 0,-5-4 0 0,0 4 0 15,5 2 0-15,0 2 0 0,0 4 0 16,0-1 0-16,0 4 0 0,5 1 0 15,0 2 0-15,-1 2 0 0,2-1 0 0,-2 3 0 16,7 1 0-16,-2-3 0 0,1 0 0 16,0 0 0-16,5-3-232 0,-6-3-592 15,1 1-337-15,0-7-128 0,5-2 3 0,-6-2 72 16,1-7 168-16,0 1 293 0</inkml:trace>
  <inkml:trace contextRef="#ctx0" brushRef="#br0" timeOffset="-189159.291">13092 5077 735 0,'-10'-9'1021'0,"5"1"166"16,0 3 126-16,0-1 79 0,0 0-361 15,1-2-348-15,4 2-200 0,4-2-145 16,-4 2-330-16,5 1-8 0,0 0 0 0,0-1 0 16,5 3 0-16,-5 0 0 0,5 3 0 15,-5 3 0-15,5 0 0 0,-6 3 0 0,1-1 0 16,0 4 0-16,0-1 0 0,-5 3 0 15,5 0 0-15,-5 3 0 0,0 0 0 16,0-1 0-16,-5-2 0 0,5 3 0 0,-5 0 0 16,0-1 0-16,0-1 0 0,5-5 0 15,0 2 0-15,0 0 0 0,-4-4 0 16,8-2 0-16,-4 3 0 0,0-4 0 0,10 0 0 16,-5 2 0-16,5-4 0 0,-1 0 0 0,1-4 0 15,5 4 0-15,-5-2 0 0,5 0 0 16,-6-2 0-16,6 2 0 0,0-1 0 0,0 0 0 15,-5-3 0-15,4 4 0 0,1-1-5 16,-6 1-1326-16,6-1-131 0,0 3 15 0,0-4 113 16,-1 2 182-16,6 2 248 0,0-2 424 15</inkml:trace>
  <inkml:trace contextRef="#ctx0" brushRef="#br0" timeOffset="-173203.731">12803 9065 208 0,'-5'0'624'0,"5"0"197"0,-5 0 169 16,5 0 107-16,-5-2-150 0,0 2-140 0,5-4-125 16,-5 2-149-16,0-1-128 0,5 0-76 15,0 1-53-15,0-4-43 0,0 3-36 0,0 0-155 16,0-2-42-16,5 2 0 0,-5 1 0 15,5-2 0-15,0 4 0 0,5-2 0 16,-5 2 0-16,4 2 0 0,1 2 0 0,5-2 0 16,-5 1 0-16,-1 2 0 0,1 1 0 15,0 0 0-15,-5 2 0 0,5 0 0 16,-5 3 0-16,-5 0 0 0,0 0 0 0,0 0 0 16,-5 0 0-16,0 0 0 0,0 0 0 15,-5-3 0-15,1 1 0 0,-1-1 0 16,-1-2 0-16,-3-3 0 0,9-1 0 0,-5 1 0 15,1-3 0-15,4 0 0 0,0 0 0 16,5-3 0-16,0 3 0 0,0-2 0 0,5-1 0 16,0-3 0-16,4 4 0 0,1-1 0 15,0 0 0-15,5 0 0 0,0 3 0 0,-6 0 0 16,6 0 0-16,-1 0 0 0,-4 3 0 16,1 3 0-16,-2-4 0 0,-4 7 0 0,0-4 0 15,0 3 0-15,-5 0 0 0,-5 0 0 16,5 4 0-16,-5-4 0 0,-5 0 0 15,0 3 0-15,1-2 0 0,-1-4 0 0,0 4 0 16,-5-4 0-16,0 1 0 0,6-4 0 16,-6 1 0-16,0 0 0 0,1-3 0 0,4 0 0 15,0 0 0-15,0 0 0 0,0 0 0 16,6 0 0-16,-7-3 0 0,7 3 0 0,4-3 0 16,-5 1 0-16,5 2 0 0,-5-4-466 15,5-1-196-15,0 3-190 0,0-5-216 16,0 0-80-16,5-2 2 0,-5 1 83 0,5-3 178 15,-1 0 249-15</inkml:trace>
  <inkml:trace contextRef="#ctx0" brushRef="#br0" timeOffset="-172622.293">12763 8936 174 0,'-4'-4'481'0,"-1"-1"109"16,-1 2 122-16,6 1 74 0,-4-1-43 0,4-3-44 16,-5 3-49-16,0 1-59 0,5-1-80 15,-5 0-92-15,0 1-99 0,0-2-66 0,0 2-37 16,1-1-20-16,-2 0-13 0,2 1-8 16,-6-1-6-16,5 1-6 0,-5-2-11 15,1 4-153-15,-2-3 0 0,1 3 0 0,1 0 0 16,-6 0 0-16,1 0 0 0,4 3 0 15,-5 1 0-15,5 1 0 0,-4 3 0 16,-1 0 0-16,5 6 0 0,-5 0 0 0,5 2 0 16,1 6 0-16,3 1 0 0,2 4 0 15,-1 4 0-15,0-2 0 0,10 2 0 0,0 2 0 16,-1-2 0-16,6-1 0 0,5 0 0 16,0 1 0-16,4-6 0 0,1-1 0 0,0-2 0 15,-1 0 0-15,6-5 0 0,-1-1 0 0,-4-1 0 16,4-5 0-16,1-2 0 0,0 1 0 15,-1-6 0-15,1 0 0 0,-6-6 0 0,6 0 0 16,-1-3 0-16,1-5 0 0,-6 3 0 16,6-6 0-16,-6-2 0 0,1-1 0 0,-5 1 0 15,5-4 0-15,-6 1 0 0,-4-3 0 0,0 3 0 16,0-4 0-16,-6 1 0 0,1 0 0 16,-5 3 0-16,0-3 0 0,0 0 0 0,-5 0 0 15,1 0 0-15,-6 0 0 0,-5-3 0 16,0 3 0-16,0-3 0 0,-4 1 0 15,0 1 0-15,-6 1 0 0,0 0 0 0,-4 3 0 16,-1 2 0-16,1 3 0 0,0 6 0 0,-6 2 0 16,6 6 0-16,-5 4 0 0,4 0 0 15,1 8 0-15,4 1 0 0,1 1-1074 0,4 3-260 16,6 2-44-16,-1 1 42 0,5-1 92 16,5-3 227-16,5 1 419 0</inkml:trace>
  <inkml:trace contextRef="#ctx0" brushRef="#br0" timeOffset="-169141.268">14161 4880 15 0,'-5'3'821'0,"-5"0"212"15,0 0 154-15,1 0 121 0,-6-1 81 16,5-2-422-16,0 3-301 0,1 0-191 15,4-3-145-15,-1 2-330 0,6-2 0 0,0 0 0 16,0 0 0-16,6 3 0 0,-1-3-100 16,4 0-510-16,-4 0-430 0,5 0-212 0,0-3-63 15,0 1 38-15,-1-4 116 0,6 1 268 16,-1-4 419-16</inkml:trace>
  <inkml:trace contextRef="#ctx0" brushRef="#br0" timeOffset="-167480.545">14730 4566 324 0,'-10'-5'844'0,"0"-1"163"15,0 1 124-15,6-3 93 0,-6 4-140 0,5-1-311 16,0 0-228-16,0 5-127 0,0 0-87 15,5 2-58-15,0 6-44 0,0 4-221 16,0 4-8-16,5 3 0 0,0 6 0 0,0 0 0 16,0 5 0-16,5 3 0 0,-6 3 0 15,6-3 0-15,0 3 0 0,0-5 0 0,-1-1 0 16,-3-5 0-16,3 0 0 0,-4-6 0 16,0 1 0-16,0-7-64 0,-5-2-203 0,-5 0 3 15,5-6 11-15,-10-2 13 0,5-3 19 16,-5-5 29-16,1-3 34 0,-6 0 35 15,0-7 35-15,1-1 33 0,4 0 29 0,-10-7 27 16,5 1 28-16,1-2 28 0,-1-1 30 16,0-3 32-16,5 1 31 0,-5 2 27 0,6 0 25 15,4 0 19-15,-5 6 9 0,10-3 1 16,-5 2-6-16,5 4-18 0,0-1-192 0,5 4-15 16,0-1 0-16,5 3 0 0,5 0 0 15,0 2 0-15,-1 1 0 0,6 0 0 0,4 2 0 16,1 1 0-16,-1 2 0 0,6 3 0 15,-1 0 0-15,1 3 0 0,-6 0 0 16,1 2 0-16,-1 0 0 0,0 3 0 0,-3-2 0 16,-2 0 0-16,5 0 0 0,-9-1 0 15,-1-2 0-15,1-1 0 0,0-2 0 0,-5 0 0 16,5-2 0-16,-11-1 0 0,2 0 0 16,-2-5 0-16,-4 2 0 0,0-2 0 0,0 0 0 15,-4 0 0-15,-2-4 0 0,-3 4 0 16,-1 0 0-16,-5 0 0 0,0-1 0 0,1 4 0 15,-6-1 0-15,1 1 0 0,-6 5 0 16,6-3 0-16,4 6 0 0,-5 2 0 16,5 4 0-16,0-1 0 0,1 6 0 0,9-1 0 15,0 7 0-15,0-1 0 0,5 4 0 16,0 1 0-16,5 3 0 0,0 4 0 0,0-1 0 16,5 4 0-16,0-4 0 0,-1 3 0 15,1-3 0-15,0 0 0 0,5-2 0 0,-6-1 0 16,1-4 0-16,1-4 0 0,-2 1 0 15,1-4 0-15,-5-5 0 0,5 0 0 0,-6-3 0 16,1 1 0-16,0-4 0 0,-5-2 0 16,5-6 0-16,0 0 0 0,-5-3 0 0,5-2 0 15,-5-6 0-15,5 4 0 0,-5-4 0 16,4-2 0-16,2 1 0 0,-2 2 0 0,1-1 0 16,5 0 0-16,-5 6 0 0,5-1 0 15,-5 4 0-15,0 3 0 0,4 2 0 0,-3 2 0 16,3 1 0-16,-4 5 0 0,0 0 0 15,5 3 0-15,-1-2 0 0,2 2 0 16,-7 0 0-16,6-3 0 0,5 1 0 0,-5-2 0 16,5-1 0-16,-6-3 0 0,6-1 0 15,-5 2 0-15,5-4 0 0,-6-4 0 16,6 4 0-16,-5-2 0 0,0-3 0 0,-6-1 0 16,7 1 0-16,-11-1 0 0,4-3 0 15,-4 1 0-15,-4 0 0 0,4 0 0 16,-11-1 0-16,7-2 0 0,-6 0 0 0,-5 3 0 15,5 0 0-15,-5 3 0 0,6 2 0 16,-6 0 0-16,5 6 0 0,1 0 0 0,-1 4 0 16,5 2 0-16,-5 2 0 0,5 0 0 15,5 3 0-15,-5 0 0 0,10-1 0 0,-5 1 0 16,10 0 0-16,-5-3 0 0,4 0 0 16,1-3 0-16,5 0 0 0,0-5 0 0,0 0 0 15,-1-1 0-15,1-4 0 0,0-1 0 16,0-2 0-16,-6-4 0 0,1 1 0 15,0 0 0-15,-1-1 0 0,-3 2 0 0,-2-2 0 16,1-2 0-16,-5 3 0 0,0 0 0 16,0-1 0-16,-5 1 0 0,1-1 0 0,-2 1 0 15,6 3 0-15,-4-1 0 0,-1 3 0 16,0 1 0-16,5 2 0 0,-5 0 0 0,5 2 0 16,0 4 0-16,0 0 0 0,0-1 0 15,0 3 0-15,0 3 0 0,5-2 0 16,0 2 0-16,0 0 0 0,5-3 0 0,-6 3 0 15,11-2 0-15,-5-4 0 0,0 0 0 16,4 1 0-16,-4-6 0 0,5 2 0 16,0-4 0-16,-6-1 0 0,6-2 0 0,-5-3 0 15,0 2 0-15,-1-5 0 0,-3 3 0 16,-2-4 0-16,1 2 0 0,-5-2 0 0,0 4 0 16,0-3 0-16,-5 3 0 0,5-1 0 15,-4 4 0-15,4-1 0 0,-6 6 0 16,2 0 0-16,4-12 0 0,0 38 0 0,-5-17 0 15,10 4 0-15,-5-2 0 0,0 3 0 16,4 0 0-16,6 0 0 0,-5-3 0 0,5 0 0 16,0-3 0-16,-1-3 0 0,2-5 0 15,3 0 0-15,-4-2 0 0,5-6 0 0,-6 0 0 16,1-3 0-16,1 0 0 0,-7-1 0 16,5-1 0-16,-3 1 0 0,-1 1 0 15,-1-2 0-15,-4 1 0 0,0 1 0 0,0 1 0 16,0 1 0-16,-4 0 0 0,4 2 0 15,-5 1 0-15,5 1 0 0,0 5 0 0,0 0 0 16,0 5 0-16,0 1 0 0,5 5 0 16,-1 3 0-16,2 0 0 0,-2 2 0 0,6 3 0 15,-5 1 0-15,10-1 0 0,-5 3 0 16,5 0 0-16,-1 2 0 0,1-1 0 16,0 2 0-16,-1-1 0 0,1-1 0 0,-6 1 0 15,2 1 0-15,-1 0 0 0,-6 0 0 0,1-1 0 16,-5-1 0-16,0-1 0 0,-5-3 0 15,-5 0 0-15,-5 1 0 0,1-4 0 16,-6-2 0-16,-4-1 0 0,-6 1 0 0,1-5 0 16,-5 0 0-16,-5-7 0 0,4-2 0 15,-9-2 0-15,10-7 0 0,-6-2-154 0,11-1-317 16,0-1-118-16,4-1-184 0,6 1-243 16,4-4-97-16,5-3-7 0,5 2 43 15,10-5 159-15,0-1 249 0</inkml:trace>
  <inkml:trace contextRef="#ctx0" brushRef="#br0" timeOffset="-167027.96">15985 4867 73 0,'-5'-5'356'0,"0"-1"113"0,0 0 121 15,5-3 96-15,-5 5 90 0,5-2 29 0,-4 0-4 16,-2 1-34-16,6 2-65 0,-4 0-118 16,4 0-143-16,0 1-89 0,0 2-49 15,0 0-42-15,4 2-36 0,2 1-225 0,3 3 0 16,1 2 0-16,5 3 0 0,-5 3 0 15,4 0 0-15,6 2 0 0,-5-2 0 16,4 3 0-16,1-3 0 0,0-4 0 0,-6 2 0 16,6-4 0-16,-5-2 0 0,-1-4 0 15,1-2 0-15,-5-6 0 0,-1 1 0 0,-3-6 0 16,-2 0 0-16,1-3 0 0,-5-3 0 16,0 1 0-16,0-1 0 0,-5-2 0 0,5 3 0 15,-10-1 0-15,6 3 0 0,-1 3 0 16,5 3 0-16,-5 0 0 0,5 8 0 0,0 0 0 15,0 6-331-15,10 1-114 0,-6 7-75 16,6-3-110-16,5 3-125 0,-6-1-129 16,12 2-116-16,-7-2 2 0,10-2 94 0,1-2 143 15,-5-1 175-15</inkml:trace>
  <inkml:trace contextRef="#ctx0" brushRef="#br0" timeOffset="-166452.112">16485 4908 470 0,'14'-6'703'0,"-3"1"206"15,-1-3 137-15,-6-3-27 0,1 2-140 16,-5-1-157-16,0-2-170 0,0-1-185 0,-5 2-122 15,1-1-72-15,-6 2-48 0,-1-2-39 16,2 2-26-16,-6 2-16 0,1-1-14 16,-1 1-3-16,-4 2 7 0,4 4 9 0,-5 2 17 15,5 2 20-15,0 4 22 0,1 5 13 16,4 0 4-16,0 5 1 0,0 1-59 0,5-1-61 16,5 4 0-16,0-1 0 0,5-3 0 15,5 1 0-15,0-3 0 0,0-3 0 16,4-3 0-16,1 0 0 0,5-5 0 0,-5-3 0 15,4-5 0-15,-4-1 0 0,0 1 0 16,-1-6 0-16,-4-1 0 0,0 2 0 0,0-4 0 16,-1 3 0-16,-3 0 0 0,-2 0 0 15,-4 0 0-15,5 0 0 0,-5 2 0 16,-5-2 0-16,5 6 0 0,-4-1 0 0,-2 3 0 16,2 1 0-16,4 2 0 0,-5 2 0 15,-1 1 0-15,6 6 0 0,-4 1 0 0,4 2 0 16,4-1 0-16,-4 2 0 0,6 2 0 15,-1 1 0-15,5-2 0 0,-1-1 0 0,1-2 0 16,0 1 0-16,-1-2 0 0,6-4 0 16,0 0 0-16,0-3 0 0,-1-1 0 15,-4-4 0-15,5 2 0 0,0-6 0 0,-6 0 0 16,1 1 0-16,0-6 0 0,0 2 0 16,0-2 0-16,-6 0 0 0,-4 0 0 0,6 1 0 15,-6-4 0-15,-6 2 0 0,2-1 0 16,-6 2 0-16,0-6 0 0,-4 3 0 0,-1 4 0 15,0-1 0-15,0-1 0 0,1 7 0 16,-1 2 0-16,5 3 0 0,5 5 0 16,-5 4 0-16,5 2 0 0,5 2 0 0,0 4 0 15,0 2 0-15,5 1 0 0,1-1 0 16,3-3 0-16,1 1 0 0,5 0 0 16,-5-6 0-16,4 0 0 0,0-3 0 0,1-2-58 15,-5-3-649-15,5-6-242 0,-5-3-220 16,-1 0-59-16,1-2 27 0,0-3 96 0,0-3 199 15,0 1 279-15</inkml:trace>
  <inkml:trace contextRef="#ctx0" brushRef="#br0" timeOffset="-166247.399">16529 4607 671 0,'-24'-13'980'0,"4"2"171"0,0 2 139 15,1-1 107-15,4 1-311 0,5 4-307 0,6-3-173 16,-1-1-375-16,10 4-231 0,-1-4 0 15,2 4 0-15,8-1 0 0,0 1 0 16,6 2 0-16,0 0 0 0,-1 0 0 0,6 1 0 16,-6 2 0-16,6 2 0 0,0-2 0 15,-6 6 0-15,1 0-397 0,-1 2-807 0,-4 0-154 16,0 0-16-16,-1 0 62 0,-4 0 155 0,5-2 286 16,-5 0 409-16</inkml:trace>
  <inkml:trace contextRef="#ctx0" brushRef="#br0" timeOffset="-156944.759">17161 4759 432 0,'0'-3'634'15,"-4"1"184"-15,4-1 142 0,-5 3-25 0,5-3-133 16,-5 3-113-16,0-2-124 0,5-1-150 15,0 0-121-15,-5 3-75 0,5-3-57 16,0 3-45-16,5-3-34 0,-5 1-30 0,5-1-22 16,0 3-12-16,4-3-8 0,2 3-5 15,-1 0-1-15,-1 0-2 0,1 0-1 0,5 3-2 16,-5 0 0-16,-1-1 1 0,-3 4-1 16,-2 0 2-16,1 2 0 0,0 3 2 15,-5 0 0-15,0 0 1 0,0 3-1 0,-5-1 0 16,0-2 1-16,1 1-1 0,-2-2 1 15,-3-1-1-15,3-1 0 0,2-3-1 16,-6 1 1-16,5-3 0 0,5-1-1 0,-5 1-1 16,5-3-2-16,0 0 0 0,0 0-1 15,5-3-1-15,-5 3 0 0,10-2-1 0,-5-1 1 16,5 1-1-16,-1-2 1 0,1 2-1 16,5 2-1-16,-5 0 0 0,5 0 1 0,-6 2-1 15,1 4 1-15,-5-1 2 0,5 1 5 16,-5 2 9-16,-1 0 12 0,-4 4 12 15,0-1 12-15,-4 0 16 0,-1 3 12 0,-1-4 7 16,-3 1 5-16,4 1 1 0,-5-2 0 16,0-1-8-16,1-4-9 0,-1 3-7 0,-5-4-10 15,5-2-47-15,1-2-9 0,-1 0 0 16,0-2 0-16,0-2 0 0,0 2 0 0,6-4 0 16,-6 1-31-16,5-1-119 0,-1 1-69 15,6-1-80-15,-4-2-133 0,-1 2-193 16,5-1-222-16,0-2-187 0,0 4-65 0,0-4 14 15,5 4 112-15,-5-6 203 0,4 2 256 16</inkml:trace>
  <inkml:trace contextRef="#ctx0" brushRef="#br0" timeOffset="-156515.9">17182 4629 290 0,'-6'-13'667'16,"-3"2"180"-16,-1 0 130 0,0 2 82 0,-5 4-216 15,6-1-173-15,-1 4-147 0,0 2-155 16,0 0-105-16,5 2-63 0,-4 4-32 0,-2 2-21 16,2 3-9-16,4 3-5 0,-5 2-1 15,0 4 3-15,6 2-2 0,-6 3-3 0,5-1-4 16,0 4-6-16,0 0-7 0,0 2-104 16,5 1-9-16,0 1 0 0,5-1 0 15,0 2 0-15,0-2 0 0,4-2 0 0,6 2 0 16,0-6 0-16,-1 0 0 0,6-3 0 15,5-6 0-15,-6 1 0 0,6-6 0 0,0-5 0 16,4-4 0-16,-5-2 0 0,1-6 0 16,0-4 0-16,-6-4 0 0,5-3 0 15,-4-5 0-15,-5 0 0 0,0-6 0 0,-1 1 0 16,-4-4 0-16,0 4 0 0,-10-3 0 16,5-1 0-16,-5 7 0 0,-5-4 0 0,0 3 0 15,0 1 0-15,-5-2 0 0,-4 2 0 16,-1-1 0-16,-5 0 0 0,1 0 0 0,-1 3 0 15,-5 3 0-15,1 2 0 0,4 3 0 16,1 3-17-16,-1 3-290 0,6 6-114 0,-1 2-215 16,0 2-271-16,5 4-190 0,0 2-62 15,5-3 19-15,5 4 103 0,0-1 214 16,5 0 300-16</inkml:trace>
  <inkml:trace contextRef="#ctx0" brushRef="#br0" timeOffset="-155356.653">17858 4574 45 0,'-5'-8'585'0,"0"-3"207"0,1 2 171 0,-2 1 108 16,2 3-57-16,-1 0-189 0,-1 2-175 16,2 0-171-16,4 3-136 0,0 6-86 15,0-1-53-15,4 6-32 0,2 6-12 0,3 2-17 16,-3 3-23-16,3 5-14 0,1 4-18 15,0 5-18-15,5 0-20 0,-6 3-16 0,1-1-15 16,0-2-18-16,0-1-1 0,-6-4-1 16,6-1-30-16,-5-7-19 0,5-2-10 0,-10-4-15 15,5-4-12-15,-5-4-1 0,-5-1 10 16,0-5 14-16,0-6 10 0,-4-2 14 16,-6-3 17-16,5-4 10 0,-5-2 7 0,0-4 5 15,-4-2 2-15,4-2 4 0,-4 0 7 16,-1-3 11-16,5 1 15 0,0 1 12 0,1 1 4 15,9 6 1-15,0-1-4 0,5 0-10 16,0 6-12-16,10 1-9 0,0 1-5 16,4 4-4-16,1-1-2 0,4 6-2 0,6 0-6 15,5 3-15-15,-1 0-39 0,1-1-48 16,4 4-50-16,0-3-47 0,1 2-45 0,-1 1-42 16,-5-1-27-16,1 1-12 0,-1 0 3 15,1-4 18-15,-11 4 32 0,0-1 47 16,2-2 60-16,-7-1 71 0,-4-2 98 0,0 3 106 15,-6-3 69-15,2 0 50 0,-6 0 41 16,0-3 23-16,-6 1-21 0,-3 2-48 16,-1-5-26-16,0 2-15 0,-5 0-13 0,0 0-11 15,-4 1-5-15,0-2-5 0,4 2-1 0,-5 2 2 16,0 0 4-16,6 2 4 0,-6 4-75 16,10 0-84-16,-4 2 0 0,4 3 0 0,5 2 0 15,0 1 0-15,5 0 0 0,0 0 0 16,5 2 0-16,5-2 0 0,0-3 0 0,-1 0 0 15,6 0 0-15,5-5 0 0,-5 0 0 16,4-4 0-16,-4-4 0 0,4-1 0 16,-4 0 0-16,0-5 0 0,0-1 0 0,-1 1 0 15,-9 0 0-15,5-3 0 0,-5 2 0 16,0-1 0-16,-5-2 0 0,0-1 0 16,0 2 0-16,0-1 0 0,-5 2 0 0,5-2 0 15,-5 5 0-15,5-2 0 0,-5 3 0 16,5 1 0-16,-5 2 0 0,5 3 0 0,0 3 0 15,0 2 0-15,0 1 0 0,0 5 0 16,0 3 0-16,5-1 0 0,0 1 0 0,0 2 0 16,0 2 0-16,0-2 0 15,5-2 0-15,-1-1 0 0,6-1 0 0,-5-1 0 16,5-3-425-16,-1-3-244 0,1-2-297 0,0-3-185 16,0 0-52-16,4-3 21 0,-4-2 106 15,4 0 221-15,1-4 325 0</inkml:trace>
  <inkml:trace contextRef="#ctx0" brushRef="#br0" timeOffset="-155017.56">18824 4718 343 0,'-10'0'648'0,"0"-3"147"0,5 0 143 0,-5 1 62 16,6-1-193-16,-1-3-158 0,0 1-112 15,0-1-104-15,0 1-103 0,1 0-57 0,-2-4-30 16,-3 3-23-16,-1 1-21 16,0-3-24-16,-5 2-26 0,-4 1-25 0,4-1-22 15,-4 4-15-15,-6 2-12 0,5 0-11 16,0 2-64-16,6 4 0 0,-6 5 0 0,11 2 0 16,-6 2 0-16,10 3 0 0,0 4 0 0,5 1 0 15,0-1 0-15,5 2 0 0,9-2 0 16,1 1 0-16,0-7 0 0,10-2 0 15,-1-5 0-15,5-4 0 0,1-8 0 0,-1-3 0 16,1-7-196-16,-1-4-258 0,-4-5-158 16,-1-3-171-16,-4 0-145 0,-1-2-105 0,1-3-41 15,-10 2 59-15,0 1 149 0,-1-4 206 16,-3 4 204-16</inkml:trace>
  <inkml:trace contextRef="#ctx0" brushRef="#br0" timeOffset="-154297.158">18898 4486 165 0,'-10'-27'498'0,"0"-1"192"15,-5 0 224-15,6 4 118 0,-6 1-64 0,5 7-92 16,5 2-103-16,-5 3-131 0,6 6-163 15,-2 2-86-15,1 6-39 0,5 5-19 16,-4 6-263-16,4 2-72 0,0 6 0 0,0 3 0 16,4 5 0-16,1 0 0 0,1 4 0 0,3 2 0 15,1 0 0-15,5 2 0 0,-1-4 0 16,1-2 0-16,4 1 0 0,2-2 0 16,-2-6 0-16,0 0 0 0,2-6 0 0,-2-3 0 15,-4-2 0-15,4-3 0 0,-4-3 0 16,-1-5 0-16,-3 0 0 0,-2-6 0 15,1-2 0-15,-5-3 0 0,0-1 0 0,-5-5 0 16,0 1 0-16,0-1 0 0,-5-2 0 16,0-1 0-16,0 0 0 0,0 4 0 0,0 1 0 15,1 4 0-15,-2 0 0 0,1 2 0 16,5 4 0-16,-4 4 0 0,4 1 0 16,0 2 0-16,-6 4 0 0,12 2 0 0,-6 0 0 15,4 3 0-15,1-1 0 0,1 2 0 16,3-2 0-16,-4-2 0 0,10 3 0 0,0-3 0 15,-1-3 0-15,1-2 0 0,0-1 0 16,4-3 0-16,-4-2 0 0,4-2 0 0,-4 0 0 16,0-7 0-16,-5 4 0 15,-1-7 0-15,1 2 0 0,-5-2 0 0,0 2 0 16,-5-2 0-16,0-1 0 0,0 2 0 0,0 0 0 16,-5-1 0-16,0 4 0 0,1 0 0 15,-2 5 0-15,2 0 0 0,-1 1 0 0,-1 4 0 16,2 4 0-16,-1 0 0 0,0 2 0 15,5 0 0-15,-5 0 0 0,5 4 0 16,5-2 0-16,0-1 0 0,0 2 0 0,5-3 0 16,5-3 0-16,-1 1 0 0,6 0 0 15,-1-4 0-15,1-2 0 0,4-2 0 16,-4-4 0-16,0 3 0 0,5-5 0 0,-6 3 0 16,-4-3 0-16,-1-1 0 0,-4 1 0 15,0-3 0-15,-5 2 0 0,-5 1 0 0,5 0 0 16,-10 0 0-16,0-1 0 0,-5 4 0 15,0-3 0-15,0 2 0 0,-4 0 0 0,-1 4 0 16,0-4 0-16,1 6 0 0,-1-3 0 16,5 6 0-16,0 0 0 0,0 2 0 15,1 1 0-15,4 2 0 0,0 3 0 0,5 0 0 16,0 1 0-16,0-2 0 0,5 4 0 16,5-3 0-16,0-3 0 0,-1 1 0 0,6-1 0 15,-5-3 0-15,9 1 0 0,-4-6 0 16,0 0-331-16,-1-3-257 0,1-2-63 0,0 0-112 15,0-4-145-15,-5 1-105 0,-1-3 12 16,1 0 42-16,-5 0 102 0,0-1 188 16,-5-1 238-16</inkml:trace>
  <inkml:trace contextRef="#ctx0" brushRef="#br0" timeOffset="-153885.792">19516 4649 489 0,'-10'-16'713'16,"0"2"218"-16,0-3 149 0,0 3-7 16,5 0-103-16,0 1-121 0,0-2-137 0,5 2-147 15,0-1-83-15,0 3-155 0,5 3-327 16,0 0 0-16,0 2 0 0,0 3 0 0,5 3 0 15,-5 6 0-15,0-1 0 0,0 9 0 16,-1 0 0-16,2 6 0 0,-2 4 0 0,1 1 0 16,0 0 0-16,-5 2 0 15,5-2 0-15,0 0 0 0,0 0 0 0,4-6 0 16,2 0-688-16,-1-4-253 0,-1-2 1 0,6-2 40 16,-1-5 62-16,1-4 132 0,4-2 190 15,-4 0 168-15,5-5 134 0,-5-1 127 0,4-2 136 16,-4-3 141-16,0 0 152 0,-5-3 165 15,5 0 123-15,-11 4 67 0,1-4 19 16,-5 0-28-16,0 0-68 0,-5 0-111 0,1 3-92 16,-2 0-55-16,-3 0-38 0,-1 3-197 15,0 2-127-15,1 4 0 0,-2 2 0 0,1 5 0 16,-4 4 0-16,9 1 0 0,-5 4 0 16,1 0 0-16,3 5 0 0,6-2 0 15,-4 5 0-15,4-3 0 0,4 0 0 0,-4 1 0 16,10-1 0-16,-5-2 0 0,5-1 0 15,5-2 0-15,-5 0 0 0,5-3 0 0,-1 3 0 16,1-4 0-16,-6-1 0 0,1 2 0 16,5-3-36-16,-10 3-849 0,0-2-209 0,0-1-145 15,-5 0-11-15,0-3 65 16,-5 4 151-16,-5-1 222 0,0-3 285 0</inkml:trace>
  <inkml:trace contextRef="#ctx0" brushRef="#br0" timeOffset="-153729.397">19668 5057 411 0,'-15'9'891'0,"5"-5"181"0,-5 3 138 0,0-2 111 15,6-3-174-15,-1 1-306 0,0-3-241 16,5-3-162-16,1 1-178 0,4-1-260 0,-6-2 0 16,6-1 0-16,0 1 0 0,0-3 0 15,0 2 0-15,0-2-97 0,0 2-354 0,0-2-249 16,-4 0-304-16,-1-4-165 0,-1 4-35 16,-3-6 37-16,-1 0 128 0,0 1 235 15,-5-7 324-15</inkml:trace>
  <inkml:trace contextRef="#ctx0" brushRef="#br0" timeOffset="-153512.977">19197 4494 366 0,'-10'-13'849'0,"0"-4"153"0,5 4 108 0,1-5 80 16,4 4-183-16,4-2-292 0,1 0-218 16,5 2-122-16,0 1-88 0,-1-1-65 0,6 2-48 15,-5 4-35-15,-1 3-27 0,2 2-19 16,-1 6-40-16,-1 2-53 0,-4 3 0 15,-5 6 0-15,-5 2 0 0,0 7 0 0,1-1 0 16,-11 2 0-16,5 4-108 0,-5 0-176 16,-4 2-172-16,4-3-244 0,-4-1-267 0,-6-4-158 15,5 0-41-15,-4-3 34 0,-1-2 142 16,1-4 237-16,-1-2 294 0</inkml:trace>
  <inkml:trace contextRef="#ctx0" brushRef="#br0" timeOffset="-153323.703">18741 4641 93 0,'-20'-12'667'15,"5"2"208"-15,1-2 138 0,4 2 91 16,0 1-63-16,5-1-228 0,5-2-194 16,-5 1-162-16,10 0-96 0,0 0-57 0,0 0-46 15,10 0-37-15,-5 6-38 0,4-4-38 16,6 6-108-16,-1 1-37 0,6-1 0 0,-1 0 0 16,6 3 0-16,-1 0 0 0,6 0-71 15,-1 3-245-15,0 0-259 0,0-3-397 0,1 2-218 16,4 1-64-16,-4-3 26 0,-1 3 101 15,-5-3 247-15,5 0 390 0</inkml:trace>
  <inkml:trace contextRef="#ctx0" brushRef="#br0" timeOffset="-152900.731">20172 4748 461 0,'0'6'883'0,"-4"-1"175"0,-1 1 130 16,5-4 106-16,-5 2-222 0,5-2-263 15,-5-2-217-15,5 0-149 0,0 0-112 0,0-2-271 16,0-2-60-16,0 2 0 0,5-4 0 15,0 3 0-15,-5-2 0 0,5 2 0 16,-5-2 0-16,4 2-243 0,-4 0-342 0,0 0-320 16,0 1-249-16,0-1-77 0,0-2 23 15,0-4 89-15,0 1 198 0,0-1 315 16</inkml:trace>
  <inkml:trace contextRef="#ctx0" brushRef="#br0" timeOffset="-152762.095">20148 4624 438 0,'-10'-3'894'0,"5"1"162"0,-5-1 121 16,6 0 82-16,-6 3-218 0,5-3-352 0,0 3-247 15,0-3-165-15,5 3-170 0,0-2-187 16,0-1-290-16,5 0-428 0,-5 1-258 16,5-1-130-16,0-3-19 0,-1 1 68 0,2 2 226 15,-2-3 393-15</inkml:trace>
  <inkml:trace contextRef="#ctx0" brushRef="#br0" timeOffset="-148546.457">15818 5733 202 0,'0'-11'668'0,"0"2"200"15,0-2 131-15,0 3 85 0,-5 0-154 0,5 0-189 16,-5 2-174-16,5 4-176 0,0-4-114 16,-5 3-72-16,5 3-35 0,0 0-24 15,5 6-14-15,-5-1-12 0,5 6 0 0,-5 3-2 16,5 2-16-16,0 6-15 0,0 1-9 0,0 4-3 15,0-2-4-15,5 3-31 0,0-1-40 16,-1-2 0-16,1-3 0 0,0-3 0 0,5 1 0 16,0-6 0-16,-1-4 0 15,6-4 0-15,-6-3 0 0,6-6 0 0,0-3 0 16,-1-4 0-16,-4-4 0 0,0 0 0 0,0-6 0 16,-1 1 0-16,-4 0 0 0,0 0 0 15,-6-1 0-15,-4 1 0 0,6-1-1 0,-6 7-8 16,-6-4 2-16,2 4 1 0,4 2-1 15,-5-1 0-15,0 4-2 0,-5 0-1 16,5-1 1-16,0 5-2 0,5-2 1 0,-4 3 0 16,4 3-1-16,0 3-1 0,0 3 5 15,0 4 11-15,4 5 16 0,1 3 21 0,0 2 20 16,0 4-61-16,5 7 0 0,-1-1 0 0,6 4 0 16,-5 2 0-16,5-1 0 0,0 4 0 15,4 0 0-15,-4 2 0 0,-1-5 0 16,6 3 0-16,-6-7 0 0,-3 1 0 0,3 0 0 15,-4-2 0-15,-5-7 0 0,0 5 0 16,0-7 0-16,-5-4 0 0,0-1 0 16,-5 0 0-16,-5-4 0 0,5-1 0 0,-4-4 0 15,-6-2 0-15,0-2 0 0,-4-4 0 16,4 0 0-16,-5-4 0 0,-4-5 0 16,4 0 0-16,0-1 0 0,1-1 0 0,4-3 0 15,1 3 0-15,-1-3 0 0,5 3 0 0,5-3 0 16,0 4 0-16,0-4-146 0,5 2-264 15,5-1-130-15,0-1-202 0,0 0-271 16,5 0-111-16,5 0-17 0,-1-2 46 0,6 0 146 16,4-1 246-16</inkml:trace>
  <inkml:trace contextRef="#ctx0" brushRef="#br0" timeOffset="-148293.133">16495 5835 572 0,'-5'0'932'0,"-5"-2"150"0,5-2 112 0,0 4 79 16,0-3-283-16,1 3-336 0,-2 0-204 15,6-2-121-15,0 2-82 0,6-3-52 0,-2 3-23 16,1-2-71-16,5 2-101 0,0 0 0 16,5 0 0-16,0-3 0 0,-1 3 0 15,6 0 0-15,-1 3 0 0,1-3 0 0,0 0 0 16,-1 2 0-16,-4-2 0 0,4 3 0 15,-4-1-297-15,0 5-287 0,-5-2-210 0,0-3-249 16,-6 6-110-16,1-2-12 0,-5 2 56 16,0-2 152-16,-5 2 247 0</inkml:trace>
  <inkml:trace contextRef="#ctx0" brushRef="#br0" timeOffset="-148112.501">16603 5931 389 0,'-20'4'849'0,"5"-4"188"15,1 0 134-15,-1-4 108 0,5 4-185 16,1-2-222-16,-1-1-216 0,5 1-143 0,-1-2-182 15,2 4-331-15,8-3 0 0,-4 1 0 16,6-1 0-16,3 3 0 0,1 0 0 0,5 0 0 16,0 0 0-16,-1 0 0 0,6 0 0 15,0 0 0-15,-1 3 0 0,1-3 0 16,-1 0-613-16,1-3-500 0,0 1-168 0,-1-1-22 16,6-3 52-16,0-3 116 0,4 1 242 15,1 0 392-15</inkml:trace>
  <inkml:trace contextRef="#ctx0" brushRef="#br0" timeOffset="-147052.547">17206 5589 73 0,'0'-2'549'0,"0"-1"182"0,0 0 181 16,0 1 113-16,-5-4-103 0,5 3-151 15,-5 0-146-15,0-2-159 0,0 0-163 0,1 2-99 16,-2-3-57-16,-3 3-34 0,-1 1-23 16,0 2-15-16,-5 0-8 0,6 2-4 15,-6 1-3-15,0 0-2 0,1 3-2 0,-6 2 2 16,5 0 1-16,1 3 3 0,4 2 9 0,0 2 6 15,0-2 9-15,0 6 3 0,10 1 2 16,0-1 0-16,0 4-10 0,10-4-11 16,0 3-24-16,4-3-46 0,1-2 0 0,5-7 0 15,0 2 0-15,-1-10 0 0,6-2 0 16,-6-6 0-16,6-2 0 0,-6-2 0 16,1-7 0-16,-6 3-46 0,1-3 3 0,-5-2 15 15,-5 3 11-15,0-1 11 0,0 4 4 16,-5-4 3-16,0 6 2 0,0-3-1 0,-5 3 4 15,0 3 7-15,0 0 13 0,5 2 14 16,-4 0 11-16,-2 1-51 0,1 5 0 16,1 0 0-16,4 3 0 0,-6-1 0 0,6 6 0 15,0 4 0-15,0-2 0 0,0 5 0 16,0 1 0-16,6 1 0 0,-2 2 0 16,1 1 0-16,1 1 0 0,3-1 0 0,1 2 0 15,0-3 0-15,-1-2 0 0,1-3 0 0,0 0 0 16,4-7 0-16,-3 1-63 0,3-4-633 15,-4-2-219-15,0-4-228 0,4-2-65 0,-4-1 17 16,0-3 81-16,5-3 179 0,0-3 274 16</inkml:trace>
  <inkml:trace contextRef="#ctx0" brushRef="#br0" timeOffset="-146815.557">17500 5658 431 0,'-4'0'934'0,"-6"3"194"0,5-3 166 15,-5 0 142-15,0 0-144 0,5 0-336 0,5 0-238 16,-5 0-716-16,5 0-2 0,5-3 0 16,0 3 0-16,5-2 0 0,0 2 0 0,5-3 0 15,-1 3 0-15,0-3 0 0,1 0 0 16,5 3 0-16,0-3 0 0,-6 3 0 16,6 0 0-16,-6-2 0 0,1 2 0 0,0-3 0 15,0 3 0-15,-5 0-88 0,0-3-735 16,-6 3-223-16,1 0-163 0,0-2-25 15,-5-1 48-15,5-3 128 0,-5 0 216 0,-5 2 292 16</inkml:trace>
  <inkml:trace contextRef="#ctx0" brushRef="#br0" timeOffset="-146641.408">17652 5559 392 0,'-10'-5'857'0,"1"-1"194"0,-1 1 147 16,0 2 121-16,5 0-177 0,0 3-240 0,0 0-210 16,0 3-124-16,1 0-498 0,4 2-70 15,4 4 0-15,-4-1 0 0,5 6 0 16,0-4 0-16,-5 7 0 0,5-1 0 0,5 1 0 15,-5 2 0-15,-1-3 0 0,2 4 0 16,-2-1 0-16,7-1 0 0,-7-2 0 16,1-2 0-16,0-1-163 0,0-2-948 0,0 1-197 15,0-8-38-15,0 2 55 0,-1-6 114 16,6 0 222-16,-5-6 341 0</inkml:trace>
  <inkml:trace contextRef="#ctx0" brushRef="#br0" timeOffset="-146290.583">17946 5694 45 0,'0'8'908'0,"-5"0"237"16,5-2 170-16,-4 0 141 0,-2-3 95 0,6 3-463 15,0-6-405-15,0 0-683 0,0 0 0 16,6-6 0-16,-2 0 0 0,6-3 0 0,0-1 0 16,-5-1 0-16,4-4 0 0,-3 2 0 15,3-1 0-15,-3 1 0 0,-2-2 0 16,-4 2 0-16,5 2 0 0,-5 0 0 0,0 0 0 15,0 0 0-15,0 0 0 0,-5 3 0 16,5 2 0-16,-4 0 0 0,4 1 0 0,0 2 0 16,-6 3 0-16,6 3 0 0,0 2 0 15,0 4 0-15,0 2 0 0,0 0 0 16,6 3 0-16,-6 2 0 0,4-2 0 16,1 5 0-16,0-2 0 0,0 2 0 0,0 0 0 15,0 1 0-15,4-1 0 0,-3-3 0 0,-2 1 0 16,6-3 0-16,0 0 0 0,-5-3 0 15,5-3 0-15,-5 0-138 0,0-5-1149 0,5-3-119 16,-6 0 13-16,1-5 85 0,5-3 144 16,0-4 259-16,-1-2 409 0</inkml:trace>
  <inkml:trace contextRef="#ctx0" brushRef="#br0" timeOffset="-146029.143">18152 5413 616 0,'-15'-6'1003'0,"11"1"174"16,-6 2 150-16,0-3 108 0,5 4-259 0,0-1-335 16,5 0-225-16,5 1-616 0,0 2 0 15,5 0 0-15,0 0 0 0,5 2 0 16,-6 1 0-16,11 2 0 0,-5 4 0 0,-1 2 0 16,6 3 0-16,-5 2 0 0,-1 4 0 15,1 2 0-15,0-1 0 0,-1 4 0 0,-9 1 0 16,5 1 0-16,-5 4 0 0,-5-4 0 0,0 3 0 15,-5 4 0-15,1-5 0 0,-7 2 0 16,1 0 0-16,-4-2 0 0,-6-1-1144 0,-5-3-390 16,1-3 36-16,0-3 120 0,-6-2 175 15,1-3 311-15,-5-6 419 0</inkml:trace>
  <inkml:trace contextRef="#ctx0" brushRef="#br0" timeOffset="-145404.121">16951 5468 434 0,'-5'-2'623'0,"5"-1"151"0,-5 0 149 15,5 0-18-15,-5 0-132 0,0 1-124 16,1-1-107-16,4 0-119 0,-6 0-115 0,2 1-62 15,-1 2-28-15,-1-3-16 0,2 3-12 16,-1 3-5-16,0-1 2 0,0 7 4 0,0-1 7 16,0 6 9-16,0 5-194 0,1 0-13 15,4 6 0-15,0 3 0 0,0 2 0 0,4 0 0 16,1 6 0-16,0 0 0 0,5 2 0 16,4 1 0-16,1 0 0 0,0 0 0 0,5-1 0 15,-1-4 0-15,6-2 0 0,-5-4 0 16,4-1 0-16,0-4 0 0,1-4 0 15,5-2 0-15,-6-1 0 0,1-5 0 0,-1-3-154 16,0 1-532-16,1-4-236 0,0 1-217 16,-1-6-67-16,1 0 14 0,4-4 79 15,-5 0 193-15,1-5 298 0</inkml:trace>
  <inkml:trace contextRef="#ctx0" brushRef="#br0" timeOffset="-144714.459">18574 5731 770 0,'-9'4'1024'0,"-2"2"156"0,1-3 136 16,1 2 107-16,-1-2-359 0,0-3-320 16,5 3-192-16,1-3-434 0,4 0-118 0,-6 0 0 15,6 0 0-15,6-3 0 0,-6 3 0 16,4-3 0-16,1 1 0 0,5 2 0 16,-5-3 0-16,0 0-316 0,4 3-547 0,-3-3-303 15,3 0-105-15,1-1 6 0,5-2 64 16,0-3 166-16,-1 1 312 0</inkml:trace>
  <inkml:trace contextRef="#ctx0" brushRef="#br0" timeOffset="-144080.832">19000 5355 593 0,'0'0'831'0,"-4"3"163"16,-1-3 106-16,0 0-38 0,-5 0-197 15,6-3-211-15,-7 3-205 0,1 0-144 16,1 0-87-16,-6 0-60 0,5 0-38 0,-4 3-23 16,-1 2-9-16,-5 1 3 0,6 2 5 15,-1 0 16-15,-5 6 17 0,5 0 14 0,0 3-57 16,1 2-86-16,4 0 0 0,0 1 0 0,1 1 0 15,9 1 0-15,0 1 0 0,0-1 0 16,5-1 0-16,5-3 0 0,4-2 0 16,0-3 0-16,7-4 0 0,-7-6 0 0,10-3 0 15,-4-6 0-15,4-2 0 0,-3-6 0 16,3 1 0-16,-10-1 0 0,7-3 0 0,-12-2 0 16,6 2 0-16,-5 0 0 0,-6 1 0 15,1-1 0-15,-5 4 0 0,0-1 0 16,0 3 0-16,-5 0 0 0,5 0 0 0,-4 3 0 15,-2 2 0-15,2 0 0 0,-1 3 0 16,5 1 0-16,-5 2 0 0,5 2 0 16,0 4 0-16,0 0 0 0,0 5 0 0,5 3 0 15,-5 0 0-15,5 2 0 0,-1 0 0 16,6 4 0-16,-5-1 0 0,5 1 0 0,0-1 0 16,5 0 0-16,-6-5 0 0,6-1 0 15,-5-1-435-15,0-4-538 0,5-3-245 16,-6-5-69-16,1 0 30 0,5-5 97 0,-5-3 207 15,-1-4 308-15</inkml:trace>
  <inkml:trace contextRef="#ctx0" brushRef="#br0" timeOffset="-143733.521">19113 5239 114 0,'-10'-16'832'0,"1"2"221"15,-1 2 165-15,5 4 136 0,-5 0 2 0,6 2-322 16,-2 1-302-16,6 3-234 0,0-1-498 15,0-1 0-15,6 2 0 0,-2 0 0 0,6-1 0 16,0 0 0-16,0 0 0 0,0 1 0 16,4 2 0-16,-4-4 0 0,0 4 0 15,-6 0 0-15,7 0 0 0,-7 4 0 0,2 1 0 16,-6 3 0-16,0 3 0 0,0 0 0 16,0 1 0-16,-6 4 0 0,6-2 0 0,-4 2 0 15,-1 1 0-15,-1-3 0 0,2 2 0 0,4-2 0 16,0 0 0-16,0-4 0 0,0 2 0 15,0-1 0-15,4-6 0 0,2 4 0 16,-1-4 0-16,5-2 0 0,-1-3 0 0,1 3 0 16,5-6 0-16,-6 3 0 0,6-3 0 15,-1 0 0-15,1 1 0 0,0 2-302 0,0-3-562 16,-1 3-241-16,7-3-139 0,-2 3-15 16,6-3 66-16,-6 3 189 0,6 0 270 15,-1 0 287-15</inkml:trace>
  <inkml:trace contextRef="#ctx0" brushRef="#br0" timeOffset="-143332.892">19520 5474 48 0,'-14'11'811'0,"-1"-3"214"0,0 0 148 0,5-3 122 16,-5 1 36-16,11-3-334 0,-1 0-299 0,0 0-156 15,10-3-271-15,-5 0-271 0,9-3 0 16,1 0 0-16,0 0 0 0,5 0 0 15,0 0 0-15,4-2 0 0,-4 0 0 0,4 2 0 16,2-2 0-16,-7 2 0 0,6-3 0 16,-6 3 0-16,1-2 0 0,-6 2 0 0,2-2 0 15,-1 2-287-15,-6 0-373 0,1-2-117 16,-5 2-100-16,0 0-63 0,0-2-16 0,-5-1 59 16,1 3 176-16,-2-2 263 0,2-1 303 15,-7 0 302-15,2 4 305 0,-1-4 258 0,5 4 133 16,-9-1 50-16,9 0-4 0,-5 3-47 15,0-2-111-15,5 2-139 0,1 0-88 0,-2 2-379 16,6 1-125-16,-4 0 0 0,4-1 0 16,0 6 0-16,0-2 0 0,4 5 0 0,-4 0 0 15,6 3 0-15,-6 0 0 16,4 3 0-16,1 1 0 0,0-1 0 0,-5 0 0 16,5 0 0-16,5-4 0 0,-5 1 0 0,5-1 0 15,-6-4-623-15,1 0-914 0,5-5 3 16,-5 2 103-16,5-3 157 0,-1-3 270 0,1-6 415 15</inkml:trace>
  <inkml:trace contextRef="#ctx0" brushRef="#br0" timeOffset="-142984.394">19878 5476 670 0,'-5'3'1104'0,"5"3"183"0,-5-1 150 15,1-2 114-15,4 0-261 0,-6-1-438 0,12-2-852 16,-6-2 0-16,4-4 0 0,6 1 0 15,0-4 0-15,0-1 0 0,0-2 0 0,-1 1 0 16,1-2 0-16,0-2 0 0,0 2 0 16,-5-1 0-16,4 3 0 0,-9-3 0 15,6 3 0-15,-6 0 0 0,0 3 0 0,0-1 0 16,-6 1 0-16,2 3 0 0,-1-1 0 16,0 3 0-16,-5 1 0 0,5-1 0 15,0 3 0-15,1 3 0 0,-2 2 0 0,2 1 0 16,-1-1 0-16,5 7 0 0,0-1 0 15,0 2 0-15,0 1 0 0,5 5 0 0,5-2 0 16,-6 2 0-16,6 3 0 0,0 1 0 16,0-1 0-16,0-1 0 0,-1 1 0 0,6-2 0 15,-5-4 0-15,0 1 0 0,-5 0 0 16,5-3-304-16,-6-1-965 0,1-2-128 0,0-3 8 16,-5-2 87-16,0-1 154 0,0-5 281 15,0 0 406-15</inkml:trace>
  <inkml:trace contextRef="#ctx0" brushRef="#br0" timeOffset="-142339.576">18834 5810 308 0,'-10'3'422'0,"-4"0"70"16,3 0 82-16,1-1-52 0,1 1-11 0,-1-1 50 16,1-2 35-16,3 3 1 0,-3 1-24 15,4-4-44-15,-5 2-67 0,5-2-101 16,5 3-77-16,-5-3-39 0,5 0-12 0,5 0-2 16,0 2 7-16,5-2 16 0,0 0-56 15,9 0-198-15,0-2 0 0,2 2 0 16,3-3 0-16,0 3 0 0,6-2 0 0,-1-2 0 0,1 1 0 15,4 1 0-15,0-3 0 0,5 2 0 16,1-3 0-16,-1 1 0 0,5-1 0 16,0-2 0-16,0 2 0 0,0 1 0 0,1-1 0 15,-1 1 0-15,5-1 0 0,-5 1 0 0,0-1 0 16,-4 3 0-16,-2 1 0 0,2-1 0 16,-1 3 0-16,-4 0 0 0,-1 0 0 0,-5 3 0 15,1-3 0-15,-1 2 0 0,0-2 0 16,-5 3 0-16,1-3 0 0,0 0 0 0,-6 0 0 15,-4 0 0-15,5-3 0 0,-10 3 0 0,0-2 0 16,-1 2 0-16,1-3 0 0,-5 0 0 16,-5 0 0-16,5 0 0 0,-5 1 0 15,-5 0 0-15,5-2 0 0,-5 2 0 0,0 2 0 16,-5-3 0-16,0 3 0 0,1 0-225 16,-6 0-428-16,5 0-149 0,-9 0-196 15,4 3-119-15,-5-3-18 0,1 6 49 0,-1-2 136 16,-5 2 218-16,1 5 282 0</inkml:trace>
  <inkml:trace contextRef="#ctx0" brushRef="#br0" timeOffset="-141797.6">19280 6196 30 0,'5'0'758'0,"0"0"219"16,-5-3 148-16,5-2 107 0,-5 0 10 16,4-4-272-16,-4-2-288 0,6 1-187 0,-6-2-125 15,0 1-93-15,0 0-244 0,4 0-33 16,-8 3 0-16,4 0 0 0,0-1 0 0,-6 4 0 16,2 2 0-16,-6 0 0 0,0 1 0 15,-4 4 0-15,-1 1 0 0,0 0 0 0,0 5 0 16,-4 0 0-16,4 3 0 0,1-15 0 15,-7 36 0-15,12-16 0 0,-6-2 0 16,10 3 0-16,0 2 0 0,1-2 0 0,8-1 0 16,1 0 0-16,5-2 0 0,0 0 0 15,10-3 0-15,-1-2 0 0,1-4 0 0,4-5 0 16,1 0 0-16,4-2 0 0,-5-7 0 16,-3 1 0-16,3-3 0 0,-4-3 0 15,-1 3 0-15,-4-3 0 0,-5 0 0 0,-1 1 0 16,1-1 0-16,-5 3 0 0,-5-3 0 15,5 3 0-15,-5 0 0 0,-5 0 0 0,5-1 0 16,-5 5 0-16,5-2 0 0,-4 1 0 16,4 3 0-16,0 2 0 0,-6 0 0 0,6 3 0 15,0 3 0-15,0 0 0 0,0 2 0 16,6 3 0-16,-6 4 0 0,4-1 0 16,1 2 0-16,0 1 0 0,5 0 0 0,0 2 0 15,-1 1 0-15,1-1 0 0,0-2 0 16,5 0 0-16,0-3 0 0,-1 0 0 0,-4-3-586 15,0-5-620-15,5 2-127 0,-5-5 4 16,-1-2 75-16,1-4 153 0,0-2 262 0,-1-3 365 16</inkml:trace>
  <inkml:trace contextRef="#ctx0" brushRef="#br0" timeOffset="-141443.777">19623 6028 153 0,'-4'-13'845'15,"-2"-1"213"-15,2 2 147 0,-1-2 117 0,0 6-36 16,5-3-321-16,-5 3-304 0,10-1-178 15,-5-1-270-15,5 5-213 0,0-4 0 0,5 4 0 16,-6-1 0-16,7 3 0 0,-2 0 0 16,1 1 0-16,-1 2 0 0,1 2 0 0,0 1 0 15,0 3 0-15,-5-1 0 0,0 3 0 16,-1 1 0-16,-4 1 0 0,6 4 0 16,-6 0 0-16,-6 0 0 0,2 0 0 0,-1-1 0 15,0 2 0-15,0 1 0 0,0-5 0 16,0 3 0-16,0-6 0 0,1 3 0 15,4-5 0-15,-6 2 0 0,6-3 0 0,0 1 0 16,6 0 0-16,-6-3 0 0,4-1 0 16,6 0 0-16,0 2 0 0,0-4 0 0,0 0 0 15,5-4 0-15,-6 4 0 0,6-2 0 16,-1 2 0-16,1-2 0 0,0 2 0 16,-1-3 0-16,1 3 0 0,0-3 0 0,0 0 0 15,-1 0 0-15,-4 3 0 0,0-3-444 16,0 3-684-16,0-2-174 0,-1 2-20 0,-3-3 61 15,-2 3 128-15,1-3 235 0,0 1 349 16</inkml:trace>
  <inkml:trace contextRef="#ctx0" brushRef="#br0" timeOffset="-140130.027">20550 5692 64 0,'-10'5'644'0,"5"-2"215"16,0-1 150-16,-5 2 101 0,6 0-64 0,-6-1-196 15,5 0-198-15,0 0-174 0,0 0-117 16,0-3-78-16,5 0-51 0,0 0-34 0,0 0-19 16,0 0-7-16,5-3-118 0,0 0-54 15,5-3 0-15,0 4 0 0,0-4 0 0,4 1 0 16,-4 2 0-16,4 1 0 0,7-1 0 16,-7 0 0-16,6 0 0 0,-1 3 0 15,-4 0 0-15,5 0 0 0,-5 0 0 0,-1 0 0 16,0 0 0-16,1 0 0 0,-5 0 0 15,0 0 0-15,0 0 0 0,0 0 0 16,-6 0 0-16,2 0 0 0,-6 0 0 0,0-3 0 16,0 3-552-16,-6 0-249 0,2 0-288 0,-1-2-113 15,0-4-10-15,-5 1 52 0,5 2 152 16,0-3 250-16</inkml:trace>
  <inkml:trace contextRef="#ctx0" brushRef="#br0" timeOffset="-134986.794">21202 5366 398 0,'0'-3'607'0,"-5"-2"140"0,0-1 150 16,5 4 5-16,-4-4-132 0,-2 1-123 16,2 2-101-16,-1-3-112 0,0 4-127 15,-5-2-82-15,5 2-51 0,0-1-32 0,1 3-22 16,-7 3-15-16,2-1-9 0,4 4-5 16,-5 3 0-16,0 2 19 0,0 5 16 15,1 3 18-15,4 1 15 0,0 5 11 0,0-1 6 16,0 7-169-16,5-4-7 0,5 4 0 15,-5-4 0-15,10 4 0 0,-5-1 0 0,10 0 0 16,-6-2 0-16,6-4 0 0,-1 1 0 16,1-5 0-16,0-1 0 0,4-3 0 0,-4-4 0 15,5-1-302-15,-5-6-84 0,4 0-100 0,-4-5-146 16,4 0-180-16,-4-5-195 0,0 0-66 16,5-4 20-16,-1 1 97 0,-4 0 177 0,4-3 229 15</inkml:trace>
  <inkml:trace contextRef="#ctx0" brushRef="#br0" timeOffset="-134545.553">21614 5496 43 0,'-5'-11'808'0,"0"0"189"0,0 0 116 0,-5 0 82 16,-4 2 21-16,4-2-388 0,-4 3-311 16,3-1-173-16,-3 1-103 0,-1 3-75 0,6 0-58 15,-6 1-40-15,5 4-26 0,-5 0-17 16,5 6-11-16,1 2-6 0,-6 3 0 15,5 3 11-15,0 3 15 0,5 2 17 0,-5 1 20 16,5 1 15-16,5 1 8 0,0 1 0 16,5-1-93-16,1-3-1 0,3-2 0 0,1-4 0 15,5 1 0-15,-1-6 0 0,1 1 0 16,5-7 0-16,0-4 0 0,-6-1 0 0,6-6 0 16,-5 1 0-16,-1 0 0 0,1-3 0 15,0-3 0-15,-6 0-1 0,-4 4-96 16,0-4 13-16,0 0 15 0,0 3 17 0,-5-3 12 15,0 3 12-15,0 0 8 0,0 0 8 16,-5 3 6-16,5-1 1 0,-5 1 2 0,0 3-1 16,5 2-1-16,0 0 0 0,-5 3 5 15,5 3 11-15,0 3 17 0,0-1 15 16,0 6 11-16,0-3 10 0,0 6 1 0,5-3-5 16,-5 3-14-16,5 0-11 0,0 0-11 15,5-1-23-15,-6-2-10 0,7 0-61 16,-1 0-65-16,-1 1-76 0,1-5-93 0,0-1-153 15,-1 0-185-15,-3-1-216 0,9 0-177 16,-6-5-57-16,1 3 26 0,0-6 118 0,5 3 193 16,-1-5 250-16</inkml:trace>
  <inkml:trace contextRef="#ctx0" brushRef="#br0" timeOffset="-134197.049">21918 5506 18 0,'-5'3'529'0,"1"0"184"16,-2-3 190-16,2 3 135 0,4-3-57 15,-5 0-131-15,5 0-147 0,-6 0-139 0,6 0-143 16,6-3-89-16,-6 0-47 0,9 0-23 16,-3-2-14-16,8 0-19 0,-4-1-114 0,4 1-115 15,-4-1 0-15,5 1 0 0,5-1 0 16,-6 4 0-16,6-1 0 0,-6 0 0 0,7 0 0 16,-7 0 0-16,6 1-13 0,-6-1-358 15,1 0-162-15,-5 3-179 0,0-3-181 16,0 1-179-16,-6 2-50 0,2-3 36 0,-2-3 127 15,-4 6 195-15,0-5 233 0</inkml:trace>
  <inkml:trace contextRef="#ctx0" brushRef="#br0" timeOffset="-134004.565">22090 5369 331 0,'-15'-6'747'0,"5"4"189"0,0-1 128 0,1 0 78 16,-1 0-196-16,0 1-202 0,5 2-187 15,0-3-164-15,0 3-113 0,0 0-81 0,1 0-55 16,4 0-39-16,0 3-27 0,0 2-14 15,0 1-8-15,4 5-3 0,1 0-5 16,-5-1-13-16,5 4-12 0,0 0-36 0,0 0-60 16,0 0-79-16,0-3-123 0,-1 3-227 15,-4-3-338-15,6-3-240 0,-6-3-86 0,4 1-1 16,1-4 82-16,1-2 206 0,-2-2 325 16</inkml:trace>
  <inkml:trace contextRef="#ctx0" brushRef="#br0" timeOffset="-133356.034">21987 5391 30 0,'-5'-3'450'16,"0"3"109"-16,0 0 115 0,1-3 121 15,-2 3-26-15,6 0-60 0,-5 0-67 0,5-2-65 16,-4 2-81-16,4 0-100 0,0 0-107 16,-6-4-75-16,6 4-44 0,0 0-20 0,0 0-8 15,0 0-5-15,0 0-3 0,6 4-3 16,-6-4 1-16,4 2-9 0,1 4-17 16,-5 0-16-16,6-1-16 0,-2 4-14 0,-4-5-10 15,5 5-9-15,-5 2-5 0,5 0-21 16,-5 0-15-16,0 0 0 0,5 3 0 0,-5 0 0 15,0-1 0-15,5 4 0 0,-5 0 0 16,4-1 0-16,-4 1 0 0,6-1 0 16,-2 1 0-16,1-1 0 0,0-2 0 0,-5 0-110 15,5-3-69-15,0-3-63 0,0 0-77 16,0 1-124-16,-5-6-190 0,4-3-250 0,-4 0-159 16,6-6-50-16,-6 0 23 0,0 0 117 15,4-1 213-15,-4-4 291 0</inkml:trace>
  <inkml:trace contextRef="#ctx0" brushRef="#br0" timeOffset="-132666.671">22330 5493 510 0,'-5'8'749'0,"0"-3"163"0,1 1 118 16,4 3-2-16,-6-4-199 0,6 0-184 0,0 1-149 16,6 0-132-16,-2-4-94 0,1-2-60 15,5 0-41-15,0-2-38 0,-1-1-33 16,6-6-27-16,-5-1-26 0,5-5-17 16,-5 2-14-16,4-4-9 0,-4 1-5 0,0-3-7 15,-1 2-4-15,-3 4-3 0,-2-5-1 16,-4 8 1-16,0-4-1 0,0 3 4 0,-4 3 4 15,-2-3 4-15,2 5 3 0,-1-3 1 16,0 7 6-16,-5-4 6 0,5 4 6 0,5 2 12 16,-5 0 24-16,1 2 30 0,4 4 32 15,0 0 28-15,0 2 28 0,0 3-135 0,0 3-38 16,4 2 0-16,1 0 0 0,-5 4 0 16,10-1 0-16,-5 3 0 0,0 3 0 15,4-3 0-15,-3 3 0 0,3-3 0 0,1 0 0 16,0-3 0-16,0 1 0 0,-5-4 0 15,4-2 0-15,1 0-145 0,0-6-655 0,-5 1-262 16,0-7-152-16,5 0-26 0,-6-4 49 0,2-3 126 16,-1-4 233-16,5-5 311 0</inkml:trace>
  <inkml:trace contextRef="#ctx0" brushRef="#br0" timeOffset="-132386.517">22600 5220 593 0,'-10'-9'996'0,"5"1"157"16,-5 0 129-16,6 0 119 0,-6 2-224 0,5 0-336 16,-1 1-197-16,6 3-540 0,-4-1-104 0,4-3 0 15,4 4 0-15,-4-1 0 0,6 0 0 16,3 0 0-16,1 1 0 0,0 2 0 0,5 2 0 16,4 4 0-16,1-1 0 0,-5 6 0 0,4 0 0 15,-4 5 0-15,5 1 0 0,-5 6 0 0,-6 1 0 16,6 1 0-16,-10 0 0 0,4 3 0 15,-3 2 0-15,-6 0 0 0,0 1 0 0,0 2 0 16,-6 0 0-16,-3 0 0 0,-1 0 0 0,0 2 0 16,-5 2 0-16,0 1 0 0,-4-2-571 15,0-3-1039-15,-2 0 30 0,2-6 118 16,0-2 174-16,-1-3 297 0,-4-5 449 0</inkml:trace>
  <inkml:trace contextRef="#ctx0" brushRef="#br0" timeOffset="-130264.513">16980 7032 375 0,'-5'3'558'15,"5"-3"159"-15,-4 0 183 0,-2 0-6 16,6 0-71-16,-4 0-67 0,-1 0-66 16,0 0-98-16,0-3-122 0,0 3-70 0,0 0-32 15,5 0-23-15,-5 0-42 0,1 0-303 16,4 0 0-16,0 0 0 0,0 0 0 0,0 0 0 16,0-3 0-16,4 3 0 0,1-3 0 15,0 1 0-15,5-1 0 0,0 0 0 16,4 1 0-16,1-1 0 0,0 0 0 15,0 0 0-15,4 0 0 0,6 1 0 0,-6-1 0 16,6 3 0-16,-6-3 0 0,6 3 0 0,-5 3-500 16,-1-3-369-16,1 5-181 0,-5-2-122 15,0 3-11-15,-6-1 52 0,-4 1 150 16,0 2 231-16,-5-2 270 0</inkml:trace>
  <inkml:trace contextRef="#ctx0" brushRef="#br0" timeOffset="-130051.084">17182 7112 48 0,'-15'8'610'0,"0"-2"227"0,-5 0 163 0,1-1 118 15,4-3-52-15,-4 2-150 0,4-2-155 16,-5-2-157-16,10 3-97 0,-4-3-59 0,4 0-172 16,5 0-276-16,-5 0 0 0,5 0 0 15,5 0 0-15,0 0 0 0,0 0 0 16,5 0 0-16,5 0 0 0,0 0 0 0,-1 0 0 16,6 0 0-16,0-3 0 0,-1 3 0 0,1 0 0 15,5-2 0-15,-6-2 0 0,6 2 0 16,0-3 0-16,-1-1 0 0,1-3 0 15,0 1 0-15,-6 0-1081 0,1 0-442 0,0-1 24 16,0 2 111-16,-1-2 170 0,-4 3 304 16,0-2 428-16</inkml:trace>
  <inkml:trace contextRef="#ctx0" brushRef="#br0" timeOffset="-127411.93">17720 6751 91 0,'0'0'373'0,"0"-3"73"15,0 0 71-15,6 1-3 0,-6-1-48 16,0 0-29-16,0 0-12 0,0 0-2 15,0 3 9-15,0-2 4 0,0-1-11 0,0 0-26 16,0 1-36-16,0-2-41 0,-6 2-49 16,2 2-46-16,4-3-24 0,-5 0-11 0,0 1-6 15,0-1-10-15,-4 0-12 0,-1 0-19 16,5 0-25-16,-10 3-24 0,5 0-26 0,-5 3-21 16,1 0-18-16,-1 0-12 0,0 2-10 15,1 1-7-15,-1 0-1 0,0 2-1 16,5-3 0-16,1 6 5 0,-1-3 9 0,0 3 12 15,5 1 15-15,0 1 16 0,5 1-41 16,0-3-16-16,5 6 0 0,0-4 0 0,5 1 0 16,0-2 0-16,-1 1 0 0,6-5 0 15,-1 0 0-15,7-2 0 0,-7-3 0 16,6-3 0-16,-6-3 0 0,6-3 0 0,-5 1 0 16,-1-3 0-16,-4-3 0 0,5 0 0 15,-10-3 0-15,5 0 0 0,-6 0 0 16,1-2 0-16,1 2 0 0,-6-2 0 0,0 2 0 15,0 0 0-15,-6-3 0 0,1 7 0 16,1-4 0-16,4 0 0 0,-6 3 0 0,2 2 0 16,-1 2 0-16,0-2 0 0,5 6 0 15,-5 1 0-15,5 2 0 0,0 2 0 16,5 4 0-16,-5 5 0 0,5 0 0 0,0 5 0 16,-1 1 0-16,6 2 0 0,-5 0 0 15,5 1 0-15,0 2 0 0,0-3 0 0,0-2 0 16,0 0 0-16,-1-4 0 0,1-2 0 15,0-3 0-15,5 1 0 0,-6-7-543 0,-3 1-302 16,3-6-270-16,1 1-101 0,-5-7-1 16,5-1 64-16,0-2 162 0,-6-2 259 15</inkml:trace>
  <inkml:trace contextRef="#ctx0" brushRef="#br0" timeOffset="-126927.5">17858 6464 282 0,'-10'-8'861'0,"0"4"183"16,6 0 130-16,-1 1 100 0,-5-3-119 16,5 3-332-16,0 1-275 0,5-2-160 0,0-1-108 15,0 2-81-15,5-2-48 0,0 2-139 16,5-2-12-16,-5-1 0 0,5 0 0 16,-1 1 0-16,1 3 0 0,5-1 0 0,-5 0 0 15,-1 0 0-15,1 6 0 0,0-3 0 16,-5 6 0-16,4-1 0 0,-3 3 0 0,-2 3 0 15,-4 3 0-15,5-3 0 0,-5 6 0 16,0-4 0-16,0 4 0 0,-5-3 0 0,5-1 0 16,-4 1 0-16,-2-6 0 0,6 4 0 15,-4-7 0-15,-1 1 0 0,5-4 0 16,0 1 0-16,0-3 0 0,0 0 0 0,0-3 0 16,5 1 0-16,-1-4 0 0,2 3 0 15,3-3 0-15,-4 4 0 0,5 0 0 0,0-2 0 16,4 2 0-16,-3 2 0 0,-2 0 0 15,1 2 0-15,0 2 0 0,-1 0 0 16,-3 5 0-16,-2-1 0 0,1 3 0 0,-5 0 0 16,0 1 0-16,0 1 0 0,-5 1 0 15,1-3 0-15,-2 3 0 0,-3-3 0 16,4-2 0-16,-5-2 0 0,-4-1 0 0,3 0 0 16,1-1 0-16,-4-5 0 0,4 3 0 15,-4-6 0-15,4 0 0 0,0 1 0 0,5-1 0 16,0 0-136-16,1 3-406 0,-2-3-214 15,12 0-253-15,-6 3-149 0,4 0-28 0,6 0 48 16,0 0 147-16,0 3 232 0,4-3 298 16</inkml:trace>
  <inkml:trace contextRef="#ctx0" brushRef="#br0" timeOffset="-124483.147">18265 6748 44 0,'-5'3'479'0,"-4"3"128"15,-1-4 146-15,5 1 162 0,-5-1-62 0,5 1-87 16,0 0-83-16,0-3-80 0,0 3-109 16,5-3-134-16,0 0-81 0,-5 0-42 15,10 0-22-15,-5 0-13 0,5 0-2 0,5 0 0 16,-5-3-8-16,5 3-83 0,5 0-109 15,-1-3 0-15,1 0 0 0,0 3 0 16,4-2 0-16,-4-1 0 0,4-3 0 0,1 4 0 16,0-4 0-16,-5 4 0 0,4-4-84 0,-4 0-250 15,-1 4-85-15,-4-4-103 0,0 4-116 16,0-2-111-16,-6 2-84 0,2-4-60 16,-6 4-33-16,0-1 65 0,0-3 130 0,-6 3 157 15,2 1 142-15</inkml:trace>
  <inkml:trace contextRef="#ctx0" brushRef="#br0" timeOffset="-124302.628">18451 6685 142 0,'-10'-3'398'0,"1"-3"145"15,-1 3 168-15,5-2 118 0,-5-1 12 16,0 4-24-16,1-4-47 0,3 4-66 0,-3-4-97 16,4 3-121-16,0 0-82 0,0 3-56 15,5-2-51-15,-4 2-43 0,4 0-214 16,0 2-40-16,0 1 0 0,4 3 0 0,-4 2 0 16,5 3 0-16,0 3 0 0,-5-1 0 15,5 7 0-15,-5-1 0 0,5 4 0 0,-5-2 0 16,4-1 0-16,-4 2 0 0,6-6-436 15,-6 4-470-15,0-6-267 0,4-4-86 16,-4 1 12-16,5-5 72 0,1-6 181 0,-2 0 305 16</inkml:trace>
  <inkml:trace contextRef="#ctx0" brushRef="#br0" timeOffset="-123734.876">18892 6652 65 0,'0'2'659'16,"0"1"222"-16,0 0 154 0,0-1 104 16,0-4-65-16,0 2-190 0,-4-21-222 0,4 34-175 15,0-19-128-15,-5 0-78 0,5 0-55 16,-5 2-47-16,0-2-29 0,0 0-40 15,0 1-110-15,-4 2 0 0,3-3 0 0,-8 4 0 16,4-1 0-16,-4 3 0 0,-1 0 0 16,0 3 0-16,0 2 0 0,1 1 0 0,-1 2 0 15,0 3 0-15,5 0 0 0,1 3 0 0,-1 2 0 16,5 1 0-16,0 0 0 0,5 2 0 16,5 0 0-16,0 0 0 0,-1-2 0 15,11-3 0-15,-5-1 0 0,5-1 0 0,4-7 0 16,-4-2 0-16,4-3 0 0,2-3 0 15,-2-2 0-15,0-3 0 0,1-4 0 0,-5 1 0 16,-6 0 0-16,2 0 0 0,-1 1 0 16,-1-2 0-16,-4-2 0 0,-5 4 0 0,5-2 0 15,-5 1 0-15,0 0 0 0,-5 0 0 16,5 3 0-16,-5-3 0 0,0 3 0 16,1-3 0-16,-2 3 0 0,2 2 0 0,-1 0 0 15,-1 1 0-15,2 2 0 0,4 0 0 16,-5 3 0-16,5 0 0 0,0 6 0 0,0-1 0 15,0 3 0-15,5 0 0 0,-1 7 0 16,2-2 0-16,-1 1 0 0,-1 5 0 16,6-2 0-16,-5 2 0 0,5-2 0 0,0-1 0 15,-1 1 0-15,1-3 0 0,1-1 0 16,-2-1-189-16,1-4-733 0,-5-2-279 0,5-4-83 16,-6-2 19-16,6-2 78 0,-5-4 171 15,0-2 269-15</inkml:trace>
  <inkml:trace contextRef="#ctx0" brushRef="#br0" timeOffset="-123331.312">18996 6436 38 0,'-10'-14'824'0,"5"4"221"16,-4 1 161-16,-2 1 134 0,7 0 52 16,-2-1-348-16,2 4-320 0,-1-1-196 0,5 1-478 15,-5 0-50-15,10 1 0 0,-5-1 0 16,5 2 0-16,-5-3 0 0,4 4 0 0,2 0 0 15,-2 2 0-15,7-4 0 16,-7 4 0-16,1 0 0 0,0 0 0 0,0 4 0 16,0-2 0-16,-1 3 0 0,2 1 0 0,-6-1 0 15,4 4 0-15,-4 2 0 0,5-3 0 16,-5 3 0-16,0 0 0 0,-5 0 0 0,5 0 0 16,0 0 0-16,-4 1 0 0,4-2 0 15,-6-2 0-15,6 4 0 0,-4-4 0 16,-1 0 0-16,5 1 0 0,0-1 0 0,-5-3 0 15,5-2 0-15,0 3 0 0,0-1 0 16,0-2 0-16,0-1 0 0,5 2 0 0,0 0 0 16,-1-4 0-16,2 4 0 0,3-2 0 15,-4-2 0-15,5 0 0 0,4 0 0 16,-4 0 0-16,1-2 0 0,3 2 0 0,-4-4 0 16,0 2 0-16,0 2 0 0,-1 0-423 15,1-2-654-15,0 2-196 0,-1 0-47 0,2 0 41 16,-1 0 110-16,-1 0 234 15,1 0 380-15</inkml:trace>
  <inkml:trace contextRef="#ctx0" brushRef="#br0" timeOffset="-121217.102">19427 6723 298 0,'0'0'572'0,"-4"-2"160"0,4 2 177 16,-6-4 43-16,2 4-79 0,4 0-93 15,-5-2-84-15,0 2-99 0,5 0-127 0,-5 0-90 16,5 0-61-16,0 0-41 0,0 0-34 15,0 0-153-15,0-3-91 0,5 3 0 16,5 0 0-16,-6 0 0 0,6-3 0 16,5 3 0-16,-6-2 0 0,6-1 0 0,5 0 0 15,-5-3 0-15,4 1 0 0,1 0 0 0,0-1 0 16,-1 0 0-16,1 1-99 0,-6 3-509 16,1-2-200-16,-5 2-203 0,5-1-133 15,-6 3-19-15,-3 0 50 0,3-3 146 0,-4 3 228 16,-5-2 267-16</inkml:trace>
  <inkml:trace contextRef="#ctx0" brushRef="#br0" timeOffset="-121006.635">19638 6618 411 0,'-10'-5'816'0,"5"-1"181"0,-5 1 129 0,1-3 73 16,-1 2-192-16,0 0-194 0,1 1-192 16,3 2-134-16,2 0-96 0,-1 1-74 0,-1 2-311 15,6 0-6-15,-4 2 0 0,4 4 0 16,0 2 0-16,0 1 0 0,0 7 0 15,4 0 0-15,-4 4 0 0,0 2 0 0,0 3 0 16,6-1 0-16,-6 2 0 0,5-5 0 16,-1 1 0-16,-4-2 0 0,6-4-597 0,-2-2-356 15,1-2-231-15,5-4-68 0,-5-3 22 16,5-5 86-16,0-5 200 0,5-3 309 0</inkml:trace>
  <inkml:trace contextRef="#ctx0" brushRef="#br0" timeOffset="-120529.975">20055 6571 56 0,'0'-2'840'15,"0"-1"212"-15,0 0 138 0,-5 0 112 16,0 1 31-16,5-1-395 0,-5 0-334 0,0-2-197 16,0 1-132-16,1 2-105 0,-6 2-146 15,5-2-24-15,-5 2 0 0,0 0 0 0,1 2 0 16,-6 4 0-16,0-1 0 0,0 3 0 15,5 1 0-15,-4 1 0 0,3 5 0 16,2-2 0-16,-1 1 0 0,5 3 0 16,0-1 0-16,5-2 0 0,5 3 0 0,0-1 0 15,5-2 0-15,-1 0 0 0,6-3 0 0,0 0 0 16,0-5 0-16,5-1 0 0,-1-5 0 16,-4 0 0-16,4-3 0 0,-4 1 0 15,0-4 0-15,0 0 0 0,-5-2 0 0,-1 0 0 16,1 0 0-16,-5-1 0 0,0-2 0 15,0 3 0-15,-1 0 0 0,-4-4 0 0,0 5 0 16,0-5 0-16,0 4 0 0,-4-4 0 16,4 4 0-16,-5 0 0 0,5 3 0 15,-5-1 0-15,5 1 0 0,-5 2 0 0,5 0 0 16,0 6 0-16,0 0 0 0,-5 2 0 16,5 4 0-16,5 1 0 0,-5 4 0 0,0-2 0 15,5 4 0-15,0 1 0 0,0-1 0 16,-1-2 0-16,2 2 0 0,3-4 0 15,1 2 0-15,0-4 0 0,0 1-151 16,0-3-524-16,4-2-116 0,-4 0-108 0,5-4-174 16,0 1-42-16,0-6 54 0,-1 1 135 0,6-1 170 15,-6-6 188-15</inkml:trace>
  <inkml:trace contextRef="#ctx0" brushRef="#br0" timeOffset="-120253.582">20393 6660 124 0,'-10'6'632'0,"5"-4"186"0,-5 3 164 15,6-2 119-15,-1-3-99 0,0 3-161 16,0 0-173-16,0-3-138 0,5 3-110 16,0-3-63-16,0 0-33 0,5 0-15 0,0 0-226 15,0 0-83-15,0 0 0 0,5-3 0 16,-1 3 0-16,1-3 0 0,5 3 0 15,0 0 0-15,-1-3 0 0,1 3 0 16,4 0 0-16,-4-3 0 0,0 3 0 0,0 0 0 16,-1-2 0-16,-4 2 0 0,0 0 0 0,0 0-792 15,-6 0-336-15,2 0-139 0,-1-3-16 16,-1 3 57-16,-4-2 140 0,6-2 244 0,-6 2 356 16</inkml:trace>
  <inkml:trace contextRef="#ctx0" brushRef="#br0" timeOffset="-119900.51">20482 6585 57 0,'-5'0'312'0,"5"-3"32"16,-6 3 16-16,6 0-67 0,-4-3-86 0,4 3-51 16,0-2-6-16,0 2 33 0,0-3 65 15,0 0 92-15,0 3 109 0,-5-2 107 16,5 2 55-16,0-3 7 0,0 3-29 0,0 0-57 15,-5 0-86-15,5-3-101 0,0 3-74 16,0 0-48-16,-5-3-35 0,5 3-26 16,0 0-16-16,0-2-4 0,0 2 8 0,0 0-37 15,-5 0-113-15,5-3 0 0,0 3 0 0,0 0 0 16,0 0 0-16,0 3 0 0,0-3 0 16,0 2 0-16,0 4 0 0,0-1 0 15,0 3 0-15,0 4 0 0,5-1 0 0,-5 3 0 16,0 2 0-16,5 4 0 0,0-1 0 15,-5 0 0-15,5 0 0 0,-1 1 0 0,2-4 0 16,-6-2 0-16,5 0 0 0,-1-1-962 16,1-4-362-16,-5-4-59 0,5-2 49 15,0 0 111-15,0-3 221 0,0-3 331 0</inkml:trace>
  <inkml:trace contextRef="#ctx0" brushRef="#br0" timeOffset="-119465.551">20854 6643 339 0,'-5'9'902'0,"-4"-4"179"0,3 4 116 16,2-4 94-16,-1 0-129 0,0-2-340 0,5 3-257 15,0-4-136-15,0 1-79 0,0 0-297 16,5-1-53-16,0-2 0 0,-1 0 0 0,2 0 0 15,3-5 0-15,-4 0 0 0,5-4 0 16,-5 1 0-16,4-3 0 0,-3-3 0 0,3 1 0 16,-3-1 0-16,3 0 0 0,-4 0 0 15,-5 0 0-15,5 0 0 0,-5 1 0 16,0 1 0-16,0 2 0 0,0-2 0 0,0 2 0 16,-5-2 0-16,5 4 0 0,-5 3 0 15,0-1 0-15,5 0 0 0,-4 4 0 16,4 2 0-16,0 0 0 0,-6 5 0 0,6 1 0 15,0 2 0-15,0 0 0 0,0 6 0 16,0 0 0-16,6 0 0 0,-6 2 0 0,4 1 0 16,1 2 0-16,0 0 0 0,0 3 0 0,0-2 0 15,5 2 0-15,-6-3 0 0,1 1 0 16,0-4 0-16,5 1 0 0,-5-4 0 0,0 1 0 16,-1-3 0-16,2-3-580 0,-1 1-774 15,-1-4-64-15,2-2 48 0,-6 0 106 16,4-6 199-16,1-2 312 0</inkml:trace>
  <inkml:trace contextRef="#ctx0" brushRef="#br0" timeOffset="-118131.388">21300 6634 77 0,'-5'4'332'0,"5"-4"65"16,-4 0 54-16,4 0 4 0,-6 0-7 0,2 0 15 16,4 0 35-16,-5 0 49 0,5 0 23 15,-5 0-11-15,0 0-39 0,0 0-55 0,5 2-61 16,-5-2-70-16,0 0-53 0,1 0-26 15,4 0-7-15,-6 0-7 0,6 0-6 0,0 0-14 16,-4 0-31-16,4 0-190 0,0 0 0 16,4 0 0-16,-4-2 0 0,6 2 0 15,3-4 0-15,1 2 0 0,0 0 0 0,-1 2 0 16,6-4 0-16,0 2 0 0,0 2 0 16,4-3 0-16,-4 3 0 0,-1-3 0 0,1 3 0 15,0 0 0-15,0-2 0 0,-5 2 0 16,0 0 0-16,-1 0 0 0,-4 0 0 15,5 0 0-15,-5 0 0 0,0 0 0 0,-5 0 0 16,5 0 0-16,-5-3 0 0,5 3 0 16,-5 0 0-16,0-3 0 0,-5 0-595 0,5 0-279 15,-5 1-256-15,0-4-82 0,0 1 1 16,5-1 61-16,-5-2 162 0,0 2 285 16</inkml:trace>
  <inkml:trace contextRef="#ctx0" brushRef="#br0" timeOffset="-114538.778">21957 6602 196 0,'0'0'344'0,"5"-3"41"0,-5 0 22 16,0 1-53-16,6-4-50 0,-6 3-14 0,0-3 12 15,4-2 26-15,-4 3 29 0,5-1 36 16,-5-2 43-16,0-1 15 0,5 5-11 16,-5-5-27-16,0 1-41 0,0-1-54 0,0 1-61 15,0 0-36-15,-5 2-21 0,0-2-14 16,1 0-17-16,-2 2-19 0,-3 1-22 0,-1 2-27 16,0 0-27-16,-5 3-22 0,0 0-18 15,-4 3-8-15,-1 0-10 0,6 2-5 0,-6 1-1 16,0 2 2-16,1 3 4 0,4 3-3 15,0-3-1-15,1 5 6 0,4 1 10 0,5 0 12 16,0 2 10-16,0 3 8 0,10-2 5 16,0 2-3-16,0-3-10 0,9-3-20 15,1 1-14-15,0-4-16 0,4-4 0 0,1-1 0 16,0-2 0-16,4-6 0 0,-4-3 0 16,-1-3 0-16,1-2 0 0,-5 0 0 0,0-24 0 15,-6 36 0-15,1-18 0 0,0 1 0 16,-5-1 0-16,0-2 0 0,-5 2 0 0,0 0 0 15,0 0 0-15,0 0 0 0,-5 3 0 16,0 0 0-16,5 0 0 0,-5 0 0 0,0 3 0 16,1-1 0-16,4 1 0 0,-6 6 0 15,6-4 0-15,0 3 0 0,0 3 0 16,0 3 0-16,0 3 0 0,0 2 0 0,0 3 0 16,6 2 0-16,-2 1 0 0,1 6 0 15,0-4 0-15,0 3 0 0,0 3 0 16,5-2 0-16,-1 0 0 0,1-1 0 0,0-6 0 15,5 4 0-15,-6-6-469 0,6 0-263 16,-5-5-285-16,0-4-161 0,5-2-33 0,-6-2 37 16,1-4 134-16,0-5 236 0,0 0 319 15</inkml:trace>
  <inkml:trace contextRef="#ctx0" brushRef="#br0" timeOffset="-114070.928">22119 6309 191 0,'-10'-19'775'0,"6"3"182"0,-6 2 124 0,5 0 91 16,-5 0-101-16,5 3-255 0,5 0-242 16,-5 0-145-16,5 3-91 0,5-3-66 15,0 0-54-15,0 3-42 0,5 0-55 0,0-4-121 16,4 6 0-16,1-1 0 0,-5 0 0 16,4 5 0-16,1 0 0 0,-5 2 0 0,0 2 0 15,-1 4 0-15,-4 2 0 0,0 3 0 16,-5 2 0-16,0 1 0 0,0 3 0 15,0 0 0-15,-5-1 0 0,0 1 0 0,5-4 0 16,-4 1 0-16,-1-3 0 0,5-3 0 16,0-2 0-16,-5 0 0 0,5-3-88 0,0-1 0 15,0-2 24-15,5-2 23 0,-5 2 17 16,5-3 13-16,-5 0 6 0,4 0 5 0,6 0 5 16,-5 0 1-16,5 1 2 0,0-1 0 15,0 3 0-15,0 0-3 0,-1 3 0 16,6-3-1-16,-5 2-2 0,0 4 2 0,-1-3 0 15,-3 3 8-15,3-1 10 0,-4 3 6 16,-5 1 3-16,0-1 3 0,0 2 2 0,-5 2-6 16,0-1-9-16,-5-3-7 0,1 3-4 15,-1 0-2-15,0-3-3 0,-5 1-1 0,6-4-1 16,-6 1 0-16,5-4-3 0,-5 1-1 16,5-3-8-16,1 0-21 0,4-3-51 15,-5 1-74-15,5-1-94 0,5 0-171 0,0-2-263 16,0 2-323-16,5-3-139 0,5 1-28 15,-1 2 40-15,1-2 145 0,5 2 253 16</inkml:trace>
  <inkml:trace contextRef="#ctx0" brushRef="#br0" timeOffset="-113687.132">22550 6613 85 0,'-4'0'536'0,"-6"0"170"16,5 0 189-16,0 0 132 0,0 0-97 15,0-3-117-15,1 3-103 0,-2-3-106 16,2 3-129-16,4-20-68 0,-5 35-30 0,5-15-18 16,0-3-92-16,0 0-267 0,0 1 0 15,5 2 0-15,-1-3 0 0,2-3 0 0,3 3 0 16,1 0 0-16,0 1 0 0,5-4 0 0,0 4 0 16,-6-4 0-16,11 3 0 0,-5 1 0 0,-1-4 0 15,0 6 0-15,7-3 0 0,-7 3 0 16,1 3-1-16,0-3-1199 0,0 3-185 15,-1 0-30-15,-4-1 66 0,10 1 133 0,-6 0 260 16,1 0 422-16</inkml:trace>
  <inkml:trace contextRef="#ctx0" brushRef="#br0" timeOffset="-113185.472">23286 6516 144 0,'-5'-5'670'0,"0"-3"180"16,0-1 131-16,1 1 90 0,-6 0-113 0,5-1-217 16,-5-2-193-16,1 3-148 0,-1-3-107 15,-1 2-68-15,2 1-42 0,-1 3-29 0,-5-3-26 16,1 5-19-16,-1-3-7 0,0 6 0 0,-4-3 3 16,4 6 4-16,0 0 7 0,-5 0 10 15,6 5-50-15,0 0-76 0,3 0 0 0,-3 4 0 16,4 2 0-16,0-1 0 0,5 1 0 15,5 0 0-15,0 0 0 0,0 2 0 0,5-2 0 16,5-3 0-16,4 0 0 0,-4 0 0 0,5-3 0 16,5-2 0-16,-6-3 0 0,6 0 0 15,-6-3 0-15,7 0 0 0,-7 0 0 16,1-3 0-16,0 0 0 0,-6 0 0 0,6-3 0 16,-10 1 0-16,4-3 0 0,-3 2 0 0,-1-5 0 15,-1 3 0-15,2-3 0 0,-6 0 0 16,0-3 0-16,0 3 0 0,0-3 0 0,0 3 0 15,0-2 0-15,-6 2 0 0,6 2 0 16,0 1 0-16,-4 0 0 0,4 5 0 16,0 0 0-16,0 3 0 0,0 0 0 0,0 6 0 15,0 2 0-15,4 0 0 0,-4 4 0 0,6 1 0 16,-2 1 0-16,1 2 0 0,0 4 0 16,0-4 0-16,5 0 0 0,-1 1 0 0,1 0 0 15,0-3 0-15,0-3 0 0,5 0 0 16,-5-3 0-16,4 1-796 0,-4-7-313 0,0-2-153 15,4 0-21-15,-3-2 51 0,-2-4 148 0,1-2 245 16,0-4 345-16</inkml:trace>
  <inkml:trace contextRef="#ctx0" brushRef="#br0" timeOffset="-112847.885">23370 6212 306 0,'-15'-16'897'0,"0"0"180"0,5 2 131 16,-4 1 118-16,3 1-85 0,2 1-342 0,4 0-252 15,0 0-145-15,0 3-414 0,5 0-88 16,5-1 0-16,0 1 0 0,0 3 0 16,4-4 0-16,6 4 0 0,-5-1 0 0,5 3 0 15,-5 0 0-15,5 3 0 0,-6 3 0 16,1 0 0-16,0 5 0 0,-5 0 0 0,-5 4 0 16,5 2 0-16,-10-1 0 0,5 7 0 0,-5-1 0 15,0 0 0-15,0 1 0 0,1 2 0 16,-7-3 0-16,7 1 0 0,4-4 0 0,-6 0 0 15,6 1 0-15,6-6 0 0,-6 3 0 16,4-6 0-16,7 1 0 0,-7-5 0 0,6 2 0 16,0-3 0-16,4-3 0 0,1 0 0 0,0 0 0 15,0-3 0-15,-1 0 0 0,6-2 0 16,-6-1 0-16,1 4 0 0,0-4 0 0,0 4-625 16,-5-1-598-16,0 3-131 0,-1 0-2 15,1-3 78-15,0 0 167 0,-1 0 308 16,6 0 377-16</inkml:trace>
  <inkml:trace contextRef="#ctx0" brushRef="#br0" timeOffset="-109891.534">17608 7043 25 0,'-10'3'275'0,"1"3"33"0,3-4 23 15,-3 4-68-15,-1-4-72 0,5 1-45 0,-5 0-24 16,5 0-14-16,0-3-7 0,0 0-5 15,1 0 1-15,-2 0-2 0,2-3-1 0,-1 3 10 16,0 0 21-16,0-3 31 0,0 3 35 16,5 0 42-16,-4-3 45 0,-2 3 39 0,2 0 35 15,4 0 35-15,-5 0 9 0,5 0-20 16,-6 0-38-16,6 0-52 0,-4 3-62 16,4-3-74-16,0 0-50 0,0 0-27 0,0 0-9 15,0 0-1-15,4 0 6 0,-4 0 12 16,6 0 10-16,-1 3 9 0,5-3-2 15,-6-3-2-15,6 3-6 0,4 0-6 16,-4-3 1-16,10 3-7 0,-6-2-3 0,7 2-3 16,-2-3-2-16,6 3-4 0,-1-3-10 15,1 3-7-15,-1 0-5 0,5 0-9 0,-4 0-7 16,0 3-9-16,-1-3-8 0,5 0-5 0,-4 0-4 16,4 0-2-16,-4-3-2 0,4 3-1 15,-4 0-1-15,0 0 0 0,4-2-2 16,-5 2-8-16,1-3-2 0,0 3-1 0,-1-3 2 15,1 0 1-15,-1 0 2 0,0 1 10 16,1-1 5-16,-1 0 2 0,-4-3 0 0,4 4-1 16,1-1 1-16,-5 0-1 0,4 1 1 15,0 2-1-15,-3-3-1 0,3 3 0 16,0-3 1-16,-4 3-1 0,0 0 0 0,4 0 2 16,-4 0 12-16,-1 0 9 0,1 0 7 15,5 0 3-15,-6 0 1 0,0 0 0 0,2 0-12 16,-7 3-9-16,6-3-6 15,-1 0-3-15,1 0 2 0,-5 0 5 0,4 0 4 16,-4 0 5-16,4 0 3 0,1 0 10 16,0 0-32-16,-5 0-4 0,4-3 0 0,0 3 0 15,2-3 0-15,-2 0 0 0,0 1 0 16,2-4 0-16,-2 4 0 0,0-2 0 0,6 0 0 16,-6 0 0-16,1-1 0 0,0 2 0 15,-1 0 0-15,-4 0 0 0,4 1 0 0,2-1 0 16,-2 1 0-16,-4-1 0 0,4 0 0 15,0 3 0-15,-4-3 0 0,5 3 0 0,-5-3 0 16,4 3 0-16,-4 0 0 0,5-2 0 16,-6 2 0-16,6-3 0 0,-5 3 0 15,0 0 0-15,4-3 0 0,-4 3 0 0,4-3 0 16,-4 3 0-16,0-3 0 0,4 3 0 16,-4-2 0-16,5-1 0 0,-5 0 0 0,0 1 0 15,4 2 0-15,-4-6 0 0,-1 3 0 16,6 0 0-16,-5 1 0 0,4-1 0 15,-4 0 0-15,5 1 0 0,-1-2 0 16,-4 2 0-16,4 2 0 0,-4-3 0 0,5 3 0 16,-5-3 0-16,4 3 0 0,-4-2 0 15,4 2 0-15,-4 0 0 0,4 0 0 0,-4 0 0 16,0 0 0-16,0 0 0 0,-1 0 0 0,1 0 0 16,0 0 0-16,0 0 0 0,-5 0 0 15,4 0 0-15,1-3 0 0,0 3 0 16,0 0 0-16,-1-3 0 0,1 3 0 0,0-3 0 15,4 3 0-15,-4 0 0 0,0-3 0 16,4 3 0-16,-4-2 0 0,-1 2 0 0,1 0 0 16,5 0 0-16,-5-3 0 0,-1 3 0 15,1-2 0-15,-1 2 0 0,7-3 0 16,-7 3 0-16,1-3 0 0,0 0 0 0,0 3 0 16,-1-3 0-16,1 1 0 0,0-1 0 15,4 0 0-15,-9 1 0 0,5 2 0 16,-1-4 0-16,1 4 0 0,-1-2 0 0,-4 2 0 15,5 0 0-15,0 0 0 0,-5 0 0 16,5 0 0-16,-1 0 0 0,-4 0 0 0,4 0 0 16,1 0 0-16,-5 0 0 0,5 2 0 15,-5-2 0-15,-1 0 0 0,1 0 0 16,0 0 0-16,0 0 0 0,0 0 0 0,-1 0 0 16,1 0 0-16,0 0 0 0,-5 0 0 15,5 0 0-15,-1 0 0 0,-3 0 0 0,3 0 0 16,1 0 0-16,0 0 0 0,0 0 0 15,-5 0 0-15,4 0 0 0,1 0 0 0,0 0 0 16,0 0 0-16,0 0 0 0,0 0 0 16,-1 0 0-16,1 0 0 0,5-2 0 15,-6 2 0-15,1 0 0 0,5-3 0 0,-5 3 0 16,-1-3 0-16,2 3 0 0,3 0 0 16,-4-2 0-16,0 2 0 0,0 0 0 0,4-3 0 15,-3 3 0-15,-2 0 0 0,1-3 0 0,0 3 0 16,5-3 0-16,-6 3 0 0,1-3 0 15,5 1 0-15,-6-1 0 0,6 0 0 16,0 1 0-16,-5 2 0 0,4-4 0 16,1 2 0-16,-5 2 0 0,5-3 0 0,0 3 0 15,-1-3 0-15,1 3 0 0,-6 0 0 16,6-2 0-16,0 2 0 0,0-3 0 0,-5 3 0 16,4-3 0-16,1 3 0 0,0-3 0 0,-6 0 0 15,6 3 0-15,-5-2 0 0,5 2 0 16,-5-3 0-16,4 3 0 0,-4-3 0 15,0 3 0-15,0 0 0 0,5 0 0 0,-6 0 0 16,1-2 0-16,0 2 0 0,5-3 0 16,-1 3 0-16,-4-3 0 0,5 3 0 15,-5 0 0-15,4-3 0 0,-4 3 0 0,0 0 0 16,5 0 0-16,-5 0 0 0,-1 0 0 16,6 0 0-16,-5-3 0 0,0 3 0 0,-1 0 0 15,6 0 0-15,-5-2 0 0,5 2 0 16,-5-3 0-16,-1 3 0 0,6-2 0 15,-5 2 0-15,-1 0 0 0,1 0 0 0,0-4 0 16,5 4 0-16,-6 0 0 0,1 0 0 16,0 0 0-16,0 4 0 0,0-4 0 15,0 0 0-15,5 0 0 0,-6-4 0 0,1 4 0 16,5 0 0-16,-5 0 0 0,5-2 0 0,-1 2 0 16,-4 0 0-16,4-3 0 0,-4 3 0 15,5-3 0-15,-6 3 0 0,6 0 0 16,-5 0 0-16,5 0 0 0,-5 0 0 0,5 0 0 15,-1 0 0-15,-4 0 0 0,5 0 0 16,-5 0 0-16,0 0 0 0,4 0 0 16,-4 0 0-16,0 0 0 0,-1 0 0 0,6 0 0 15,-5-2 0-15,5 2 0 0,-5 0 0 16,4 0 0-16,-4 0 0 0,4 0 0 0,-3 0 0 16,-1 0 0-16,-1 0 0 0,1 0 0 15,5 0 0-15,-5 0 0 0,-1 2 0 0,1-2 0 16,5 3 0-16,-5-3 0 0,-1 3 0 15,6-3 0-15,-5 2 0 0,5 2 0 0,-6-4 0 16,6 0 0-16,-5 2 0 0,5-2 0 16,-5 0 0-16,-1 3 0 0,1-3 0 0,5 0 0 15,-5 0 0-15,-1 2 0 0,1-2 0 0,0 0 0 16,-5 0 0-16,5 0 0 0,-1 0 0 0,1 0 0 16,0 0 0-16,0 0 0 0,0 0 0 0,-1 0 0 15,6 0 0-15,-5-2 0 0,0 2 0 16,5-3 0-16,0 3 0 0,-6 0 0 0,6 0 0 15,-1-2 0-15,1 2 0 0,0 0 0 0,0-4 0 16,5 4 0-16,-6 0 0 0,0-2 0 16,6 2 0-16,0 0 0 0,-5-3 0 0,4 3 0 0,1 0 0 15,0-3 0-15,-1 3 0 0,1 0 0 16,-1 0 0-16,6 0 0 0,-5 0 0 0,4 0 0 16,-4 0 0-16,4 0 0 0,-4 3 0 0,4-3 0 15,1 0 0-15,0 0 0 0,-6 0 0 16,5 3 0-16,-4-3 0 0,0 0 0 0,-1 2 0 15,-4 2 0-15,5-4 0 0,-5 2 0 0,-1-2 0 16,1 3 0-16,-6-1 0 0,1-2 0 16,0 3 0-16,0-3 0 0,-5 3 0 0,0-3 0 15,0 0 0-15,0 0 0 0,0 0 0 0,-5 0 0 16,4 0 0-16,-4 0 0 0,5 0 0 16,-5-3 0-16,0 3 0 0,0 0 0 0,5 0 0 15,-5 0 0-15,5-3 0 0,-5 3 0 0,0 0 0 16,0 0 0-16,0 0 0 0,0 0 0 0,0 0 0 15,0 0 0-15,-5 0 0 0,0-2 0 0,0 2 0 16,1-3 0-16,-6 3 0 0,0-2 0 16,-5-2 0-16,1 2-517 0,-6 2-808 15,0-3-81-15,-5-2 28 0,1 2 93 0,-5-3 189 16,-6 3 321-16</inkml:trace>
  <inkml:trace contextRef="#ctx0" brushRef="#br0" timeOffset="-109171.979">20678 7443 354 0,'4'-5'534'0,"6"-4"106"15,-5 1 124-15,5-1 34 0,-1 1-66 16,1-2-73-16,1-2-57 0,-7 2-67 16,6-2-93-16,0 1-115 0,-5 0-86 0,0 0-48 15,-1 3-25-15,-4-3-17 0,6 2-5 16,-12 1-5-16,6 0-8 0,-4 3-13 0,-6-1-16 16,0 1-20-16,0 2-23 0,-9 3-21 15,-1 0-15-15,0 0-10 0,-4 3-4 16,-1 2 8-16,1-2 7 0,0 5 4 0,-1 0 5 15,0 3 10-15,6 0-29 0,4 3-16 16,0 3 0-16,0-1 0 0,6 4 0 0,9-1 0 16,-5 0 0-16,10 3 0 0,0-2 0 15,10-4 0-15,-1 1 0 0,1-3 0 16,4-3 0-16,6-3 0 0,5-5 0 0,-1-3 0 16,1-6 0-16,-6-2 0 0,5 0 0 15,-4-6 0-15,-6 0 0 0,1-2 0 0,0-1 0 16,-11 0 0-16,6 0 0 0,-10 1 0 15,5 0 0-15,-10-1 0 0,5 3 0 0,-5 1 0 16,0-2 0-16,-5 7 0 0,0-3 0 16,5 3 0-16,-5-1 0 0,5 5 0 15,-5-2 0-15,5 6 0 0,0 0 0 0,0 3 0 16,0 4 0-16,5 2 0 0,-5 5 0 16,5-1 0-16,-5 7 0 0,5-3 0 0,0 5 0 15,4-3 0-15,-3 0 0 0,3 1 0 16,1-4 0-16,5-3 0 0,-5 2 0 15,5-7-431-15,-6 1-588 0,6-5-228 0,-5 0-56 16,4-8 39-16,1 0 107 0,-6-8 219 16,6-2 329-16</inkml:trace>
  <inkml:trace contextRef="#ctx0" brushRef="#br0" timeOffset="-108849.58">20992 7203 107 0,'-15'-19'811'0,"5"3"200"0,0-1 140 0,0 3 117 16,5 0-3-16,-4 0-302 0,9 3-274 15,-6 0-153-15,6 3-146 0,0 0-390 16,0 2 0-16,0-2 0 0,6 5 0 0,-2 1 0 16,-4-1 0-16,5 3 0 0,0 0 0 15,0 3 0-15,5-1 0 0,-10 4 0 0,5-1 0 16,-1 4 0-16,2-2 0 0,-6 5 0 16,0-1 0-16,0 0 0 0,0 3 0 15,-6 0 0-15,6-3 0 0,-4 3 0 0,-1-1 0 16,5-2 0-16,-5 0 0 0,5-3 0 15,0 1 0-15,0-1 0 0,0-2 0 0,5-1 0 16,0 1 0-16,-1-4 0 0,2 1 0 16,9-3 0-16,-6 0 0 0,1 0 0 15,5-3 0-15,-1-2 0 0,6-1 0 0,-5 0 0 16,5 1 0-16,-6 0 0 0,6 2 0 16,-5 0-936-16,4 0-355 0,-4 3-82 0,-1 3 33 15,1 0 96-15,-5 0 217 0,5 2 348 16</inkml:trace>
  <inkml:trace contextRef="#ctx0" brushRef="#br0" timeOffset="-108056.443">17108 8130 203 0,'-5'5'411'0,"-5"1"74"0,5-3 83 0,0 2-11 16,1-2-10-16,-1-1 33 0,-1 2 38 15,6-2 10-15,-4 1-17 0,4 0-40 0,-5-3-61 16,5 2-83-16,0-2-74 0,0 3-44 16,0-3-35-16,0 0-18 0,0 0-14 15,5 3-201-15,-1-3-41 0,2 0 0 0,3 3 0 16,6-3 0-16,0 0 0 0,-1 0 0 16,6-3 0-16,5 0 0 0,-1 0 0 0,0 1 0 15,6-4 0-15,-1 4 0 0,1-4 0 16,-1 0-334-16,-4 4-528 0,-6 2-299 15,6-3-104-15,-10 6 8 0,0-3 63 0,-6 2 170 16,-4 4 291-16</inkml:trace>
  <inkml:trace contextRef="#ctx0" brushRef="#br0" timeOffset="-107848.999">17275 8273 496 0,'-30'8'839'0,"5"1"157"0,1-3 105 15,4-1 72-15,1 1-290 0,4-4-210 16,0 4-189-16,5-3-128 0,1-3-68 0,9 2-28 15,-5-2-10-15,5 3 1 0,5-3-110 16,0 0-141-16,5-3 0 0,-6 3 0 16,11 0 0-16,-5-2 0 0,5 2 0 0,0-3 0 15,-1 3 0-15,6-3 0 0,-1 0 0 16,1 1 0-16,0-4 0 0,4 3 0 0,1 1 0 16,-6-1-798-16,6 0-574 0,-1 0-80 15,-4 1 50-15,5-2 125 0,-6-1 261 16,0 2 387-16</inkml:trace>
  <inkml:trace contextRef="#ctx0" brushRef="#br0" timeOffset="-105156.425">18226 7827 177 0,'-5'0'522'0,"5"-3"117"0,-5-2 127 16,0 1 94-16,5-1-90 0,-5 2-105 16,0-2-88-16,0-1-89 0,1 1-107 0,-6-1-108 15,0 1-91-15,0-1-54 0,0 4-31 16,-5-2-18-16,1 4-8 0,-1-2-5 0,-4 2 0 15,-1 2 1-15,0-2 7 0,1 4 4 16,-1 1 2-16,0 0 4 0,1 4 8 0,4-1 6 16,0 6 2-16,1 0 7 0,9 2 4 15,-5 3 2-15,5 1-5 0,5-1-10 0,5 3-15 16,5 0-18-16,-1-3-39 0,6 1-26 16,5-3 0-16,-1-6 0 0,6-4 0 0,-1-1 0 15,1-6 0-15,5-6 0 0,-6 1 0 16,-4-6 0-16,-1 0 0 0,1-3 0 15,-6 0 0-15,-4 0 0 0,0-2 0 0,0-1-2 16,-5 4-7-16,-5-4 0 0,0 3 2 16,0-2 2-16,-5 2 3 0,0 3 2 15,5 0 3-15,-5 0 5 0,0 5-1 0,0-2 1 16,1 6-1-16,-2 2-6 0,6 0-1 0,0 5 0 16,-4 3 0-16,8 0 0 0,-4 7 0 15,0-2 0-15,6 3 0 0,-2 1 0 0,6 2 0 16,0 3 0-16,0 1 0 0,5-4 0 15,-1-2-145-15,1-4-178 0,4-1-260 16,2-5-345-16,-2-3-235 0,0-4-72 0,6-6 21 16,-1 1 116-16,1-4 238 0,0-2 339 15</inkml:trace>
  <inkml:trace contextRef="#ctx0" brushRef="#br0" timeOffset="-104956.957">18530 7859 457 0,'-10'-2'923'0,"0"-1"175"0,0 0 138 0,1 1 105 15,-1-4-197-15,5 3-333 0,0-2-222 16,5 0-133-16,0-1-320 0,5-3-136 0,4 4 0 16,2-1 0-16,-1 1 0 0,4 0 0 15,1 2 0-15,0 0 0 0,0 3 0 0,4-3 0 16,0 3 0-16,1-3 0 0,0 3 0 16,-5 0 0-16,4-2 0 0,-4 2-299 15,-1-3-609-15,-4 3-272 0,5-3-94 0,-10 3 20 16,5-2 79-16,-5 2 181 0,-5 0 269 15</inkml:trace>
  <inkml:trace contextRef="#ctx0" brushRef="#br0" timeOffset="-104772.451">18692 7749 303 0,'-15'-5'813'15,"0"-3"195"-15,0 0 138 0,1-1 110 0,4 1-147 16,-5 2-216-16,6 1-232 0,3 2-161 16,2 0-109-16,-1 0-280 0,5 3-111 0,0 3 0 15,0 3 0-15,5 2 0 0,-1 3 0 16,2 3 0-16,3 5 0 0,-4 1 0 15,5 4 0-15,-5 1 0 0,4 0 0 0,-3-3 0 16,3 3 0-16,-3-3 0 0,3-3-85 16,1-3-974-16,0-2-254 0,-5-2-65 15,5-4 46-15,-1-6 111 0,6-2 237 0,-5-5 380 16</inkml:trace>
  <inkml:trace contextRef="#ctx0" brushRef="#br0" timeOffset="-104426.107">18892 7830 150 0,'0'2'835'0,"-4"3"220"16,4-2 147-16,-5 0 114 0,5 0-47 16,0-3-308-16,5 3-296 0,-5-3-194 0,4 0-204 15,2 0-267-15,-1 0 0 0,5-3 0 16,-6-3 0-16,6 1 0 0,0 0 0 0,0-4 0 16,-6-2 0-16,2 0 0 0,-2 0 0 15,7-3 0-15,-7 3 0 0,-4-3 0 16,0 3 0-16,0 1 0 0,0-5 0 0,0 5 0 15,-4-2 0-15,-2 2 0 0,1 1 0 16,5 1 0-16,-4 2 0 0,-2 1 0 0,6 2 0 16,0 3 0-16,-4 3 0 0,4 2 0 15,0 4 0-15,0 1 0 0,0 2 0 16,0 2 0-16,4 2 0 0,-4 1 0 0,6 2 0 16,-2 0 0-16,1 3 0 0,1-3 0 15,-2 6 0-15,6-6 0 0,-5 4 0 0,4-4 0 16,-3-3 0-16,3 1-92 0,-4-3-628 15,0 0-374-15,0-4-172 0,0-1-29 0,0-1 52 16,-5-2 138-16,4 2 261 0,-4-5 375 16</inkml:trace>
  <inkml:trace contextRef="#ctx0" brushRef="#br0" timeOffset="-103899.355">17981 8245 82 0,'-10'4'543'15,"0"-2"146"-15,0 1 158 0,0 0 146 16,6-1-81-16,-2 1-136 0,2 0-115 0,-1-3-97 16,0 3-113-16,0-3-102 0,5 3-57 15,0-3-16-15,0 0-1 0,0 0 6 16,5-3-81-16,0 3-200 0,0-3 0 0,5 0 0 16,-1 0 0-16,6 3 0 0,-1-2 0 0,1 2 0 15,5 0 0-15,4 0 0 0,1-3 0 16,5 3 0-16,4-3 0 0,5 1 0 0,0-4 0 15,11 0 0-15,-6 1 0 0,9-4 0 16,-4 2 0-16,5-2 0 0,-5 4 0 0,1-1 0 16,-1 0 0-16,-5 4 0 0,-5 2 0 15,0 0 0-15,1 0 0 0,-6 0 0 0,0 0 0 16,-5 0 0-16,1 0 0 0,-1 0 0 0,-4-3 0 16,-6 3 0-16,6-5 0 0,-5 2 0 15,-6 0 0-15,1-3 0 0,-6 4 0 0,-3-4 0 16,3 4 0-16,-9-4 0 0,0 3 0 15,0 0 0-15,-5 3 0 0,1-2 0 0,-2 2 0 16,-3 2-549-16,-6 1-245 0,1 2-229 16,-1 1-137-16,0 2-30 0,-4 1 42 15,-1-1 141-15,5 3 230 0,-4 0 303 0</inkml:trace>
  <inkml:trace contextRef="#ctx0" brushRef="#br0" timeOffset="-103391.521">18579 8505 591 0,'-5'6'909'0,"-4"-3"154"0,3-3 104 16,1 0 50-16,1-3-276 0,-2 0-277 0,2-3-205 16,4-2-129-16,-5 0-79 0,0 2-50 15,0-2-33-15,0-1-23 0,-5 5-60 16,0-5-85-16,1 6 0 0,-6-3 0 0,0 4 0 15,1 2 0-15,-1 0 0 0,-5 2 0 16,5 4 0-16,-4 2 0 0,4 3 0 16,6 1 0-16,-6 1 0 0,5 4 0 0,5-1 0 15,5 4 0-15,0-1 0 0,0 0 0 16,10 1 0-16,0-1 0 0,4-3 0 0,1 1 0 16,4-6 0-16,6 0 0 0,-5-5 0 15,4-4 0-15,0-2 0 0,-3-2 0 0,-2-7 0 16,0 1 0-16,2-3 0 0,-7 0 0 15,-4-3 0-15,0 0 0 0,-1 1 0 16,-4-1 0-16,-5 0 0 0,5-3 0 16,-10 4 0-16,5 2 0 0,0-3 0 0,-5 3 0 15,0 3 0-15,1-1 0 0,-2 1 0 16,2 3 0-16,4 2 0 0,-5 0 0 0,5 3 0 16,0 3 0-16,0 2 0 0,0 1 0 15,5 5 0-15,-1 0 0 0,2 3 0 0,-2 2 0 16,1-2 0-16,5 5 0 0,0-2 0 15,-1 2 0-15,6-2 0 0,0-1 0 0,-5 1 0 16,5-7 0-16,-1 2 0 0,1-1 0 16,-5-6-1020-16,5 1-376 0,-6-6-29 15,1 0 75-15,0-6 138 0,0-2 250 0,0-3 356 16</inkml:trace>
  <inkml:trace contextRef="#ctx0" brushRef="#br0" timeOffset="-103044.488">18775 8431 456 0,'-10'-11'922'0,"6"2"171"0,-2-2 133 16,-3 3 103-16,4 0-197 0,0-1-333 16,5 4-239-16,-5-3-145 0,5-1-156 0,5 4-259 15,0-3 0-15,0 2 0 0,4-2 0 16,1 2 0-16,0 1 0 0,0-1 0 16,0 4 0-16,-1-1 0 0,1 0 0 0,0 3 0 15,0 3 0-15,0 0 0 0,-6 2 0 16,2 3 0-16,-2 4 0 0,1-2 0 0,-5 4 0 15,0 2 0-15,-5-1 0 0,1 1 0 0,-2 1 0 16,2-4 0-16,-1 1 0 0,0 0 0 16,0 0 0-16,0-3 0 0,0-3 0 15,0 0 0-15,5-2 0 0,0 0 0 0,0-1 0 16,5-2 0-16,0-1 0 0,0-2 0 16,5 0 0-16,-1 0 0 0,6-2 0 0,0-4 0 15,-1 1 0-15,7-1 0 0,-7 1 0 16,6-1 0-16,-1-2 0 0,-4 5 0 15,4-2 0-15,-9 2-1166 0,5-3-276 0,-5 3-27 16,-1 0 87-16,1 3 161 0,1-2 293 16,-7 0 435-16</inkml:trace>
  <inkml:trace contextRef="#ctx0" brushRef="#br0" timeOffset="-98348.858">15068 9236 271 0,'0'-14'723'0,"0"-3"188"16,-5 1 120-16,5 3 78 0,-5-4-182 0,0 0-214 15,0 3-185-15,1-2-158 0,-6 2-103 16,0 3-65-16,-5-2-45 0,6-2-42 0,-12 5-32 16,7 1-23-16,-6 1-14 0,-4 5-12 15,-1 3-8-15,1 3-6 0,0 2-3 0,-1 7-3 16,5 4 4-16,0 4 7 0,1 1 14 15,4 4 14-15,5 6 14 0,10-1 11 0,0 3 3 16,10 0-2-16,10 1-9 0,4-2-14 16,6 1-55-16,-1-5-1 0,11-3 0 0,4-3 0 15,-1-6 0-15,-3-2 0 0,4-3 0 16,-4 0 0-16,-6 1 0 0,-5-4 0 16,-5 0 0-16,-4 0 0 0,0 0 0 0,-10 3 0 15,-6 1 0-15,-4-2 0 0,-4 2 0 16,-6-2 0-16,0 2 0 0,-5-4 0 15,-4 3 0-15,-1-2 0 0,-5-2 0 0,-4-1 0 16,5-3 0-16,-6 0 0 0,6-3 0 16,-6 0 0-16,11-6 0 0,-6 3 0 15,10-3 0-15,1 2 0 0,9-2 0 0,0-3 0 16,5 1 0-16,5-1 0 0,5 1 0 16,4 0 0-16,6 0 0 0,4-3-256 0,1 0-80 15,4 2-87-15,1-1-126 0,-1-2-128 16,1 2-91-16,4-2-30 0,-9 4 30 0,4 0 124 15,-10 0 222-15,1 0 291 0,0 2 330 16,-5 0 316-16,-6 3 212 0,-4 1 136 16,0 2 70-16,-5-3-3 0,0 3-90 0,-5-2-142 15,5 2-631-15,-5 0-67 0,0 0 0 16,1 2 0-16,4-2 0 0,-6 5 0 0,6 1 0 16,0 3 0-16,0 1 0 0,6 2 0 15,-2 2 0-15,1-1 0 0,0 1 0 16,5-1 0-16,0-1 0 0,0 1 0 0,5-4 0 15,-1-1 0-15,0-3 0 0,1-1 0 16,5-8 0-16,-5 2 0 0,0-4 0 0,-1-5 0 16,1 0-58-16,0-3-244 0,-6 1 69 15,1-4 68-15,-5 4 76 0,0-5 72 0,-5 2 64 16,0-1 50-16,-5 4 49 0,0 2 44 16,1 0 27-16,-2 0-50 0,2 5-167 15,-1 0 0-15,-1 6 0 0,2 0 0 0,-1 3 0 16,5 6 0-16,-5-1 0 0,5 3 0 15,0 0 0-15,5 3 0 0,-5 0 0 0,5 2 0 16,5-2 0-16,-5-1 0 0,5-1 0 16,-1-1 0-16,6 0 0 0,-1-6 0 15,1 1 0-15,0-3 0 0,4-3 0 0,-4-3 0 16,0 0 0-16,-1-3 0 0,-4-2 0 16,5 0-74-16,-5-3-62 0,-5 0 35 0,0 0 28 15,0-3 23-15,-5 1 18 0,0-2 11 16,0 2 10-16,-5-1 3 0,0 1 4 0,0-2 3 15,0 4-1-15,-4 1 2 0,3 1-1 16,1 3 1-16,5 4 5 0,0 4 17 16,0 4 16-16,0 3 20 0,5 4 21 0,1 1 20 15,3 5 10-15,1 1-5 0,0 2-104 16,-1 3 0-16,6-1 0 0,0 4 0 16,-1 2 0-16,7 1 0 0,-2 1 0 0,-4-1 0 15,4-1 0-15,-4 1 0 0,0-4 0 16,-5 4 0-16,4-7 0 0,-9 4 0 0,0-6 0 15,-5 3 0-15,0-5 0 0,-10-4 0 16,0 0 0-16,-4-2 0 0,-1-3 0 0,-5-3 0 16,-4-2 0-16,0-3 0 0,-6-3 0 15,1-3 0-15,-1-3 0 0,1-2 0 16,-1 0 0-16,10-3 0 0,1-3-176 0,4 0-380 16,6 0-284-16,3-5-271 0,6 0-99 15,6-3-3-15,9-3 62 0,-2 0 177 0,8-5 304 16</inkml:trace>
  <inkml:trace contextRef="#ctx0" brushRef="#br0" timeOffset="-97660.551">15931 9426 80 0,'-14'6'791'16,"-1"0"202"-16,0-1 137 0,0 0 108 15,5 1-10-15,0-3-308 0,1 2-290 0,4-2-158 16,5 2-97-16,0-2-75 0,5 2-266 15,0-1-34-15,5-2 0 0,-1-2 0 0,6-2 0 16,-1-2 0-16,1-4 0 0,0 0 0 0,5-3 0 16,-5-5 0-16,-1 2 0 0,1-2 0 15,0-2 0-15,-1 0 0 0,-9 1 0 16,5 3 0-16,-5-2-111 0,0 2-60 0,-5 2 45 16,0 2 43-16,-5 2 54 0,5-1 51 15,-10 4 42-15,5-1 36 0,0 6 34 16,0 2 30-16,1 5-128 0,-1 4-36 0,0 0 0 15,5 2 0-15,0 4 0 0,5 2 0 16,0 0 0-16,-1 3 0 0,6-2 0 0,5-1 0 16,0 1 0-16,0-4 0 0,4-2 0 15,0-4 0-15,1-4 0 0,0 0 0 16,-1-4 0-16,6-2 0 0,-6-5 0 0,1 0 0 16,0-7 0-16,-1 2 0 0,-4-2 0 15,0-1 0-15,-5 1 0 0,-1-1 0 0,-3-1 0 16,-6 0 0-16,-6 1 0 0,1-2-12 15,1 5-18-15,-11-2 12 0,5 2 11 0,-5 1 14 16,1 1 15-16,3 2 15 0,-3 6-36 16,4 0-1-16,-4 6 0 0,9 2 0 0,-5 6 0 15,10 0 0-15,-5 2 0 0,5 4 0 16,5-1 0-16,0 0 0 0,0 1 0 16,4-1 0-16,1-5 0 0,5 0 0 0,0-6 0 15,0 0 0-15,-6-6 0 0,6-2 0 16,-1-2 0-16,1-4 0 0,-5-2 0 15,0-3 0-15,0 0 0 0,-5-3 0 0,0 1 0 16,-5-1 0-16,0 3 0 0,0-3 0 16,0 3 0-16,-5 0 0 0,0 0 0 0,0 5 0 15,0-2 0-15,0 6 0 0,5-1 0 16,0 3 0-16,-5 0 0 0,5 5 0 16,5 3 0-16,-5 1 0 0,5-1 0 0,-5 3 0 15,5 0 0-15,0 3 0 0,0-1 0 16,4 4 0-16,-3-3 0 0,3 0 0 0,1-4 0 15,-5 4 0-15,5-2 0 0,0-2-485 16,-1-1-646-16,1-1-165 0,-5-3-29 0,5-5 51 16,5 3 118-16,-1-6 248 0,1-2 400 15</inkml:trace>
  <inkml:trace contextRef="#ctx0" brushRef="#br0" timeOffset="-96950.895">16691 9374 67 0,'-5'5'353'16,"0"-2"52"-16,0 2 46 0,1-2-30 16,4 0-108-16,-6-3-86 0,6 3-49 15,0-3-23-15,0 0 7 0,0 0 46 0,0 0 94 16,6 0 129-16,-6-3 85 0,4 3 46 16,-4 0 17-16,5 3-7 0,0-3-40 0,0 0-70 15,5 0-36-15,-1-3-7 0,1-3-8 16,5 1-372-16,0-6-39 0,0-3 0 0,9-2 0 15,-4-3 0-15,5-7 0 0,-1-1 0 16,5-1 0-16,-4-2 0 0,-1 0 0 16,-4 2 0-16,-1-2 0 0,-4 2 0 0,-5 4 0 15,-5 2 0-15,0 0 0 0,-10 5 0 16,0 0 0-16,-5 3 0 0,-5 3 0 16,-4 1 0-16,-1 4 0 0,-4 0 0 0,-1 4 0 15,0-2 0-15,1 8 0 0,5-2 0 16,-6 7 0-16,10 1 0 0,1 8 0 0,4-2 0 15,0 6 0-15,5 3 0 0,5 0 0 0,5 5 0 16,5 0 0-16,0 1 0 0,4 2 0 16,1 3 0-16,4-3 0 0,2-1 0 15,-7-1 0-15,6-4 0 0,-1-2 0 0,0-3 0 16,-4-2 0-16,5-6 0 0,-5-1 0 0,0-4 0 16,-6-4 0-16,6-5 0 0,-5 0 0 15,0-8 0-15,-5-1 0 0,-1-4 0 0,2-4 0 16,-6 1 0-16,4-1 0 0,-4 1 0 0,0-1 0 15,0 3 0-15,5 3 0 16,-5 6 0-16,0-1 0 0,5 6 0 0,0 3 0 16,0 3 0-16,0-1 0 0,0 6 0 0,5 0 0 15,-5 3 0-15,4 0 0 0,1-4 0 16,0 4 0-16,-1 0 0 0,1-6 0 0,5 4 0 16,-5-4 0-16,-1-6 0 0,2 1 0 15,3-3 0-15,-4-3-806 0,0 1-461 0,0-6-66 16,4-4 30-16,-3 2 84 0,-2-2 173 15,6-2 277-15,-5 1 339 0</inkml:trace>
  <inkml:trace contextRef="#ctx0" brushRef="#br0" timeOffset="-96544.89">17304 9310 291 0,'0'-8'762'0,"0"2"237"15,0 2 175-15,-5 1 115 0,0 0-95 0,0 3-156 16,5-3-203-16,0 3-226 0,-4 3-609 16,4 0 0-16,0 2 0 0,0 3 0 0,4 3 0 15,-4 0 0-15,5 9 0 0,0-1 0 0,0 5 0 16,0 4 0-16,-1 0 0 0,7 5 0 15,-1 0 0-15,-1 0 0 0,1 0 0 16,0 0 0-16,-1-2 0 0,1-1 0 0,0-8 0 16,0-3 0-16,0-2 0 0,-5-6 0 0,0-3 0 15,-5-2 0-15,5-6 0 0,-10-3 0 16,0-5 0-16,0-3 0 0,0-5 0 16,-5-7 0-16,0 1 0 0,-5-8 0 0,6-1 0 15,-6-2 0-15,1-6 0 0,4 3 0 16,5 1 0-16,-1-1 0 0,2 0 0 0,8 6 0 15,2 2 0-15,-1 1 0 0,5 5 0 16,4 3 0-16,-4 2 0 0,4 3 0 0,1 3 0 16,0 5 0-16,0 4 0 0,-1 2 0 15,1 5 0-15,-5 1 0 0,5 5 0 0,-11 0 0 16,7 6 0-16,-7-1 0 0,2 3 0 0,-6 3 0 16,0 1 0-16,0-1 0 0,-6-1 0 15,2-1 0-15,-1 2 0 0,-1-6 0 0,-3 4 0 16,-1-6 0-16,0 2 0 0,1-5 0 15,-6 0 0-15,5-5 0 0,-5-6-1008 0,5-3-334 16,-5-3-31-16,6-5 53 0,4-5 107 16,0-4 219-16,0-5 333 0</inkml:trace>
  <inkml:trace contextRef="#ctx0" brushRef="#br0" timeOffset="-96169.675">17505 8991 135 0,'10'-23'819'16,"-5"7"231"-16,-1 2 173 0,2 0 150 0,-6 6-7 15,0 0-245-15,0 2-284 0,0 0-570 16,0 6-267-16,0 0 0 0,4 6 0 0,-4 5 0 16,5 3 0-16,0 5 0 0,0 3 0 15,0 3 0-15,5 3 0 0,0 2 0 0,-1 1 0 16,1-1 0-16,5 3 0 0,0-2 0 16,-1-4 0-16,-3 3 0 0,3-5 0 0,-4 0 0 15,0-3 0-15,0-3 0 0,-6 1 0 16,1-7 0-16,-5-1 0 0,0-4 0 0,-5-3 0 15,-5-2 0-15,1-6 0 0,-1-2-31 16,-5-3 24-16,0-1 41 0,1-4-30 0,-1-4-4 16,0 0 0-16,1 0 0 15,3 4 0-15,2-3 0 0,9 2 0 0,-5 2 0 16,5 2 0-16,5-2 0 0,-5 4 0 0,9 2 0 16,2 2 0-16,-1-2 0 0,-1 6 0 15,6-3 0-15,-1 3 0 0,1 3 0 0,0-3 0 16,5 2 0-16,-5 4 0 0,4-4 0 0,0 4 0 15,1 0 0-15,0-1-1070 0,-5-2-427 16,9 0 43-16,-10 0 123 0,7-3 180 16,-2 0 228-16,0-3 345 0</inkml:trace>
  <inkml:trace contextRef="#ctx0" brushRef="#br0" timeOffset="-95654.752">18148 9219 206 0,'4'-10'486'0,"1"2"154"0,0-4 173 0,0 4 93 16,0 0 4-16,-5 0-34 0,5-1-47 16,-5 1-63-16,0 0-109 0,-5 2-116 15,5 0-86-15,-5-2-349 0,0 6-106 0,-5-4 0 16,6 3 0-16,-7 3 0 0,2 0 0 15,-6 3 0-15,5 5 0 0,0 0 0 0,6 4 0 16,-6 1 0-16,5 3 0 0,0 4 0 16,0 0 0-16,5 2 0 0,5-3 0 0,0 3 0 15,0 0 0-15,5 0 0 0,4-3 0 16,6-2 0-16,0 0 0 0,-1-7 0 0,1-2 0 16,4-2 0-16,0-6 0 0,6-3 0 0,-5-2 0 15,4-3 0-15,-4-3 0 0,-1-1 0 16,1-1 0-16,-10-1 0 0,4 0 0 0,-4 3 0 15,-5-2 0-15,-6-2 0 0,1 5 0 16,-5-1 0-16,-5-1 0 0,1 2 0 0,-6-2 0 16,-5 4 0-16,0 0 0 0,0 0 0 15,1 2 0-15,-1 4 0 0,0 2 0 16,6 0 0-16,-6 2 0 0,5 4 0 0,6 2 0 16,-2 3 0-16,1 0 0 0,5 3 0 15,0 3 0-15,0-1 0 0,5 1 0 0,1-1 0 16,3 1 0-16,1-4 0 0,0-1 0 0,5-2 0 15,-1-4 0-15,6-6 0 0,-5 0 0 16,-1-9 0-16,1-1-891 0,0-4-642 0,-6-3 30 16,6-4 111-16,-1-2 169 0,-3-2 281 15,3 0 391-15</inkml:trace>
  <inkml:trace contextRef="#ctx0" brushRef="#br0" timeOffset="-95486.201">18515 9071 464 0,'-5'-28'927'0,"-5"3"223"0,-5 0 182 15,6 6 165-15,-1-3-146 0,0 6-223 16,1 2-786-16,3 0-342 0,-3 6 0 0,4-1 0 15,0 4 0-15,0 2 0 0,0 6 0 0,0 5 0 16,1 3 0-16,-7 6 0 0,7 1 0 16,-2 5 0-16,2-1 0 0,-1 3 0 15,0 0 0-15,0-1-425 0,0-1-1309 0,5-4 61 16,0-2 163-16,5-4 198 0,0-2 372 16,5-5 440-16</inkml:trace>
  <inkml:trace contextRef="#ctx0" brushRef="#br0" timeOffset="-94993.557">18937 9131 177 0,'-15'-3'611'16,"6"-2"192"-16,-1 2 184 0,-1 3 118 0,2 0-123 16,4-2-131-16,0 2-127 0,0 0-139 15,0 0-142-15,5 0-77 0,-5 0-35 16,5 2-105-16,5-2-226 0,-5 6 0 0,5-4 0 16,0 7 0-16,5 2 0 0,-5 3 0 15,5 2 0-15,-5 3 0 0,5 3 0 0,-1-2 0 16,-4 1 0-16,5-1 0 0,0-1 0 0,-6-2 0 15,6-3 0-15,-5 0 0 0,5-6 0 16,-5-3 0-16,0-2 0 0,0-6 0 16,-5-5 0-16,5-3 0 0,-5-3 0 0,-5 0 0 15,5-4 0-15,-5-5 0 0,5 4 0 16,-5-3 0-16,5-1 0 0,0 5 0 0,0-2 0 16,5 3 0-16,-5 4 0 0,5 2 0 15,0 5 0-15,5 4 0 0,-6 4 0 0,6 4 0 16,-5 2 0-16,5 6 0 0,-1 3 0 15,1 1 0-15,1 2 0 0,-2 2 0 16,1 0 0-16,0 0 0 0,-1-2 0 0,1-1 0 16,0-3 0-16,5-2 0 0,-6 0 0 15,6-3 0-15,0 0-654 0,-5-6-324 16,5 1-194-16,-1-4-50 0,1-2 24 16,5-2 94-16,-6-1 184 0,6 0 265 0</inkml:trace>
  <inkml:trace contextRef="#ctx0" brushRef="#br0" timeOffset="-94707.52">19388 9349 578 0,'10'-2'891'0,"-10"2"188"0,5-3 129 0,-5 3 24 16,0-3-175-16,0 0-217 0,0 3-205 16,-5-3-133-16,5 3-333 0,-5 0-169 15,0 0 0-15,0 3 0 0,0 3 0 0,5 2 0 16,-5 3 0-16,0 0 0 0,1 0 0 16,4 3 0-16,0 0 0 0,4-1 0 0,1 1 0 15,0-3 0-15,5 0 0 0,0-3 0 0,0 0 0 16,-1-4 0-16,6-2 0 0,0-4 0 15,-5-2 0-15,4 2 0 0,-4-6 0 16,0 0 0-16,0-1 0 0,-5-2 0 0,-1 0 0 16,-4 0 0-16,0 0 0 0,0 0 0 15,-4 0 0-15,-1 3 0 0,-5-3 0 0,0 5 0 16,0-2 0-16,-4 0 0 0,4 2 0 16,-5 0 0-16,0 1 0 0,1 2 0 0,-1 1-582 15,5 2-467-15,-4 0-170 0,4-3-32 16,5 3 32-16,0 0 99 0,0-3 203 0,5 0 307 15</inkml:trace>
  <inkml:trace contextRef="#ctx0" brushRef="#br0" timeOffset="-93553.087">20246 9106 149 0,'-5'-5'626'0,"-5"-1"193"0,6-2 175 0,-7-1 114 16,2 5-120-16,-6-5-175 15,1 1-156-15,-1 0-157 0,0-1-148 0,-5 1-93 16,-4 3-59-16,-1-1-40 0,1 3-33 0,-1 0-27 15,-4 6-14-15,4 0-7 0,1 5-2 16,-1 0 1-16,6 6-59 0,4 0-19 0,0 6 0 16,5 1 0-16,0 1 0 0,10 6 0 15,6-3 0-15,-2 3 0 0,6-4 0 16,10 1 0-16,-1-3 0 0,6-6 0 0,0-4 0 16,4-4 0-16,1-5 0 0,-1-9 0 15,0-2 0-15,0-8 0 0,-4-4 0 16,0-5 0-16,-6-2-343 0,-4-3-140 0,0-1-32 15,-5 1-15-15,-5-1 18 0,-5-1 44 0,0 1 51 16,-5 0 81-16,-5 2 103 0,0-3 123 16,-5 0 126-16,0 1 128 0,-4-1 129 15,4 1 90-15,-4 3 63 0,4 3 32 0,5 4-8 16,0 4-56-16,1 3-67 0,3 6-20 16,2 5-3-16,4 3 2 0,0 6-127 0,0 5-179 15,4 2 0-15,2 7 0 0,-2 5 0 16,6-1 0-16,0 7 0 0,0 2 0 0,4 0 0 15,1 0 0-15,0 3 0 0,4 0 0 16,1 0 0-16,-5-6 0 0,9 0 0 0,-4-2 0 16,0-3 0-16,-1-6 0 0,0-3 0 15,2-2 0-15,-2-6 0 0,-4 1 0 0,-1-6 0 16,1-6 0-16,-5 0 0 0,0-5 0 0,-5-3 0 16,0 0 0-16,-1-3 0 0,-4-3 0 15,0 1 0-15,-4 2 0 0,4 0 0 0,-5 0 0 16,0 4 0-16,0 2 0 0,0-1 0 15,0 7 0-15,0-2 0 0,1 8 0 16,4 1 0-16,0 3 0 0,-6 1 0 0,12 1 0 16,-6 4 0-16,0 0 0 0,4 0 0 15,6-1 0-15,-5 2 0 0,5-4 0 16,-1 0 0-16,1-1 0 0,0-4 0 0,5 0 0 16,0-4 0-16,-1-2 0 0,1-2 0 15,-5-4 0-15,0 0 0 0,4 1 0 0,-9-6 0 16,5 3 0-16,-5-3 0 0,5-3 0 0,-10 3 0 15,5 0 0-15,-5-1 0 0,0 2 0 16,-5 1 0-16,-1 1 0 0,6-1 0 16,-4 5 0-16,-1 1 0 0,0 3 0 0,5 0 0 15,-5 5 0-15,5 1 0 0,0 2 0 16,0 3 0-16,5 2 0 0,-5-1 0 0,5 2 0 16,0-1 0-16,5-1 0 0,-1-1 0 15,1-4 0-15,5 2 0 0,0-4 0 0,4 1 0 16,-4-6 0-16,0 0 0 0,5-6 0 15,-6 1 0-15,-4 0 0 0,4-4 0 0,-3-2 0 16,-7 3 0-16,1-3 0 0,0 3 0 16,-5-4 0-16,0 4 0 0,-5 0 0 15,0-3 0-15,1 5 0 0,-2-2 0 0,1 3 0 16,1-1 0-16,4 6 0 0,-6 0 0 16,6 2 0-16,0 2 0 0,0 4 0 15,0 3 0-15,6 0 0 0,3 3 0 0,-3 0 0 16,3 2 0-16,6 4 0 0,-1-1 0 0,1 3 0 15,0 2 0-15,0 4 0 0,5-1 0 0,-6 4 0 16,1-1 0-16,0 0 0 0,-6 1 0 16,1-1 0-16,0 0 0 0,-5 1 0 0,-5-4 0 15,0-2 0-15,-5-3 0 0,0 0 0 16,-4-2 0-16,-1-3 0 0,-5-4 0 0,0 1 0 16,-4-5 0-16,4-1 0 0,-10 0 0 15,0-5 0-15,1-3 0 0,-1-3 0 0,-4-3 0 16,-5-2 0-16,4-3 0 0,1-3-742 15,4 1-244-15,1-2-191 0,4-1-42 16,1 0 30-16,9-4 100 0,5-2 184 0,5 0 271 16</inkml:trace>
  <inkml:trace contextRef="#ctx0" brushRef="#br0" timeOffset="-92539.062">21133 8958 173 0,'-9'-6'635'16,"-1"0"188"-16,0 0 167 0,5 2 118 0,1 0-124 16,4 2-156-16,0-1-128 0,0 0-115 15,4 3-95-15,1 0-49 0,5 3-18 0,0 0-412 16,-1 3-11-16,2 4 0 0,-2-1 0 15,1 4 0-15,5 4 0 0,-5 2 0 16,-1 0 0-16,1 4 0 0,-5-1 0 0,5 0 0 16,0 0 0-16,-5-3 0 0,5 0 0 0,-6-2 0 15,1-6 0-15,0 0 0 0,0-3 0 16,-5-4 0-16,5-4 0 0,-5-4 0 16,0-6 0-16,0-1 0 0,0-6 0 0,-5 0 0 15,5-2 0-15,-5-3 0 0,5-1 0 16,-5 4 0-16,5 0 0 0,0 2 0 0,0 4 0 15,0-1 0-15,0 9 0 0,5-1 0 16,-5 6 0-16,5 6 0 0,0-1 0 0,0 9 0 16,-5-1 0-16,9 1 0 0,-3 6 0 15,3-1 0-15,1-3 0 0,0 4 0 16,5-4 0-16,-1 1 0 0,1 0 0 0,-1-6 0 16,7-3 0-16,-7 0 0 0,1-5 0 15,4-3 0-15,-4-5 0 0,5-1 0 16,-6-6 0-16,1 2 0 0,0-7 0 0,-5 1 0 15,5-4 0-15,-6-1 0 0,-4-1 0 16,0-4 0-16,-5 2 0 0,0-2 0 0,0-1 0 16,-5 3 0-16,-5-4 0 0,-5 1 0 15,1-1 0-15,-6 3 0 0,1 0 0 16,-6 5 0-16,6 1 0 0,-6 5 0 0,6 6 0 16,-2 3 0-16,7 5 0 0,-1 5 0 15,6 3 0-15,-1 3 0 0,10 3 0 0,-5 6 0 16,10-1 0-16,0 3 0 0,9 0 0 15,1 3 0-15,-1 2 0 0,7-1 0 0,-2 1 0 16,0 1 0-16,1-4 0 0,-5 1 0 16,5 0 0-16,-6-3 0 0,6-5 0 0,-6 2 0 15,-3-5 0-15,3-3 0 0,-4 0 0 0,-5-3 0 16,4-2 0-16,-3-6 0 0,-2 0 0 16,1-6 0-16,0-2 0 0,-5-1 0 0,5-1 0 15,0-2 0-15,0 4 0 0,0-3 0 0,5 3 0 16,-5-1 0-16,5 4 0 0,-1 3 0 15,1 2 0-15,0 2 0 0,-1 1 0 16,1 2 0-16,1 1 0 0,3 2 0 0,-4 1 0 16,0-4 0-16,0 3 0 0,-1 1 0 0,6-4 0 15,-5-2 0-15,-1-1 0 0,6 1 0 16,-5-3 0-16,5-3 0 0,-1 1 0 0,1-4 0 16,0 1 0-16,0-4 0 0,-5 1 0 15,4-3 0-15,-4 0 0 0,0 0 0 0,0 0 0 16,-6 0 0-16,-4 0 0 0,0 0 0 0,0 3 0 15,-4-4 0-15,-6 4 0 0,0 0 0 16,0 0 0-16,0 2 0 0,0 4 0 0,-5-2 0 16,6 4 0-16,-1 4 0 0,0-2 0 15,1 4 0-15,-1 2 0 0,5 0 0 0,0 4 0 16,0-2 0-16,0 2 0 0,5-2 0 0,0 2 0 16,0-1 0-16,5-1 0 0,0 2 0 15,5-2 0-15,0-1 0 0,-1-1 0 0,1 1 0 16,0-4 0-16,-1 0 0 0,2-2 0 15,-1 0 0-15,-1-3 0 0,-4 0-482 16,5 0-649-16,-5-3-149 0,-5-2-10 16,5-3 55-16,-1-1 120 0,-4-2 219 0,0 3 319 15</inkml:trace>
  <inkml:trace contextRef="#ctx0" brushRef="#br0" timeOffset="-92336.604">21884 8946 270 0,'-10'-14'876'0,"5"1"214"0,0-1 155 16,0 0 138-16,0-3-67 0,5 4-266 15,0-1-240-15,5-2-659 0,0 2-151 0,5 0 0 16,-5 3 0-16,4 0 0 0,2 3 0 16,3 2 0-16,1 3 0 0,-5 3 0 0,5 3 0 15,0 5 0-15,-1 3 0 0,-4 3 0 16,-6 3 0-16,2-1 0 0,-2 6 0 0,1 0 0 16,-5 1 0-16,0-1 0 0,-5 0-463 15,5-1-957-15,-4-1-30 0,4-4 66 0,0-4 111 16,0-4 199-16,0-2 326 0</inkml:trace>
  <inkml:trace contextRef="#ctx0" brushRef="#br0" timeOffset="-91810.581">21996 9018 104 0,'-4'0'846'0,"4"0"259"0,-5 0 183 15,0 0 148-15,5 0 26 0,-5 3-264 16,5-3-446-16,0 2-752 0,0 2 0 0,5-2 0 16,-5 4 0-16,5 2 0 0,4-2 0 0,-3 2 0 15,-2 0 0-15,6-2 0 0,-5 1 0 16,5 0 0-16,-1-2 0 0,1-3 0 0,1 1 0 15,3-3 0-15,1-3 0 0,0-2 0 0,-1 0 0 16,1-3 0-16,0-1 0 0,0-2 0 16,-1 0 0-16,-4-3 0 0,0 0 0 15,-1 0 0-15,1 4 0 0,-5-4 0 0,0 0 0 16,-5 3 0-16,0-3 0 0,-5 3 0 16,0-3 0-16,0 1 0 0,0-1 0 0,0 2 0 15,1-1 0-15,-1 5 0 0,5 0 0 16,-5 2 0-16,5 3 0 0,-5 0 0 15,5 6 0-15,5 2 0 0,-5 3 0 0,0 4 0 16,5 1 0-16,-5 4 0 0,5 0 0 16,-1 2 0-16,1 3 0 0,0 3 0 0,0-3 0 15,5 0 0-15,-5 3 0 0,5-3 0 0,-5-2 0 16,5-1 0-16,-6-3 0 0,6-2 0 16,-5-3 0-16,0-3 0 0,-5 1 0 0,0-6 0 15,0-1 0-15,-5-2 0 0,0-2 0 16,0-4 0-16,-4-3 0 0,3-1 0 0,2-4 0 15,-6 0 0-15,5-3 0 0,0 0 0 16,-5 2 0-16,5-2 0 0,0 3 0 16,5 3 0-16,-5 0 0 0,5 2 0 0,5 1 0 15,-5 2 0-15,5 2 0 0,0 0 0 16,5 2 0-16,0 2 0 0,0 0 0 0,4 0 0 16,1 2 0-16,0-2 0 0,4 4 0 0,1-2 0 15,0 0 0-15,-1-2 0 0,-4 4 0 16,5-4 0-16,-6 0-534 0,-4-4-939 0,0 2-11 15,-1 0 91-15,-3-7 137 0,-2-2 225 16,-4 0 334-16</inkml:trace>
  <inkml:trace contextRef="#ctx0" brushRef="#br0" timeOffset="-91641.384">22404 8637 99 0,'-10'-38'872'0,"0"5"251"16,5 3 173-16,-5 2 135 0,5 6 11 15,1 5-338-15,-2 7-358 0,-3 1-668 16,4 9-78-16,-5 5 0 0,5 6 0 0,-4 6 0 15,-1 2 0-15,5 1 0 0,-10 2-1052 16,5 3-295-16,-5 2-83 0,-4 1 45 0,-1-1 124 16,-4 1 257-16,-1-1 451 0</inkml:trace>
  <inkml:trace contextRef="#ctx0" brushRef="#br0" timeOffset="-90136.916">15117 10353 258 0,'-5'-8'782'0,"5"0"206"0,-5 0 139 15,1-1 98-15,-2 1-150 0,-3 2-216 16,3-2-240-16,-3 3-172 0,-1-1-117 0,0 3-84 16,1 1-66-16,-1 2-125 0,0 0-55 15,0 5 0-15,-4 1 0 0,3 2 0 16,1 3 0-16,1 6 0 0,-1 1 0 0,5 2 0 16,0 8 0-16,5-1 0 0,0 7 0 15,0 1 0-15,5 1 0 0,5 3 0 0,4-3 0 16,1 2 0-16,0-2 0 0,5-3 0 15,4-3 0-15,-4-2 0 0,4-6 0 0,1-5 0 16,0-7 0-16,-1-1 0 0,1-6 0 16,-1-3 0-16,-4-3-672 0,-5-3-400 0,4-2-170 15,-9-6-27-15,5 1 46 0,-1-4 108 16,-4 1 222-16,0 2 343 0</inkml:trace>
  <inkml:trace contextRef="#ctx0" brushRef="#br0" timeOffset="-88610.508">15323 10411 462 0,'-5'-3'760'0,"0"1"196"16,-5-1 131-16,6 0 0 0,-2-2-130 15,2 2-159-15,-1 0-194 0,5-2-167 16,-5 2-110-16,10-3-79 0,-5 4-61 0,5-2-41 15,-1 2-18-15,6-1-121 0,0 3-7 16,0 3 0-16,5 3 0 0,-5 2 0 0,4 3 0 16,-4 3 0-16,-5 2 0 0,4 6 0 15,-3 3 0-15,-2 3 0 0,1-1 0 16,-5 4 0-16,-5-4 0 0,5 3 0 0,-4-4 0 16,-2-2 0-16,2-5 0 0,4-2 0 15,-5-6 0-15,0-5 0 0,5-6 0 0,-5-6 0 16,5-5 0-16,0-6 0 0,5-2 0 15,0-3 0-15,0-3 0 0,-1 0-51 16,6 1-45-16,1-4 26 0,3 3 27 0,-4 3 17 16,4 0 14-16,-4 3 8 0,0-1 4 15,0 7 4-15,0-1-1 0,0 6 0 0,-5-1 0 16,-1 1 13-16,2 5 26 0,-2-3 37 16,-4 4 33-16,0 2-72 0,0 0-40 15,0 0 0-15,-4 2 0 0,-2 4 0 0,6-3 0 16,-4 5 0-16,-1-2 0 0,-1 5 0 0,6 0 0 15,-4 3 0-15,4 0 0 0,0 2 0 16,4 3 0-16,2-2 0 0,-1 2 0 0,5 3 0 16,4-2 0-16,-4-4 0 0,4 1 0 15,7-3 0-15,-8-1 0 0,8-2 0 16,-7 1-424-16,1-8-777 0,0 2-138 0,4 0-1 16,-4-6 69-16,4 0 132 0,1 0 256 15,0-3 385-15</inkml:trace>
  <inkml:trace contextRef="#ctx0" brushRef="#br0" timeOffset="-88205.714">15848 10621 567 0,'0'0'790'16,"-5"-3"182"-16,5 0 120 0,0 0-36 0,-5-2-149 15,5 0-156-15,-5-1-157 0,5 0-123 16,0-2-64-16,0 3-26 0,5-1-178 15,-5 1-203-15,0 2 0 0,5 0 0 0,-5 3 0 16,5 0 0-16,-1 3 0 0,2 0 0 16,-2 5 0-16,1 0 0 0,0 6 0 0,0 0 0 15,0 0 0-15,0 4 0 0,0 0 0 16,-5 1 0-16,0-3 0 0,0 1 0 16,0 0 0-16,0-4 0 0,-5-2 0 15,0 0-680-15,0-3-351 0,0-5-179 0,-5-3-40 16,6-5 33-16,-2-4 94 0,2-4 211 0,4-6 333 15</inkml:trace>
  <inkml:trace contextRef="#ctx0" brushRef="#br0" timeOffset="-88039.642">15823 10438 463 0,'-5'-18'949'0,"0"1"190"16,0 3 144-16,0 0 107 0,1 0-191 0,-1 3-366 16,5 0-259-16,-5 3-213 0,5 0-361 15,0 2 0-15,0 1 0 0,0 2 0 0,5 3 0 16,0 0 0-16,-5 3 0 0,4-1-305 15,-4 4-330-15,5 0-357 0,0-1-193 16,0 1-50-16,0-1 24 0,5 0 100 0,0 1 226 16,5-3 370-16</inkml:trace>
  <inkml:trace contextRef="#ctx0" brushRef="#br0" timeOffset="-87512.987">16196 10329 471 0,'-10'2'914'0,"0"0"168"0,0 2 126 16,-5-4 105-16,6 0-204 0,-1 0-298 16,0 0-206-16,5 0-127 0,1 0-278 0,-2 0-200 15,6 2 0-15,-4 4 0 0,4 2 0 16,0 3 0-16,0 3 0 0,0 3 0 16,4-1 0-16,-4 6 0 0,6 1 0 0,-2-2 0 15,6 4 0-15,0-6 0 0,0 3 0 0,5-2 0 16,-1-6 0-16,1-1 0 0,4-4 0 15,1-4 0-15,0-2 0 0,-1-6 0 16,1-5 0-16,-6 0 0 0,1-6 0 0,0 0 0 16,0-5 0-16,-5-1 0 0,0 1 0 0,-6-3 0 15,1 2 0-15,0 2 0 0,0-2 0 16,-5 4 0-16,-5-1 0 0,5 3 0 0,-5 0 0 16,0 3 0-16,-5 0 0 0,6 3 0 15,-1 0 0-15,-5 5 0 0,10 0 0 16,-5 3 0-16,0 3 0 0,5 6 0 0,0-1 0 15,0 5 0-15,5 1 0 0,0 6 0 16,0-1 0-16,0 0 0 0,4 3 0 0,1 3 0 16,0 0 0-16,0 0 0 0,4-1 0 15,-3 1 0-15,3 3 0 0,-4 0 0 0,0-4 0 16,4 2 0-16,-4-5 0 0,-5 1 0 16,0-2 0-16,0-4 0 0,0 3 0 0,-5-5 0 15,-5 3 0-15,5-4 0 0,-10-1 0 0,5-1 0 16,-5-3 0-16,0 0 0 0,-4-5 0 15,4 3 0-15,-4-6 0 0,-1 0 0 16,0-3 0-16,0-6 0 0,1 1 0 0,-1-6 0 16,-4 0-61-16,4 1-975 0,5-4-230 15,0-2-53-15,5 0 38 0,5-6 91 16,5-3 189-16,0 1 295 0</inkml:trace>
  <inkml:trace contextRef="#ctx0" brushRef="#br0" timeOffset="-87271.647">16392 10254 395 0,'5'-25'927'0,"-5"0"216"0,0 6 170 0,0-1 142 16,0 4-137-16,0-1-286 0,0 4-424 16,5 2-608-16,-1 3 0 0,2 2 0 15,-1 0 0-15,-1 6 0 0,6 3 0 0,5 3 0 16,0 2 0-16,-1 6 0 0,1-1 0 0,5 7 0 16,-1-1 0-16,1 6 0 0,-1-1 0 15,1 7 0-15,0 0 0 0,-5 1 0 0,-1 1 0 16,-4 4 0-16,0-1 0 0,-1 0 0 0,-3 2 0 15,-2 1 0-15,-4-4 0 0,0 1 0 16,0-2 0-16,-4-4 0 0,-2-3 0 0,2-2 0 16,-7-6-796-16,2-2-802 0,4-3 44 15,-5-9 125-15,0-5 172 0,6-3 307 0,-1-8 446 16</inkml:trace>
  <inkml:trace contextRef="#ctx0" brushRef="#br0" timeOffset="-86501.515">17024 10395 616 0,'-4'2'997'15,"-6"-2"194"-15,5 0 164 0,-5 0 139 0,5 0-237 16,1-2-294-16,-2 2-645 0,1 0-318 16,5-3 0-16,0 0 0 0,0 0 0 0,0 1 0 15,5-4 0-15,5 3 0 0,-5-3 0 0,5 4 0 16,5-4 0-16,-1 4 0 0,1-1 0 15,4 0 0-15,-4 3 0 0,5 0 0 16,-6 0 0-16,6 3 0 0,-5 0 0 0,5-1 0 16,-6 4 0-16,-4 0 0 0,5-1 0 15,-10 3-312-15,-1 1-847 0,2 2-149 0,-6 0-2 16,-6 0 65-16,6-1 127 0,-4-1 211 16,-6 2 298-16</inkml:trace>
  <inkml:trace contextRef="#ctx0" brushRef="#br0" timeOffset="-86321.775">17117 10505 543 0,'-14'3'973'0,"-1"-3"206"15,1 3 171-15,-1-3 148 0,0 0-200 0,10 0-321 16,-4 0-604-16,9-3-373 0,0 0 0 16,0 0 0-16,4 0 0 0,6-2 0 0,0-1 0 15,0 4 0-15,5-1 0 0,-1 0 0 16,1 0 0-16,0 3 0 0,-1 0 0 0,1 0 0 16,0 0 0-16,4 0 0 0,-4 3 0 15,-5-3 0-15,-1 0-1313 0,6 0-213 0,-5-3 46 16,0 3 125-16,0-5 187 0,4-3 316 15,1 0 400-15</inkml:trace>
  <inkml:trace contextRef="#ctx0" brushRef="#br0" timeOffset="-85914.839">17544 9967 421 0,'-5'-6'889'0,"5"1"184"0,-5 0 136 16,1-1 110-16,-6 0-190 0,5 4-267 15,0-4-214-15,0 0-132 0,0 4-391 0,1-1-125 16,-2 1 0-16,2 2 0 0,-1 2 0 15,-5 1 0-15,5 2 0 0,0 4 0 16,0 5 0-16,-5 2 0 0,5 3 0 0,1 4 0 16,-2 4 0-16,6 1 0 0,0 5 0 0,0-1 0 15,10 4 0-15,-5 0 0 0,5 1 0 16,5-2 0-16,0 1 0 0,-1-6 0 0,6 0 0 16,-1 1 0-16,1-7 0 0,0-1 0 15,-6-4 0-15,6 1 0 0,-6-7 0 16,1 1 0-16,0-3 0 0,-5-2 0 0,5-1 0 15,-5-2 0-15,-6-2 0 0,1 0 0 0,0-2-1223 16,-5-2-244-16,0-2 29 0,0-2 97 16,0 0 149-16,0-5 264 0,0 1 427 15</inkml:trace>
  <inkml:trace contextRef="#ctx0" brushRef="#br0" timeOffset="-84357.36">18059 10022 600 0,'-5'-3'901'0,"0"-2"145"0,0 2 92 15,-5-2 21-15,1-1-276 0,4 1-290 0,-5-1-218 16,0 0-137-16,-5 1-90 0,5 0-59 16,1 2-40-16,-6 0-21 0,1 0-13 0,-1 3-5 15,0 3-4-15,-4 3 0 0,4 2 8 16,0 0 13-16,1 3 17 0,4 3 20 0,-1 2 20 16,2 1 20-16,4 0 14 0,5 2 8 15,0 0 2-15,0 4-6 0,5-5-46 16,4 2-76-16,2-4 0 0,3-2 0 0,1-3 0 15,0-2 0-15,4-7 0 0,-4-4 0 16,4-7 0-16,1-2 0 0,0-3 0 0,-6-2 0 16,1-4 0-16,-5-1 0 0,0 1 0 15,-5 1 0-15,0 0 0 0,-1-1 0 16,-4 4 0-16,0 2 0 0,0 0 0 0,-4 3 0 16,-1 3 0-16,5 0 0 0,-5 2 0 15,0 0 0-15,0 6 0 0,5 0 0 16,-5 3 0-16,5 3 0 0,0 2 0 0,5 3 0 15,-5 6 0-15,5-4 0 0,5 6 0 0,-5 1 0 16,5-1 0-16,-1 1 0 0,1 2 0 16,0-3 0-16,5-2 0 0,-6-1 0 15,6-5 0-15,-5 0-18 0,5-3-701 0,-5-2-335 16,-5-6-183-16,4 0-34 0,1-6 42 16,-5 1 113-16,5-4 229 0,-6-1 359 15</inkml:trace>
  <inkml:trace contextRef="#ctx0" brushRef="#br0" timeOffset="-84059.613">18177 9934 26 0,'-10'-16'799'16,"0"-1"212"-16,1 0 143 0,-2 1 114 0,7 2 38 15,-1 0-349-15,5 3-313 0,0-3-181 16,5 4-125-16,-5 1-113 0,10 1-225 0,-5-1 0 16,4 4 0-16,1 0 0 0,0 1 0 15,5 4 0-15,-6 0 0 0,1 4 0 16,0 1 0-16,-5 3 0 0,5 3 0 0,-5 1 0 15,-1 1 0-15,-4 3 0 0,0 1 0 16,0 0 0-16,0-1 0 0,-4 4 0 0,-1-4 0 16,5-2 0-16,-6-1 0 0,2 1 0 15,4-5 0-15,0-1 0 0,0 0 0 16,0-2 0-16,4-1 0 0,2-2 0 0,3 0 0 16,-3-3 0-16,8 0 0 0,-4 0 0 15,4-3 0-15,7 0 0 0,-7 1 0 0,6-1-308 16,-6-3-318-16,6 3-324 0,-1 3-209 15,1-2-60-15,0 2 15 0,4 2 92 16,0-2 214-16,1 3 343 0</inkml:trace>
  <inkml:trace contextRef="#ctx0" brushRef="#br0" timeOffset="-83652.565">18574 10094 680 0,'-15'3'999'0,"6"-3"171"0,-1 3 147 15,0-1 111-15,5-2-298 0,0 3-310 0,5-3-173 16,0 0-647-16,5 0 0 0,0 0 0 16,5 0 0-16,0-3 0 0,-1-2 0 0,6 2 0 15,0-3 0-15,-1 4 0 0,6-4 0 16,-6 3 0-16,1 0 0 0,5-2 0 0,-5 5 0 16,0-3 0-16,-6 1 0 0,1-1 0 15,0-3 0-15,0 3 0 0,-5 3-199 0,0-2-627 16,-5 2-84-16,0-3-37 0,-5 0 14 15,0 1 61-15,0-4 152 0,0 4 259 16,0-4 327-16,-5 0 338 0,0 0 313 0,0 1 205 16,1 0 110-16,-1-1 36 0,0 1-17 15,1-1-71-15,3 3-125 0,1 3-90 16,1-3-557-16,-2 3-8 0,6 3 0 0,0-3 0 16,0 6 0-16,0-1 0 0,0 4 0 0,6 1 0 15,-6 4 0-15,4 0 0 0,1 6 0 16,1-4 0-16,-6 4 0 0,4-1 0 15,1 0 0-15,0-2 0 0,5-1 0 0,-5-2 0 16,4 0 0-16,-3-3 0 0,-2-6-1146 0,1 0-459 16,0-2 72-16,5-3 144 0,0-5 205 15,-5 0 339-15,5-4 396 0</inkml:trace>
  <inkml:trace contextRef="#ctx0" brushRef="#br0" timeOffset="-83329.468">18907 10094 214 0,'-4'3'954'0,"-1"2"227"15,5-2 171-15,-6 0 144 0,2-1 2 16,4-2-424-16,0 0-652 0,0-2-422 16,4-6 0-16,2-1 0 0,-1 1 0 0,5-3 0 15,-1-3 0-15,-4 3 0 0,0-2 0 16,5-2 0-16,-5 2 0 0,-1-1 0 0,2 3 0 16,-2-3 0-16,-4 3 0 0,0 0 0 15,0 0 0-15,0 2 0 0,0-1 0 16,-4 4 0-16,-2 1 0 0,2-1 0 15,4 4 0-15,-5-2 0 0,0 8 0 0,0-2 0 16,5 4 0-16,-5 2 0 0,5 0 0 16,0 6 0-16,5 3 0 0,-5-1 0 0,5 3 0 15,0 1 0-15,0 2 0 0,5 2 0 16,-6-2 0-16,7 1 0 0,-7 2 0 0,6-6 0 16,0 0 0-16,0 0 0 0,-1-5 0 0,-4 0 0 15,0-1-1002-15,0-4-431 0,-5 0-8 16,5-1 84-16,-5-6 138 0,0 4 248 15,-5-6 392-15</inkml:trace>
  <inkml:trace contextRef="#ctx0" brushRef="#br0" timeOffset="-82811.457">17941 10375 127 0,'-10'6'548'0,"-4"-1"125"0,4 1 123 16,0-1 141-16,1 1-97 0,-1-1-133 15,5-2-102-15,-5 0-77 0,0 0-73 16,5-3-95-16,1 0-48 0,-2 0-4 0,2-3 13 16,4 0 17-16,0 0-2 0,0-2-336 15,4 2 0-15,2-2 0 0,3-1 0 0,6 1 0 16,-1 2 0-16,11 0 0 0,-1 0 0 0,1 1 0 16,9 2 0-16,1 0 0 0,4 0 0 15,5 0 0-15,5 0 0 0,0-4 0 16,5 2 0-16,5-1 0 0,-5-2 0 0,5-1 0 15,0 0 0-15,-6 1 0 0,2 0 0 0,-7-1 0 16,1 1 0-16,-4-1 0 0,-6 3 0 0,0 0 0 16,-4 1 0-16,-6 2 0 0,1 0 0 15,-11 0 0-15,0 2 0 0,2 1 0 16,-12-3 0-16,6 3 0 0,-11-3 0 0,2 0 0 16,-2 0 0-16,-4 0 0 0,0 0 0 0,0-3 0 15,-4 0 0-15,-2 1 0 0,-3-1-311 16,-6 3-555-16,0 0-192 0,1 0-121 15,-1 3-19-15,-4 2 43 0,-2 1 132 0,2 2 222 16,0 3 300-16</inkml:trace>
  <inkml:trace contextRef="#ctx0" brushRef="#br0" timeOffset="-82322.759">18544 10646 318 0,'-4'5'875'0,"4"-2"192"0,-5 0 142 16,-5-3 122-16,10-3-118 0,-10 0-292 0,5-2-248 16,1-1-148-16,-2 0-466 0,2-2-59 15,-1 3 0-15,-5-1 0 0,0 3 0 16,0-2 0-16,0 2 0 0,-4 3 0 0,-1 3 0 16,-4 0 0-16,4 2 0 0,0 4 0 15,0 1 0-15,1 4 0 0,4 3 0 16,0-1 0-16,0 1 0 0,6 0 0 0,4 1 0 15,0 0 0-15,9-2 0 0,1-2 0 0,0-1 0 16,9-1 0-16,-4-4 0 0,9 0 0 16,-4-2 0-16,10-6 0 0,-6-3 0 15,1-6 0-15,-1 1 0 0,0-6 0 0,1 1 0 16,-5-1 0-16,-6-2 0 0,1-2 0 16,-5 2 0-16,-1 2 0 0,-3-2 0 15,-6-1 0-15,0 4 0 0,0-2 0 16,0 2 0-16,-6-1 0 0,-3 3 0 0,4 3 0 15,0 0 0-15,-5-1 0 0,5 7 0 0,1-1 0 16,-2 3 0-16,6 3 0 0,-4-1 0 16,4 7 0-16,0 2 0 0,0 2 0 0,0 1 0 15,4 2 0-15,2 2 0 0,3-2 0 16,-4 3 0-16,5 1 0 0,0-2 0 0,4 0 0 16,1-5 0-16,0 1 0 0,-5-3 0 15,5 0 0-15,-1-3-214 0,1-2-1204 0,-5-4-56 16,0-4 61-16,0-4 117 0,-1-2 186 15,1-6 297-15,-1-2 381 0</inkml:trace>
  <inkml:trace contextRef="#ctx0" brushRef="#br0" timeOffset="-81988.386">18780 10563 204 0,'-5'-22'858'0,"-5"2"220"0,6 7 165 16,-6-4 134-16,10 6-51 0,-5-3-311 16,5 6-287-16,0-3-366 0,0 2-362 15,5 4 0-15,-1 0 0 0,6-1 0 0,-5 4 0 16,5-1 0-16,-1 0 0 0,1 3 0 15,1 0 0-15,-7 3 0 0,6 0 0 0,-5 1 0 16,5 2 0-16,-5 2 0 0,-1 1 0 16,-4 2 0-16,0 0 0 0,0 0 0 0,0 0 0 15,-4 3 0-15,-1 0 0 0,0 0 0 16,0-4 0-16,0 4 0 0,-5-3 0 16,6 0 0-16,-2 0 0 0,1-2 0 0,5-4 0 15,-4 3 0-15,4-2 0 0,0-3 0 16,0 0 0-16,4-1 0 0,-4 1 0 15,11-3 0-15,-7 0 0 0,6 0 0 0,-5-3 0 16,10 1 0-16,-5 2 0 0,-1-3 0 16,6 0 0-16,-5 0 0 0,5 0 0 15,-5 1 0-15,4-1 0 0,-4 3 0 0,4-3-219 16,-4 3-811-16,1 0-231 0,-2-2-63 16,1-1 38-16,-5 0 99 0,5-3 209 15,-1 4 334-15</inkml:trace>
  <inkml:trace contextRef="#ctx0" brushRef="#br0" timeOffset="-81405.194">19516 10273 403 0,'0'-5'815'0,"0"2"207"16,-6 0 157-16,6 0 80 0,0 0-132 15,-4 1-173-15,4 2-206 0,0 0-146 16,0 0-520-16,0 0-82 0,4 2 0 0,2 4 0 16,-2 0 0-16,1-1 0 0,5 4 0 15,-5 2 0-15,5 0 0 0,-6 2 0 16,7 1 0-16,-7 2 0 0,2 1 0 0,3 0 0 15,-9-1 0-15,5 1 0 0,-5-1 0 0,0-2 0 16,0 0-661-16,-5-3-584 0,0-3-95 16,1-2 19-16,-6-6 77 0,5-6 152 15,-1-5 269-15,2-5 386 0</inkml:trace>
  <inkml:trace contextRef="#ctx0" brushRef="#br0" timeOffset="-81225.674">19510 10174 378 0,'-4'-19'972'16,"-1"2"196"-16,0 1 152 0,0-1 126 15,0 3-111-15,0 0-405 0,0 3-297 0,5-3-624 16,0 6-9-16,5 0 0 0,0 0 0 16,0 5 0-16,0-3 0 0,0 6 0 0,0 0-310 15,-1 3-688-15,2 0-252 0,-2 2-73 16,6 1 31-16,-5 0 92 0,0-4 216 0,5 4 374 16</inkml:trace>
  <inkml:trace contextRef="#ctx0" brushRef="#br0" timeOffset="-80510.75">20099 9959 511 0,'0'-8'746'15,"-5"2"186"-15,5 0 117 0,-5 4-38 0,0-4-174 16,-4 0-193-16,3 4-183 0,-3-3-178 15,-1 2-113-15,0-3-69 0,0 3-40 16,-4 1-27-16,-1-1-17 0,0 3-6 0,0 0-6 16,1 3 0-16,-1 2 5 0,-4 1 14 15,9-1 16-15,-5 3 18 0,5 3 23 0,0 3 23 16,5 0 20-16,5 2 15 0,0 1 14 16,5 2 8-16,0 0-2 0,5 1-7 15,5-1-44-15,0-2-108 0,4-3 0 16,-4 0 0-16,10-7 0 0,-6-1 0 0,6-6 0 15,-6-3 0-15,1-4 0 0,4-2 0 16,-9-2 0-16,0-3 0 0,-1-3 0 0,-4 4 0 16,-5-4 0-16,0 1 0 0,0 2 0 15,-5 0 0-15,0 0 0 0,-5 1 0 0,0 1 0 16,-5 4 0-16,5 0 0 0,0 2 0 16,-4 1 0-16,3 2 0 0,2 3 0 0,-1 3 0 15,0 2 0-15,5 1 0 0,0 5 0 16,0 0 0-16,5 3 0 0,0 0 0 0,-1 2 0 15,6 1 0-15,0-1 0 0,0 1 0 16,0-4 0-16,5 1 0 0,4-2 0 16,-4-2-210-16,5-1-331 0,-5-3-237 0,4-4-290 15,0 0-111-15,1-4-10 0,0 0 56 16,-5-7 149-16,4 3 249 0</inkml:trace>
  <inkml:trace contextRef="#ctx0" brushRef="#br0" timeOffset="-80273.87">20437 9942 764 0,'-10'-3'1059'0,"1"1"168"16,-6-1 150-16,5 0 131 0,6 0-325 0,-7 0-342 15,7 3-609-15,-2-2-232 0,6 2 0 16,0 0 0-16,6-3 0 0,-2 3 0 0,7 0 0 16,3 0 0-16,-4 0 0 0,4 0 0 15,6-2 0-15,-5 2 0 0,5 0 0 0,-1 0 0 16,-4 0 0-16,4 0 0 0,1 0 0 0,0 0 0 15,-6-3 0-15,6 3 0 0,-6-3 0 16,-4 3 0-16,1 0-828 0,-7-3-355 16,6 0-107-16,-10 1 13 0,5-1 75 0,-5-2 157 15,-5 1 248-15,5-1 311 0</inkml:trace>
  <inkml:trace contextRef="#ctx0" brushRef="#br0" timeOffset="-80091.36">20599 9843 468 0,'-14'-6'858'0,"4"-2"195"15,-1 3 143-15,2-1 78 0,-1 0-165 16,0 4-220-16,5 2-223 0,1-3-139 0,4 3-376 15,0 3-151-15,0 2 0 0,0 1 0 16,4 5 0-16,1 0 0 0,0 6 0 16,0-1 0-16,0 4 0 0,0-1 0 0,0 3 0 15,-1-3 0-15,2 3 0 0,-1 0 0 16,5-3 0-16,-6-2 0 0,1-3 0 0,0 0 0 16,0-4-814-16,0 2-585 0,0-7-38 15,0-2 65-15,-1-3 121 0,2-3 232 0,3 0 378 16</inkml:trace>
  <inkml:trace contextRef="#ctx0" brushRef="#br0" timeOffset="-79728.285">20859 9964 567 0,'-5'6'1037'0,"5"-3"186"0,0-1 139 0,-5-2 116 15,5 0-214-15,0 0-394 0,5-5-480 16,-5-1-390-16,10 1 0 0,-5-7 0 15,4 2 0-15,-3-2 0 0,3-1 0 16,1-3 0-16,0 2 0 0,-5-3 0 0,0 3 0 16,-1 0 0-16,2 1 0 0,-6-1 0 0,4 3 0 15,-4 0 0-15,-4 0 0 0,4 3 0 16,-6-1 0-16,2 1 0 0,4-1 0 16,-5 4 0-16,0 2 0 0,0 1 0 0,5 2 0 15,-5 0 0-15,5 2 0 0,-4 1 0 16,4 5 0-16,0 1 0 0,0 1 0 0,0 2 0 15,4 4 0-15,-4-2 0 0,5 3 0 16,0 2 0-16,0 0 0 0,4 3 0 0,-3 0 0 16,-2-3 0-16,6 1 0 0,0-1 0 15,-5 0 0-15,4-2 0 0,-3-3 0 0,3-3 0 16,-3 2 0-16,-2-4-535 0,-4-1-787 16,5 1-69-16,-5-7 41 0,0 1 94 15,0-3 173-15,0 0 276 0,0 0 377 16</inkml:trace>
  <inkml:trace contextRef="#ctx0" brushRef="#br0" timeOffset="-79208.674">19957 10229 464 0,'-15'3'655'16,"5"-1"173"-16,1 2 164 0,-1 1-2 0,-1-2-118 15,2-1-107-15,4 1-96 0,0 0-121 16,0-1-101-16,5 1-40 0,0-3-3 15,5 3-254-15,5-3-150 0,5 0 0 0,0 0 0 16,4-3 0-16,0 0 0 0,11 1 0 0,-5-4 0 16,9 1 0-16,0 0 0 0,5-1 0 15,6 0 0-15,-1-2 0 0,5 0 0 0,-1-1 0 16,2 4 0-16,4-4 0 0,-5 4 0 0,5 2 0 16,-6-2 0-16,2 2 0 0,-1 3 0 15,-5 0 0-15,0 0 0 0,-5 0 0 0,1 0 0 16,-1 3 0-16,-9-3 0 0,4 0 0 15,-5-3 0-15,-5 3 0 0,1 0 0 0,-6-3 0 16,-4 0 0-16,0 1 0 0,-5-1 0 0,0 0 0 16,-5 1 0-16,-1-4 0 0,-4 3 0 15,6-2 0-15,-12 2 0 0,6 0 0 16,-4 3 0-16,-1 0 0 0,0 0 0 0,-5 0 0 16,0 0 0-16,0 3 0 0,-5 2-959 15,1 1-240-15,-1 2-83 0,-4 0 17 16,-1 4 75-16,5 2 164 0,-5-4 250 0,1 7 325 15</inkml:trace>
  <inkml:trace contextRef="#ctx0" brushRef="#br0" timeOffset="-78734.699">20644 10538 593 0,'-6'5'921'0,"1"1"164"0,1-4 120 16,-2 2 50-16,-3-2-231 0,4-2-272 0,0-2-214 15,-5 2-143-15,5-4-104 0,-5 2-159 16,1 2-132-16,-1-2 0 0,0 2 0 16,-5 0 0-16,0 0 0 0,-4 2 0 0,4 0 0 15,-4 4 0-15,4 0 0 0,-4 2 0 16,4 0 0-16,0 3 0 0,5 1 0 16,0 1 0-16,1 1 0 0,9-3 0 0,0 3 0 15,0 0 0-15,4-1 0 0,7-1 0 16,3-2 0-16,1 2 0 0,4-7 0 0,1 0 0 15,5-1 0-15,-1-8 0 0,0 2 0 16,1-4 0-16,-1-2 0 0,-4 0 0 0,4 0 0 16,-9-4 0-16,0 1 0 0,-5 1 0 15,0-2 0-15,-5 2 0 0,-1-4 0 16,-4 2 0-16,0-1 0 0,0 2 0 0,-4 0 0 16,4 0 0-16,-5 2 0 0,0 1 0 15,5 2 0-15,-5 1 0 0,5 2 0 0,0 3 0 16,-5 3 0-16,10 0 0 0,-5 3 0 15,0 2 0-15,5 3 0 0,0-3 0 0,-5 6 0 16,9-3 0-16,-3 2 0 0,-2 1 0 16,6 2 0-16,0-4 0 0,0 2 0 0,-1-3 0 15,1 0 0-15,5-3 0 0,-5 0 0 16,-5-2 0-16,5-3-627 0,-6-1-811 0,6-4-28 16,-5-4 76-16,5-5 135 15,-5 0 232-15,5-6 339 0</inkml:trace>
  <inkml:trace contextRef="#ctx0" brushRef="#br0" timeOffset="-78392.729">20785 10442 500 0,'-10'-14'949'16,"6"3"197"-16,-6 2 155 0,5-2 134 15,0 3-195-15,0 3-289 0,0-4-282 0,5 3-669 16,0 1 0-16,5 0 0 0,-5 2 0 16,5 0 0-16,5-3 0 0,-5 6 0 0,10-2 0 15,-6 2 0-15,1 0 0 0,5 0 0 16,-5 0 0-16,5 2 0 0,-6 1 0 0,1 0 0 15,0 3 0-15,-5-1 0 0,-1 0 0 0,2 4 0 16,-6-1 0-16,0 1 0 0,0 2 0 16,-6-3 0-16,2 2 0 0,-1-1 0 0,0 0 0 15,5-1 0-15,-5-2 0 0,0-2 0 16,0 2 0-16,0 0 0 0,5-1 0 0,0-2 0 16,-4 3 0-16,4-4 0 0,4 1 0 15,-4-15 0-15,5 32 0 0,0-17 0 16,0 0 0-16,0 0 0 0,5-3 0 0,0 3 0 15,-1-3 0-15,1 0 0 0,0 0 0 0,4 0 0 16,-4-3 0-16,5 0 0 0,0-3-153 16,-5 1-1189-16,9-1-103 0,-4-2 25 0,0-3 101 15,4 0 172-15,1 0 288 0,4-3 402 16</inkml:trace>
  <inkml:trace contextRef="#ctx0" brushRef="#br0" timeOffset="-77838.826">21251 9735 465 0,'-10'0'841'0,"6"-2"179"16,-7 2 132-16,2 0 61 0,4-3-167 0,-5 3-190 15,5 0-185-15,0 0-119 0,5 0-177 16,-4 0-375-16,4 0 0 0,0 0 0 0,4 3 0 16,1-3 0-16,5 0 0 0,0 2 0 15,-1 4 0-15,6-1 0 0,5 6 0 16,0 1 0-16,-1 1 0 0,1 1 0 0,4 5 0 15,-4 0 0-15,0 7 0 0,-1-2 0 16,1 4 0-16,-6 5 0 0,-4 0 0 0,0 0 0 16,0 3 0-16,-5 3 0 0,-5-3 0 0,5 2 0 15,-10 1 0-15,0 0 0 0,0 1 0 0,-5-1 0 16,1 0 0-16,-6 2 0 0,0-2 0 16,1-3 0-16,-7 0 0 0,2-6-153 0,0-2-1480 15,-1-4 25-15,-5-4 113 0,6-4 160 16,-6-4 262-16,6-4 434 0</inkml:trace>
  <inkml:trace contextRef="#ctx0" brushRef="#br0" timeOffset="-62930.741">14553 11443 38 0,'-5'-6'650'15,"5"1"220"-15,-5-1 142 0,0 3 93 0,1-2-54 16,4 2-215-16,-6 0-212 0,2 1-180 15,4-1-115-15,0 3-71 0,-5 0-48 16,5 0-32-16,0 3-25 0,0-1-17 0,5 4-9 16,-5-1-3-16,4 7-78 0,2-1-46 15,-6 2 0-15,4 7 0 0,1-1 0 0,0 0 0 16,0 6 0-16,-5 0 0 0,5 0 0 16,0 0 0-16,0 2 0 0,-1-2 0 15,2-1 0-15,-6-2 0 0,5 1 0 0,-1-4 0 16,-4-2 0-16,6-1-126 0,-6-4-466 15,0-5-343-15,0-1-243 0,0-6-67 0,-6-3 19 16,6-5 91-16,0-3 195 0,-4-3 339 16</inkml:trace>
  <inkml:trace contextRef="#ctx0" brushRef="#br0" timeOffset="-62529.381">14730 11423 273 0,'0'0'531'0,"0"0"112"0,0-3 100 0,0 3-15 15,0-2-118-15,0 2-124 0,0 0-114 16,-5-3-106-16,5 3-98 0,0 0-76 15,0-3-64-15,0 3-70 0,0 0-90 0,0 0-108 16,-5 0-134-16,5 0-160 0,0 0-158 16,0 0-46-16,0 0 22 0,0 0 78 0,0 0 118 15</inkml:trace>
  <inkml:trace contextRef="#ctx0" brushRef="#br0" timeOffset="-62159.37">14426 11401 358 0,'-15'3'737'15,"0"-6"174"-15,5 3 116 0,-4 3 81 0,-1-3-233 16,5 3-203-16,1-3-172 0,3 3-158 16,-3-3-107-16,9 2-68 0,0-2-36 15,0 0-29-15,4 0-16 0,7 0-2 0,-2-2 8 16,6-4 8-16,-1 0 2 0,6 1 6 16,4 0 15-16,-3-3 7 0,3 2-5 15,-4-2-49-15,4 2-76 0,1 3 0 0,-1 1 0 16,1 2 0-16,-1 0 0 0,0 2 0 15,-4 1 0-15,0 0 0 0,-1 2-190 0,1 4-293 16,-5-4-332-16,-1 1-306 0,1-1-113 16,0 0-9-16,-1-5 68 0,1 0 189 15,-5-2 324-15</inkml:trace>
  <inkml:trace contextRef="#ctx0" brushRef="#br0" timeOffset="-61827.25">14842 11374 92 0,'-9'-3'468'0,"3"-2"138"16,-3-1 152-16,-1 1 130 0,5-4-49 0,-5 4-60 15,6-1-62-15,-6 0-72 0,5 1-92 16,-5 2-106-16,5 1-76 0,5 2-56 0,-5 0-41 15,5 0-30-15,0 5-49 0,0 0-195 16,0 7 0-16,5 2 0 0,-5 5 0 16,5 0 0-16,-5 3 0 0,5 6 0 0,0 0 0 15,0-1 0-15,-1 3 0 0,-4 1 0 16,6-1 0-16,-2-2 0 0,1-1 0 0,0-2 0 16,5-3 0-16,-5-5 0 0,0-1 0 0,-1-5-371 15,7-5-535-15,-7-4-276 0,2-4-86 16,-2-7 9-16,6-2 79 0,-5-8 177 15,5 0 305-15</inkml:trace>
  <inkml:trace contextRef="#ctx0" brushRef="#br0" timeOffset="-61616.82">15019 11341 428 0,'0'-12'895'0,"5"2"202"0,-5 1 158 16,0 4 123-16,0-1-202 0,0 4-281 15,0 2-240-15,0 0-243 0,5 2-412 16,-5 4 0-16,5 5 0 0,-1 0 0 0,2 6 0 15,-2 2 0-15,1 0 0 0,5 6 0 16,-5 0 0-16,5 0 0 0,0 2 0 0,-5 3 0 16,5 1 0-16,-6-4 0 0,6 3 0 15,-5-2 0-15,0-3 0 0,0 3-616 0,-5-6-314 16,5-3-238-16,-5-2-77 0,0-4 20 16,-5-1 87-16,5-7 197 0,-5-2 286 0</inkml:trace>
  <inkml:trace contextRef="#ctx0" brushRef="#br0" timeOffset="-61414.362">14857 11652 626 0,'-24'-5'885'0,"-1"-1"169"0,6 1 136 15,-1-1 48-15,0 4-228 0,5-4-194 0,6 1-177 16,-1-1-118-16,10 0-309 0,-5-2-212 16,10 3 0-16,5-3 0 0,-1 2 0 15,6-2 0-15,5 0 0 0,0 2 0 0,4-2 0 16,5 2 0-16,1 1 0 0,-1-4 0 15,1 7 0-15,-1-4 0 0,0 6 0 0,6-3-766 16,-6 6-572-16,0 0-90 0,6 2 38 16,-5 4 110-16,4-1 243 0,-5 0 371 15</inkml:trace>
  <inkml:trace contextRef="#ctx0" brushRef="#br0" timeOffset="-61057.576">15348 11719 695 0,'-15'2'969'0,"0"-2"162"15,0 0 133-15,1 0 85 0,4 0-305 16,-5-2-299-16,10-4-199 0,-5 4-146 0,10-4-352 16,0 3-48-16,0-2 0 0,6 1 0 15,-2 2 0-15,6-4 0 0,5 6 0 0,-6-2 0 16,6 4 0-16,-5-2 0 0,5 6 0 16,-5 2 0-16,-1 1 0 0,-3 4 0 0,-2 1 0 15,1 0 0-15,-5 5 0 0,0 1 0 16,-5-2 0-16,1 2 0 0,-2-1 0 0,2 1 0 15,-6-1 0-15,0-2 0 0,0-3 0 16,0 0 0-16,1-4 0 0,3-1 0 0,2-4 0 16,-6 0 0-16,10 1 0 0,-5-3 0 15,5 0 0-15,0-3 0 0,0 0 0 0,5-3 0 16,5 3 0-16,0-6 0 0,-1 3 0 0,1 1 0 16,5-4 0-16,0 4 0 0,-1-4 0 15,1 3 0-15,0-2 0 0,0 2 0 0,-1 1 0 16,1-2 0-16,0 1-544 0,-1 3-593 0,-4-5-168 15,4 3-23-15,1-1 48 0,0-3 138 16,5-3 253-16,-1 5 404 0</inkml:trace>
  <inkml:trace contextRef="#ctx0" brushRef="#br0" timeOffset="-60860.104">15803 11812 265 0,'-4'0'884'0,"-1"0"224"0,0-3 183 0,0 0 142 15,0 1-80-15,0 0-317 0,0-2-299 16,1-1-653-16,4 2-84 0,0 1 0 16,0-1 0-16,4 3 0 0,-4-3 0 0,5 3 0 15,-5 0 0-15,5 0 0 0,-5 3-758 0,5-3-389 16,-5 0-145-16,0 0-16 0,0 0 61 16,5-6 145-16,-5 3 265 0,5-5 383 0</inkml:trace>
  <inkml:trace contextRef="#ctx0" brushRef="#br0" timeOffset="-60660.638">15794 11708 97 0,'-5'-9'847'15,"0"3"252"-15,-5-2 203 0,5 0 154 16,-5 3 27-16,1-1-365 0,3-2-335 0,2 5-777 16,-1-2-6-16,5-1 0 0,0 3 0 15,5 1 0-15,-5-1 0 0,4 3-191 0,-4 3-916 16,6-1-231-16,-6 1-48 0,5 0 51 16,-1-3 119-16,2 3 258 0,-2-1 429 15</inkml:trace>
  <inkml:trace contextRef="#ctx0" brushRef="#br0" timeOffset="-60147.494">16309 11275 97 0,'-15'-14'511'0,"0"3"154"16,1-3 183-16,-1 0 152 0,5 0-95 15,-5 0-93-15,6 3-73 0,3 1-97 0,-3 1-139 16,4 4-99-16,5 2-49 0,0 0-29 16,0 6-21-16,10 5-226 0,-6 3-79 0,11 6 0 15,0 5 0-15,0 6 0 0,4 1 0 16,1 10 0-16,-1 3 0 0,1-1 0 15,0 3 0-15,4 0 0 0,-4 1 0 0,4-7 0 16,-4-2 0-16,0-3 0 0,-1-5 0 0,0-4 0 16,-4-4 0-16,0-4 0 0,0-5 0 0,-5-5 0 15,0-3 0-15,-6-9 0 0,1-2 0 0,1-8 0 16,-6-2 0-16,0-6 0 0,-6-4 0 16,6-2 0-16,-5 0 0 0,-5-6 0 0,1 0 0 15,4 0 0-15,-5 3 0 0,5 3 0 16,-4 2 0-16,3 6 0 0,6 3 0 0,-4 5 0 15,8 6 0-15,-4 5 0 0,6 6 0 16,3 5 0-16,1 3 0 0,0 6-508 16,5 2-731-16,0 3-115 0,-1-3 8 15,6 3 71-15,4 0 150 0,1-2 276 0,-1-1 398 16</inkml:trace>
  <inkml:trace contextRef="#ctx0" brushRef="#br0" timeOffset="-59561.778">16906 11605 511 0,'-4'-3'895'0,"-1"-2"167"15,-5-3 124-15,0 0 99 0,1-1-258 16,-6 1-272-16,0 0-204 0,1 0-142 0,-6 2-99 16,0 1-110-16,1 2-200 0,4 3 0 15,0 0 0-15,-4 5 0 0,9 4 0 0,-5 2 0 16,5 2 0-16,5 4 0 0,1 2 0 16,4 1 0-16,0-1 0 0,4 3 0 0,1-3 0 15,5 1 0-15,0-4 0 0,5 1 0 16,4-6 0-16,1 0 0 0,0-6 0 0,4-2 0 15,-4-6 0-15,4-2 0 0,-5-4 0 16,1-4 0-16,0-1-74 0,-5-2-755 16,-1-4-127-16,-4 1-64 0,-5-3 2 0,0 0 62 15,-5-1 154-15,-5 2 243 0,0-4 290 16,0 3 270-16,-4-4 225 0,-1 4 210 0,-1 1 191 16,-3-1 100-16,4 2 33 0,0 4 0 15,0 2-32-15,6 0-77 0,-1 6-117 16,0-3-80-16,0 5-51 0,5-2-227 0,5 3-176 15,0 2 0-15,0 0 0 0,-1 0 0 16,2 3 0-16,3 3 0 0,1 0 0 0,-5 0 0 16,5 5 0-16,-6 0 0 0,2 3 0 15,-1 6 0-15,-1-1 0 0,-4 3 0 0,0 1 0 16,0 2 0-16,-4-3 0 0,-1 4 0 16,5-7 0-16,-6 3 0 0,2-5 0 15,-1 0 0-15,0-6 0 0,0 0 0 0,5 0 0 16,0-2 0-16,0-4 0 0,5 1 0 15,0-3 0-15,0 0 0 0,5-3 0 16,-1 1 0-16,6 2 0 0,0-3 0 0,-1 3 0 16,1 0 0-16,0 3 0 0,0-1 0 15,-1 4 0-15,-4 0 0 0,5 4 0 0,-5-1 0 16,-5 2 0-16,5 3 0 0,-1 0 0 16,-4-1 0-16,0 1 0 0,0 0 0 0,0-3 0 15,-5 0 0-15,5-3 0 0,0-2 0 16,-5-1 0-16,0-2-257 0,0 0-614 0,0-3-303 15,0-6-108-15,0-2 7 0,0-3 66 16,0-3 178-16,0-2 299 0</inkml:trace>
  <inkml:trace contextRef="#ctx0" brushRef="#br0" timeOffset="-59389.274">17172 11493 327 0,'0'-12'898'16,"0"-1"208"-16,-5 2 168 0,5 0 131 15,-6 0-116-15,6-1-342 0,-4 1-277 0,4 3-395 16,0-3-275-16,0 2 0 0,4 5 0 15,-4-5 0-15,0 4 0 0,6-1 0 0,-6 3 0 16,0 1-565-16,0-1-402 0,0 0-243 16,0 0-69-16,5-2 26 0,-5-3 96 15,4-1 207-15,6-5 351 0</inkml:trace>
  <inkml:trace contextRef="#ctx0" brushRef="#br0" timeOffset="-59181.83">17255 11153 219 0,'0'-14'873'0,"0"0"233"0,-5 4 191 0,0-2 153 16,1 4-39-16,-2 0-335 0,1 3-317 0,1 2-759 15,-2 3 0-15,2 3 0 0,4 4 0 16,-5 5 0-16,5 4 0 0,-5 1 0 0,0 2-106 16,-5 3-1105-16,5 1-209 0,1-2-43 15,-2 4 79-15,2 0 164 0,-1-3 350 0,5 0 408 16</inkml:trace>
  <inkml:trace contextRef="#ctx0" brushRef="#br0" timeOffset="-58714.451">17912 11564 434 0,'0'0'610'0,"-5"0"157"0,5-2 163 16,-4-1-14-16,-2-3-95 0,1 3-106 0,1-2-104 15,-6-3-129-15,-5 2-140 0,5-2-101 16,-9 2-65-16,4 0-45 0,-5 2-32 0,-4 0-27 16,-1 4-15-16,5 0-6 0,-4 6-3 15,0 2 6-15,4 3 8 0,0 3 11 16,5 0 9-16,1 5 10 0,4 0 12 0,5 4 8 15,0-1-3-15,10 0-109 16,0 0 0-16,5-3 0 0,4 0 0 0,7-2 0 0,-2-3 0 16,6-6 0-16,-1-2 0 0,1-9 0 15,4-3 0-15,-5-2 0 0,-4-6 0 0,4 0 0 16,-4-5 0-16,-5 0 0 0,0-1 0 16,-6 1 0-16,-3-1 0 0,-2-2 0 0,-4 4 0 15,0-2 0-15,0 4 0 0,-4-1 0 16,-2 3 0-16,1 0 0 0,1 4 0 0,-2 1 0 15,6 6 0-15,-4 1 0 0,4 4 0 16,-5 4 0-16,5 2 0 0,0 4 0 16,5 1 0-16,-5 1 0 0,4 2 0 0,2 1 0 15,-2 2 0-15,7-3 0 0,-2 1 0 16,1 0 0-16,-1-3 0 0,6-3 0 16,-5-3 0-16,5 0-586 0,-5-5-553 0,-1-3-177 15,1-3-24-15,0-5 58 0,0 0 148 16,0-6 271-16,-6-3 394 0</inkml:trace>
  <inkml:trace contextRef="#ctx0" brushRef="#br0" timeOffset="-58409.267">18030 11412 333 0,'-10'-28'762'0,"0"1"198"15,0-1 136-15,0 1 98 0,1 2-198 16,-1 3-193-16,5 0-182 0,5 3-155 0,0 3-92 16,0 1-59-16,0 2-44 0,5 5-271 15,-1-1 0-15,2 1 0 0,-2 5 0 0,1 0 0 16,5 3 0-16,-5 6 0 0,5 0 0 15,-5-1 0-15,0 6 0 0,0-3 0 16,-1 6 0-16,-4-1 0 0,6 1 0 0,-12 3 0 16,6 0 0-16,-4-1 0 0,-1-2 0 15,0 3 0-15,-5-4 0 0,5 1 0 16,0 0 0-16,1-6 0 0,-2 1 0 0,1-1 0 16,5-3 0-16,0 1 0 0,0 0 0 15,0-4 0-15,5 0 0 0,1 2 0 0,3-4 0 16,1 0 0-16,0 0 0 0,-1-4 0 15,6 2 0-15,-5 0 0 0,5 2 0 0,0 0-264 16,-1 0-742-16,6 0-250 0,0 0-72 16,-1 0 34-16,5 0 105 0,1 0 214 15,0 2 343-15</inkml:trace>
  <inkml:trace contextRef="#ctx0" brushRef="#br0" timeOffset="-58105.08">18466 11614 9 0,'-5'5'494'0,"-5"-2"170"0,6-1 204 0,-2-2 165 16,2 4-27-16,-1-4-71 0,5 0-58 0,-5 0-72 16,0 0-119-16,0 0-92 0,5 0-374 15,0-4-220-15,0 4 0 0,5-2 0 16,0-3 0-16,0 2 0 0,4 0 0 0,1 0 0 15,0-3 0-15,0 4 0 0,4-1 0 16,1 0 0-16,5 1 0 0,-5 2 0 0,4-3 0 16,1 3 0-16,-5 0 0 0,4 0 0 15,1 0 0-15,-1 3 0 0,-4-3 0 0,0 2 0 16,0 4 0-16,-5-1 0 0,-1 4-640 0,-4-1-719 16,-5 0-46-16,0 1 56 0,0 2 111 15,-5-3 197-15,0 0 282 0</inkml:trace>
  <inkml:trace contextRef="#ctx0" brushRef="#br0" timeOffset="-57905.251">18603 11724 30 0,'-19'6'629'0,"4"-1"242"0,0-2 180 0,1 0 147 16,-1 2 2-16,5-5-158 0,1 3-178 0,3-3-170 15,2 0-113-15,-1 0-550 0,10 0-31 16,-5-3 0-16,4 0 0 0,6-2 0 0,0 2 0 16,0-2 0-16,0 2 0 0,4 0 0 15,-3 0 0-15,3 1 0 0,0-2 0 0,6 4 0 16,-5 0 0-16,0 0 0 0,0 0 0 15,4-2 0-15,-4 2 0 0,-5 0 0 0,4 0-33 16,-4 0-1553-16,0-2-7 0,-5-4 94 0,5 0 149 16,0-2 249-16,4-3 399 0</inkml:trace>
  <inkml:trace contextRef="#ctx0" brushRef="#br0" timeOffset="-57408.447">19265 11437 29 0,'-10'0'523'0,"6"-2"148"0,-1-1 162 16,-5 0 154-16,5 0-47 0,0 0-134 15,0 0-118-15,-5 1-98 0,5-1-119 0,-4 0-114 16,-1 1-65-16,0 2-38 0,-5 0-22 16,0 0-20-16,1 2-14 0,-1 4-90 15,0 2-108-15,1 1 0 0,-1 4 0 0,0 4 0 16,6-1 0-16,-6 6 0 0,10 1 0 0,0-1 0 15,5 2 0-15,5-2 0 0,5 1 0 16,0-1 0-16,5-3 0 0,4-2 0 0,6-7 0 16,-6 2 0-16,11-7 0 0,-6-2 0 15,0-3 0-15,1-6 0 0,-5 0 0 16,-1-4 0-16,1-4 0 0,-11 0 0 0,1-2 0 16,1-1 0-16,-7-3 0 0,-4 2 0 15,-4-2 0-15,-2 4 0 0,1-4 0 0,-5 1 0 16,1 3 0-16,-6-2 0 0,1 2 0 15,-1 3 0-15,-5 2 0 0,10-1 0 16,-4 9-374-16,-1 1-950 0,5 4-99 0,5 4 19 16,5 0 90-16,0 5 184 0,5-3 338 15,0 0 371-15</inkml:trace>
  <inkml:trace contextRef="#ctx0" brushRef="#br0" timeOffset="-57069.066">19790 11602 41 0,'-5'0'589'0,"0"3"227"16,0-3 193-16,5 3 146 0,-4-3-25 0,-2 0-129 15,6 0-136-15,-4 0-151 0,4-3-122 16,4 3-313-16,2-3-279 0,-2 1 0 16,6-4 0-16,0 4 0 0,4-4 0 0,1 4 0 15,10-4 0-15,-6 3 0 0,6 0 0 16,-1 1 0-16,1 2 0 0,0 0 0 0,-6 0 0 16,1 0 0-16,-6 2 0 0,1 1 0 15,-5 3-316-15,0-3-617 0,-10 2-156 16,0 0-113-16,0 1-3 0,-10-1 70 0,5-2 159 15,-9 3 226-15,4-1 256 0</inkml:trace>
  <inkml:trace contextRef="#ctx0" brushRef="#br0" timeOffset="-56509.615">19961 11633 30 0,'-19'3'438'0,"0"2"196"16,-2-2 218-16,2 0 177 0,0 2 10 15,4-2-76-15,5 0-99 0,1 0-110 0,-1-1-143 16,5-2-109-16,5 3-66 0,5-3-397 16,-5-3-39-16,10 3 0 0,4-2 0 0,0-1 0 15,1 0 0-15,5 0 0 0,4-2 0 16,-4 2 0-16,4-2 0 0,-3-1 0 15,3 1 0-15,-4-4 0 0,-1 4 0 0,-4-4 0 16,-6 4 0-16,1-3-343 0,-5 5-299 16,0-2-21-16,-10-1-5 0,5 3 3 15,-5 0 25-15,-5-2 69 0,1 2 104 0,-6-2 116 16,-4 2 113-16,-1-3 102 0,0-2 110 16,-5 0 107-16,-4 0 120 0,5-1 141 0,-6 3 134 15,1 2 84-15,4-2 26 0,-4 6-7 16,5 0-44-16,-1 2-77 0,6 6-89 15,-6 1-46-15,10 2-30 0,0 3-29 0,5 3-37 16,1 2-111-16,9 0-116 0,0 3 0 0,5-3 0 16,5 6 0-16,-1-6 0 0,6 4 0 15,5-4 0-15,4 0 0 0,1-5 0 0,4-3 0 16,1 0 0-16,-1-8 0 0,5 0 0 16,-4-3 0-16,-1-3 0 0,-4-3 0 0,-1-20-308 15,-4 36-86-15,-5-21-63 0,-1-3-64 16,1 0-69-16,-10 1-63 0,4-5-55 0,-3 2-38 15,-6 0-8-15,0-1 17 0,0-3 62 16,-6 4 127-16,2-3 200 0,-1 2 222 16,0 1 235-16,0-1 247 0,0 4 233 0,0 1 195 15,0 1 83-15,5 3 15 0,-5 2-25 16,5-2-36-16,0 2-65 0,0 4-97 0,5-3-68 16,0 2-297-16,0 3-294 0,0 0 0 15,5 0 0-15,-1 3 0 0,1 0 0 0,5 1 0 16,-5 5 0-16,-1 0 0 0,1 5 0 15,0-4 0-15,0 7 0 0,0-1 0 0,0 4 0 16,-5 2 0-16,-1 0 0 0,-4 0 0 16,6 3 0-16,-12-1 0 0,2 2 0 0,-1-2-217 15,0 1-1327-15,-5-6-14 0,0 0 78 16,0-5 146-16,1-5 242 0,3-7 420 0</inkml:trace>
  <inkml:trace contextRef="#ctx0" brushRef="#br0" timeOffset="-56000.58">20805 11484 63 0,'-10'-3'563'0,"0"3"132"0,0-6 150 15,1 4 153-15,4-3-51 0,-5-4-166 16,5 4-129-16,-4-3-91 0,3-1-111 15,-3 4-118-15,-1-4-68 0,0 1-38 0,-4 0-27 16,-1 2-20-16,0 1-20 0,1 2-18 16,-7 0-10-16,2 3-126 0,0 6-5 0,4-1 0 15,0 6 0-15,0 0 0 0,1 6 0 16,-1 0 0-16,10 1 0 0,0 2 0 16,5 2 0-16,5-2 0 0,0-1 0 0,10 3 0 15,-1-6 0-15,1 1 0 0,9-4 0 16,-4-1 0-16,4-4 0 0,1-2 0 15,0-6 0-15,-1-3 0 0,1-5 0 0,-10-1 0 16,4-2 0-16,-4 0 0 0,-5-5 0 16,4 2 0-16,-9-2 0 0,0-1 0 15,0 0 0-15,-5-2 0 0,-5 3 0 0,0 2 0 16,0-3 0-16,0 6 0 0,0-3 0 0,1 6 0 16,-2 2 0-16,2 3 0 0,-1 3 0 15,0 3 0-15,5 3 0 0,0 5 0 0,-5 0 0 16,10 3 0-16,-5 0 0 0,5 2 0 15,0 0 0-15,-1 1 0 0,6 0 0 16,0-3 0-16,0-1 0 0,5-1 0 0,-1-2 0 16,1-4 0-16,0-1 0 0,-1-2-40 15,-3-3-1087-15,3 0-215 0,1-6-42 0,0 1 58 16,-1-3 125-16,1 0 239 0,5-3 363 16</inkml:trace>
  <inkml:trace contextRef="#ctx0" brushRef="#br0" timeOffset="-55677.649">21212 11481 279 0,'-20'0'390'0,"6"0"66"0,-6-2 82 15,6-2-57-15,3 4-43 0,2-2 10 16,-1 0 41-16,0 2 39 0,5 0 5 15,1 0-18-15,-6 0-16 0,5 0-23 0,5 0-29 16,-5 2-37-16,5-2-19 0,0 0 5 16,0 0 10-16,0 0-335 0,5 0-71 0,0 0 0 15,5 0 0-15,-1 0 0 0,6-2 0 16,-5-1 0-16,9 3 0 0,-4-3 0 0,10 0 0 16,-6 0 0-16,0 1 0 0,6-1 0 0,-5 3 0 15,4 0 0-15,-4 0 0 0,0 3 0 16,-1-3 0-16,-4 2 0 0,-6 1 0 15,1 3-653-15,-5-1-728 0,1 1-39 16,-6-1 53-16,-6 0 108 0,1 1 209 0,1 0 333 16</inkml:trace>
  <inkml:trace contextRef="#ctx0" brushRef="#br0" timeOffset="-55456.715">21202 11592 561 0,'-14'2'928'15,"-1"4"178"-15,0-4 150 0,1 1 126 16,3-3-245-16,7 0-263 0,-1-3-168 15,0 1-465-15,10-1-241 0,-5-2 0 0,5-1 0 16,4 4 0-16,1-4 0 0,0 0 0 16,5 1 0-16,0 2 0 0,-1 1 0 0,1 2 0 15,0-3 0-15,4 6 0 0,-4-3 0 0,4 2 0 16,-4 1 0-16,5 0 0 0,-5-1 0 16,-1-2 0-16,6 3 0 0,-5-3 0 15,0 0 0-15,-6 0-167 0,6-3-1342 0,-10 1-20 16,4-1 80-16,1 0 130 0,0-2 224 15,-5-1 349-15</inkml:trace>
  <inkml:trace contextRef="#ctx0" brushRef="#br0" timeOffset="-54697.466">21727 11310 455 0,'0'-5'582'0,"-5"-1"133"0,5 4 141 16,-5-4-26-16,1 0-83 0,-2 4-92 15,1-4-86-15,1 4-104 0,-6-2-116 0,5 4-102 16,-5 0-53-16,5 0-20 0,-5 4-5 16,0-2 10-16,1 6 15 0,-1-2 18 15,0 5 18-15,0 3 11 0,5 3-113 16,-4-1-128-16,3 3 0 0,2 3 0 0,4 0 0 16,4 1 0-16,2 1 0 0,3-2 0 0,1 0 0 15,5 1 0-15,4-7 0 0,1 1 0 16,4-6 0-16,1-3 0 0,0-5 0 15,-1-3 0-15,-5-3 0 0,2-3 0 0,-2-4 0 16,-4-2 0-16,-1-1 0 0,-4-4 0 16,0-2 0-16,-5-3 0 0,-5 0 0 0,0 0 0 15,-5-3 0-15,0 3 0 0,0-3 0 16,-9 3 0-16,4 2 0 0,-5 1 0 0,0 0 0 16,0 5 0-16,-4 2 0 0,4 5 0 15,-4 4 0-15,4 0 0 0,1 9-949 16,-7-1-373-16,12 4-68 0,-6-2 39 0,1 2 106 15,4 0 223-15,5 1 375 0</inkml:trace>
  <inkml:trace contextRef="#ctx0" brushRef="#br0" timeOffset="-52410.94">15038 12474 286 0,'0'-8'544'0,"-4"3"114"0,4-1 122 16,-5 4 53-16,0-4-88 0,0 3-84 0,5 0-79 16,-5 1-81-16,0-2-99 0,5 4-104 15,0-2-93-15,-5 2-54 0,5 0-26 0,5 2-8 16,-5 2 5-16,5 1 11 0,0 6 16 15,5 3 14-15,-5 3 5 0,5 5-3 0,-1 2-10 16,1 6-15-16,5 4-32 0,-5-1-108 16,5 5 0-16,-6-2 0 0,6 3 0 0,-5 0 0 15,0-3 0-15,-1-4 0 0,1-1 0 16,0-7 0-16,0-1 0 0,-6-4 0 0,6-5 0 16,-5-3 0-16,0-6 0 0,-5-5 0 0,0-3 0 15,5-4 0-15,-10-7 0 0,5-3 0 16,-5-2 0-16,0-6 0 0,-5 0 0 0,1-5 0 15,-1-1 0-15,-5-5 0 0,6 1 0 16,-6-1 0-16,5-3 0 0,-5 3 0 0,5 0 0 16,6 6 0-16,-1-1 0 0,-1 7 0 0,12 2 0 15,-6 3 0-15,9 5 0 0,1 0 0 16,0 3 0-16,5 6 0 0,0-1 0 16,4 3 0-16,1 6 0 0,-6 0 0 0,6 2 0 15,-6 6 0-15,7 0 0 0,-12 5 0 0,1 1 0 16,0 5 0-16,-5 0 0 0,-1 0 0 15,-4 3 0-15,0 0 0 0,-4 0 0 0,-1-3 0 16,0 0 0-16,0-3 0 0,-5-2 0 16,1-3 0-16,-2-3 0 0,1-1 0 15,6-4 0-15,-6 0 0 0,5-6 0 0,0 0 0 16,5 0 0-16,0-6 0 0,5 0 0 0,5-2 0 16,-1 0 0-16,6-3 0 0,5-2 0 0,0-2 0 15,-1-1 0-15,6-4 0 0,4 2 0 16,-5-4 0-16,6-1 0 0,-5-1 0 0,-1-2 0 15,0 2 0-15,1-1 0 0,-5 1 0 16,0-1 0-16,-5-1 0 0,-2 4 0 0,-2 0 0 16,-1 4 0-16,-10 1 0 0,0 2 0 0,0-1 0 15,-6 5 0-15,-3 0 0 0,-1 3 0 16,-5-1 0-16,0 5 0 0,-4-2 0 16,0 0 0-16,-2 6 0 0,2-2 0 0,0 4 0 15,-1 1 0-15,0 2 0 0,5 3 0 0,1 4 0 16,4 4 0-16,5 1 0 0,0 2 0 15,1 4 0-15,4 4 0 0,0 1 0 0,4 2 0 16,6 0 0-16,0 3 0 0,4 3 0 16,1-3 0-16,0 3 0 0,0-3 0 0,4 0 0 15,-4 0 0-15,5-3 0 0,-1-4 0 0,-4-2 0 16,4-2 0-16,-4-3 0 0,0-5 0 0,0 0 0 16,-5-6 0-16,-1-2 0 0,1-1 0 15,0-5 0-15,-1-2 0 0,-3-7 0 0,-2 1 0 16,1-3 0-16,-5-2 0 0,6-4 0 0,-6 3 0 15,0 0 0-15,0-2 0 0,4 5 0 16,-4 0 0-16,0 3 0 0,0 2 0 0,5 3 0 16,0 3 0-16,-5 0 0 0,5 3 0 15,0 3 0-15,0 2 0 0,0 0 0 0,5 3 0 16,-6-2 0-16,6 1 0 0,0-1 0 0,0 1 0 16,0-1 0-16,-1-1 0 0,1-3 0 15,0 1 0-15,0-3 0 0,0 0 0 16,-1-3 0-16,1 0 0 0,0-3 0 0,-5 0 0 15,5-5 0-15,-5 2 0 0,-1-2 0 16,2 0 0-16,-2 0 0 0,-4-1 0 0,0 1 0 16,0-3 0-16,-4 3 0 0,4 2 0 0,-6-3 0 15,2 5 0-15,-1-2 0 0,5 3 0 16,-5 3 0-16,5 0 0 0,-5 3 0 0,5-1 0 16,0 4 0-16,0 0 0 0,5 2 0 15,-5 0 0-15,5 4 0 0,4-2 0 0,-3 1 0 16,3-3 0-16,1 4 0 0,5-4 0 15,-5 0 0-15,5-2 0 0,-1-1 0 0,-4-2 0 0,4-3 0 16,-4 0 0-16,5-3 0 0,-5 0 0 16,-5-2 0-16,5 0 0 0,-5-1 0 15,-5-2 0-15,4-1 0 0,-4 1 0 0,0 3 0 16,0-4 0-16,0 1 0 0,-4 0 0 16,-1 0 0-16,5 2 0 0,-5 0 0 0,0 0 0 15,5 4 0-15,-5 0 0 0,5-2 0 0,0 4 0 16,0 4 0-16,5 0 0 0,-5 2 0 15,5 0 0-15,5 2 0 0,-6 4 0 0,6-5 0 16,0 5 0-16,4-2 0 0,1-1 0 16,0-1 0-16,5 1 0 0,-5-1 0 0,4-6 0 15,0 4 0-15,2-6 0 0,-2 0 0 16,6-6 0-16,-6 4 0 0,-4-4 0 0,4-2 0 16,-4-3 0-16,0 2 0 0,-5-1 0 0,-1-2 0 15,-3-1 0-15,-2 2 0 0,-4 0 0 16,0-1 0-16,-4 2 0 0,-2-2 0 15,-3 4 0-15,-1-3 0 0,-5 3 0 0,5 2 0 16,-5 1 0-16,-4 0 0 0,4 1 0 0,0 2 0 16,1 2 0-16,4 2 0 0,-4 4 0 15,8 0 0-15,-3 2 0 0,3 3 0 16,2 0 0-16,4 0 0 0,0 3 0 0,0 0 0 16,4 0 0-16,2 0 0 0,3-1 0 0,1 1 0 15,5-3 0-15,-5 0 0 0,5-3 0 16,-1-2 0-16,0-4 0 0,1 1 0 0,0-3 0 15,-5-3-466-15,0-2-460 0,-5-4-135 16,5 1-7-16,-6-6 56 0,7 1 73 0,-7-3 106 16,6-4 183-16,-5 0 193 0,-5-2 98 15,5 3 46-15</inkml:trace>
  <inkml:trace contextRef="#ctx0" brushRef="#br0" timeOffset="-51670.591">16343 12637 75 0,'-5'-22'310'16,"0"0"170"-16,0-3 182 0,-5 5 210 0,5 2 50 16,1-2-14-16,-2 6-44 0,2 1-48 15,-1 4-85-15,5 1-140 0,-5 3-101 16,5-1-54-16,0 6-402 0,0 2-34 0,0 4 0 15,5 2 0-15,-5 7 0 0,5 1 0 0,-5 3 0 16,4 0 0-16,2 6 0 0,-2-3 0 16,-4 0 0-16,5 0 0 0,1-2 0 0,-2 0 0 15,1-4 0-15,0-5 0 0,0 0 0 0,-5-3 0 16,5-3 0-16,0-1 0 0,0-4 0 16,-5 0 0-16,4-4 0 0,2-1 0 15,-6 0 0-15,4 2 0 0,1-3 0 0,0 3 0 16,0 3 0-16,-5 0 0 0,5 0 0 0,0 6 0 15,4 0 0-15,-3-1 0 0,3 6 0 16,1 0 0-16,0 0 0 0,0 1 0 0,4-2 0 16,-4 1 0-16,5 0 0 0,0-2 0 15,0-1 0-15,4-2 0 0,-4-4 0 0,-1-2 0 16,6-2 0-16,-5-4 0 0,-1 0 0 16,-4-2 0-16,5-3 0 0,-6 0 0 0,2-2 0 15,-7-1 0-15,2 0 0 0,-2 0 0 0,-4 0 0 16,0 0 0-16,0 0 0 0,-4 3 0 15,-6 1 0-15,-1-2 0 0,2 4 0 0,-1 0 0 16,-5 2 0-16,6 4 0 0,-6-1 0 0,5 3 0 16,0 5 0-16,1 1 0 0,3 2 0 15,2 6 0-15,-1-3 0 0,5 5 0 0,0-2 0 16,0 3 0-16,5 0 0 0,-1-1 0 16,6-2 0-16,-5-1 0 0,5-1 0 0,5-2 0 15,-5-1 0-15,-1-6 0 0,6 2 0 16,-5-5 0-16,5-3 0 0,0 1 0 0,-6-4 0 15,1 0 0-15,-5-2 0 0,5 0 0 0,-6-3 0 16,2 3 0-16,-2-3 0 0,-4 0 0 16,0-1 0-16,0-1 0 0,-4 2 0 15,-2 3 0-15,2-4 0 0,-1 1 0 0,0 3 0 16,0 0 0-16,0 2 0 0,0 0 0 0,5 4 0 16,-5 2 0-16,5 2 0 0,0 4 0 0,5 0 0 15,0 5 0-15,0 0 0 0,0 3 0 16,0 2 0-16,4 1 0 0,1 5 0 15,0-2 0-15,5 4 0 0,-5 1 0 0,0-18 0 16,4 38 0-16,-4-20 0 0,0 0 0 0,0 0 0 16,0-3 0-16,-1 3 0 0,-3-6 0 0,-2 3 0 15,1 0 0-15,0 0 0 0,-5-3 0 16,-5 1 0-16,5-4 0 0,-9 4 0 0,3-7 0 0,-3 4 0 16,-6-6 0-16,0 3 0 0,1-3 0 0,-6 0 0 15,5 0 0-15,-5-3 0 0,-4-2 0 16,4-1 0-16,-5-5 0 0,1 0 0 0,-5-3 0 15,4-2-317-15,-4 0-532 0,5-1-203 0,-1-5-140 16,5 2-18-16,0-1 55 0,6-2 148 0,0-2 212 16,-1 4 287-16</inkml:trace>
  <inkml:trace contextRef="#ctx0" brushRef="#br0" timeOffset="-51276.457">16024 12477 146 0,'0'-11'574'16,"-5"0"146"-16,5 0 163 0,0 0 139 15,0 0-119-15,-5 3-148 0,5-4-115 0,-4 5-102 16,4-2-129-16,-5 3-110 0,5 1-63 0,0 0-40 16,0-1-32-16,0 3-29 0,0 0-24 0,5 3-21 15,-5 0-15-15,4 0-15 0,1 3-12 16,0 3-12-16,0 2-9 0,0 0-7 0,0 4-5 15,-5 4-6-15,5 3-20 0,-5 0-49 16,-5 6-72-16,5 3-114 0,-5 2-212 0,-5 3-348 16,0 1-278-16,-4-2-106 0,4 2-16 0,-5-4 71 15,1 1 185-15,4-4 340 0</inkml:trace>
  <inkml:trace contextRef="#ctx0" brushRef="#br0" timeOffset="-50382.532">17083 12430 391 0,'0'-8'585'0,"0"-3"134"0,-4 2 149 16,4 4 29-16,0-3-83 0,-5 2-91 16,5 1-80-16,0 2-93 0,-6 0-111 15,6 1-107-15,6 4-55 0,-1 1-38 0,-1 5-24 16,1 4-14-16,0 4-12 0,5 3-80 16,0 6-109-16,0 0 0 0,-1 5 0 0,6 4 0 15,-5 1 0-15,0-2 0 0,5 3 0 0,-6-3 0 16,6 0 0-16,-5 1 0 0,0-7 0 0,-1 1 0 15,-3-4 0-15,-2-2 0 0,1-5 0 16,-5-1 0-16,0-4-118 0,-5-2-7 0,1-6 24 16,-2-2 27-16,-9-4 23 0,6-4 23 15,-6-2 18-15,-5-4 17 0,1-1 26 0,-1-3 37 16,0-1 43-16,-4-2 46 0,10-1-34 16,-6-2-125-16,5 3 0 0,1-1 0 0,4 1 0 15,5 2 0-15,5 1 0 0,5-1 0 16,-1 3 0-16,6 0 0 0,0 4 0 0,10-4 0 15,-1 6 0-15,1-3 0 0,4 2 0 16,6 1 0-16,-1 3 0 0,1-1 0 0,-1 3 0 16,1 0 0-16,-6 3 0 0,5 6-133 0,-9 0-879 15,0 4-239-15,-1 2-61 0,-4 4 34 16,0 1 99-16,-5 2 182 0,0 0 295 0</inkml:trace>
  <inkml:trace contextRef="#ctx0" brushRef="#br0" timeOffset="-49411.89">17451 12866 605 0,'-5'14'962'0,"0"-3"171"0,1 0 130 0,-2-3 115 16,6 0-263-16,-4-5-299 0,4 0-181 16,4 0-351-16,2-6-284 0,-2-3 0 0,1-2 0 15,5-3 0-15,-5 0 0 0,5-5 0 0,-6-1 0 16,7-2 0-16,-7-4 0 0,6 4 0 16,-5-3 0-16,5 0 0 0,-10 2 0 15,5 2 0-15,-5 1 0 0,0 0 0 0,0 4 0 16,0 1 0-16,-5 4 0 0,0 0 0 0,0 6 0 15,0-2 0-15,5 8 0 0,-4-2 0 16,-2 4 0-16,2 4 0 0,4-1 0 0,0 4 0 16,0-1 0-16,0 1 0 0,0 1 0 15,4 2 0-15,2-1 0 0,3 2 0 0,-4-4 0 16,5 3 0-16,4-2 0 0,-4 0 0 0,5 0 0 16,0 0 0-16,0-3 0 0,-1-3 0 0,1 0 0 15,0-2 0-15,0-4 0 0,-1-2 0 16,-4 0 0-16,4-2 0 0,-4-6-152 0,-5 2-322 15,5-5 94-15,-10 3 95 0,5-6 90 16,-5 3 89-16,0 0 82 0,-5 0 77 0,5 0 64 16,-5 0 64-16,5 2 59 0,-5 2 50 0,5 1 30 15,-5 3 16-15,5 0-257 0,0 1-79 16,0-1 0-16,0 3 0 0,0 3 0 16,0-1 0-16,5 1 0 0,-5 6 0 0,5-5 0 15,-5 5 0-15,5-1 0 0,0 3 0 0,-1 0 0 16,2 1 0-16,-6 1 0 0,4-2 0 0,1 3 0 15,1-3 0-15,-2-3 0 0,1 0 0 0,0-2 0 16,-5 0 0-16,5-4 0 0,0-2 0 16,-5-2 0-16,5-4 0 0,-5-2 0 0,5-3 0 15,-1 0 0-15,-4-3 0 0,6 0 0 16,-2 1 0-16,1-1 0 0,-5 2 0 16,5 2 0-16,0 1 0 0,0 3 0 0,-5 2 0 15,5 4 0-15,0 2 0 0,-1 3 0 0,2 1 0 16,-1 5 0-16,5 0 0 0,-6 3 0 0,6 0 0 15,-5 2 0-15,5-2 0 0,-1 3 0 16,1-4 0-16,1 1 0 0,-2-3 0 0,1 0 0 16,-1-2 0-16,1-4 0 0,0 0 0 0,-5-5 0 15,5-2 0-15,-1-1 0 0,1-5 0 16,1-3 0-16,-2-3 0 0,-4-3 0 0,5-2 0 16,0-3 0-16,0 0 0 0,-1-3 0 0,-4 0 0 15,5-2 0-15,-5 2 0 0,-5-3 0 0,0 3 0 16,0 1 0-16,-10 2 0 0,5 0 0 0,-9 2 0 15,4 3 0-15,-5 3 0 0,0 1 0 16,-4 4 0-16,4 4 0 0,5 0 0 0,-5 5 0 16,5 5 0-16,1 0 0 0,-1 4 0 0,5 2 0 15,1 0 0-15,-2 6 0 0,6-1 0 16,6 1 0-16,-6 5 0 0,4-3 0 0,6 4 0 16,0-4 0-16,0 3 0 0,-1 0 0 15,6-3 0-15,-1 0 0 0,1 0 0 0,0-2 0 0,0 0 0 16,-1-3 0-16,1-4 0 0,-5-1 0 15,5-4 0-15,0 1 0 0,-5-1 0 0,-1-5 0 16,-4 0 0-16,5 0 0 0,0-2 0 0,0-1 0 16,-5-3 0-16,4 3 0 0,6 1 0 0,-5-1 0 15,0 3 0-15,4 3 0 0,-4-1 0 0,4 4 0 16,-3 2 0-16,3 3 0 0,-4 0 0 16,0 3 0-16,0 0 0 0,0 2 0 0,-6 1 0 15,7-1 0-15,-7 1 0 0,1-3 0 0,-5 0 0 16,5-1 0-16,-5-4 0 0,-5 2 0 0,5-5 0 15,-5-1 0-15,1 0 0 0,-7-5 0 16,1 3 0-16,-4-3-1073 0,-1 0-270 0,0-3-25 16,-4-2 60-16,-1 0 120 0,-4-7 222 0,-6-2 304 15</inkml:trace>
  <inkml:trace contextRef="#ctx0" brushRef="#br0" timeOffset="-49225.725">17618 12690 710 0,'-25'-19'925'0,"6"-1"140"15,4 0 103-15,-5 4 13 0,11 0-286 0,-6 1-267 16,5 2-193-16,5 2-129 0,1 3-95 0,-2 0-75 16,6 2-55-16,0 3-41 0,0 0-50 15,6 1-74-15,-2 2-126 0,1 2-235 0,0-2-342 16,0 3-273-16,-5-3-122 0,5 0-16 0,-1-3 76 16,-4 1 212-16,0-4 328 0</inkml:trace>
  <inkml:trace contextRef="#ctx0" brushRef="#br0" timeOffset="-49005.151">17431 12344 305 0,'-9'-7'880'16,"-6"1"167"-16,5-2 123 0,0 2 108 0,1 1-102 15,-1-1-348-15,10 1-252 0,0-4-134 16,4 4-104-16,6-1-187 0,0 1-151 0,5-1 0 16,5 1 0-16,-1 2 0 0,1 0 0 0,4 3 0 15,1 3 0-15,-1 0 0 0,1 2 0 16,4 4-452-16,-4-1-507 0,-1 3-262 15,1-1-82-15,0 5 14 0,-1-1 90 0,1 2 215 16,4-2 397-16</inkml:trace>
  <inkml:trace contextRef="#ctx0" brushRef="#br0" timeOffset="-48363.831">18761 12604 199 0,'-6'0'681'16,"6"-3"208"-16,0 1 162 0,-4-1 118 15,4 0-120-15,-5 0-163 0,5 0-150 16,-5 0-146-16,5 3-112 0,0-2-76 0,-5 2-341 0,5 2-61 16,0 1 0-16,0 3 0 0,0 2 0 15,0 3 0-15,-5 3 0 0,5 3 0 16,-5-1 0-16,5 3 0 0,-5 1 0 0,5-1 0 15,-5 0 0-15,5-2 0 0,-5-1 0 0,5-4 0 16,0-2 0-16,0-1 0 0,0-1 0 16,0-3 0-16,5 1 0 0,-5-3 0 15,10-3 0-15,-5 0 0 0,5-3 0 0,0 1 0 16,4-4 0-16,-4 3 0 0,4-2 0 0,7-1 0 16,-7 0 0-16,1 4 0 0,0-4 0 0,4 4 0 15,-4-1 0-15,0 3 0 0,-1-3 0 16,1 3 0-16,-5 0 0 0,5 0 0 15,-6 0 0-15,1 3 0 0,-5-3 0 0,0 0 0 16,0 0 0-16,0 0-214 0,-5-3-122 0,0 0 51 16,0 0 60-16,-5-2 60 0,5-1 58 15,-5 1 58-15,-5-3 59 0,6 2 56 0,-2 1 60 16,1-1 58-16,1 4 55 0,-2-4 38 16,2 3 16-16,4 3-107 0,0-3-186 0,-5 3 0 15,5 3 0-15,0 0 0 0,0 3 0 16,0-2 0-16,5 2 0 0,-5 6 0 0,4-4 0 15,-4 5 0-15,6-1 0 0,-2 1 0 0,1 1 0 16,1 3 0-16,-2-3 0 0,1 2 0 16,5 1 0-16,-5-4 0 0,-1 1 0 0,2 0 0 15,-2-3 0-15,1 0-410 0,0-2-832 16,-5-1-133-16,0-6 5 0,0-2 74 16,0 0 165-16,0-5 271 0,-5 0 402 0</inkml:trace>
  <inkml:trace contextRef="#ctx0" brushRef="#br0" timeOffset="-47796.871">18736 12571 361 0,'-5'-11'559'15,"-5"-3"117"-15,0 3 134 0,1 0 40 0,-1 0-68 16,5 3-93-16,-5-1-76 0,0 1-78 0,1 3-100 15,3 2-120-15,-3 0-73 0,-1 0-39 16,5 3-15-16,0 3-13 0,-5 0-2 0,5 5 7 16,0 0 16-16,1 9 13 0,4 0-209 15,-6 5 0-15,6 2 0 0,0 4 0 16,6 3 0-16,-6 1 0 0,9 1 0 0,-4 1 0 16,5-2 0-16,0 2 0 0,4-1 0 0,1-3 0 15,5-2 0-15,0-1 0 0,-1-5 0 0,6 4 0 16,-1-7 0-16,1-3 0 0,-1-2 0 15,1-3 0-15,-1 0 0 0,0-5 0 0,-3-1 0 16,-2 1 0-16,0-6 0 0,-4 0 0 0,5-3 0 16,-6 0 0-16,-4-5 0 0,5-1 0 15,-5 1 0-15,-1-3 0 0,1 0 0 0,1-3 0 16,-2 3 0-16,-4-2 0 0,0-1 0 16,0 0 0-16,0-3 0 0,0 1 0 0,-1-1 0 15,-4-2 0-15,0 0 0 0,0-1 0 0,0-2 0 16,-4 0 0-16,-1 1 0 0,0-2 0 15,0-2 0-15,-5 3 0 0,1-3 0 16,-2 3 0-16,-3 0 0 0,4 0 0 0,-5 0 0 16,0 3 0-16,1-1 0 0,4 4 0 15,-5 0 0-15,1-1 0 0,-1 6 0 0,0 0 0 16,1-1 0-16,3 4 0 0,-3 3 0 16,-1 0 0-16,-4 5 0 0,4-4 0 0,-4 8 0 15,4-2 0-15,-5 1 0 0,0 6 0 0,6-1 0 16,-6 0 0-16,5 3 0 0,1-3 0 0,4 3 0 15,0 0-616-15,-4 0-459 0,3-2-184 16,7-1-49-16,-2 0 41 0,2-2 119 0,4-4 256 16,0 1 379-16</inkml:trace>
  <inkml:trace contextRef="#ctx0" brushRef="#br0" timeOffset="-47245.479">19461 12671 706 0,'-4'-4'951'0,"-2"2"152"16,2-1 123-16,-1 3 40 0,0-3-261 0,0 3-268 15,0 0-184-15,5 0-103 0,0 3-256 16,5-19-194-16,0 43 0 0,0-19 0 0,4 3 0 15,6 3 0-15,-5 0 0 0,5 5 0 16,0 0 0-16,4 1 0 0,1 2 0 0,-5 0 0 16,4 0 0-16,1-3 0 0,4 0 0 15,-9 1 0-15,5-6 0 0,-1 0 0 0,-4-4 0 16,-1-1 0-16,1-6 0 0,-5-3 0 16,0-3 0-16,-5-2 0 0,0-7 0 0,0-4 0 15,-5-1 0-15,0-2 0 0,-5-6 0 0,0 0 0 16,0 0 0-16,-5 1 0 0,0-4 0 15,1 3 0-15,3 3 0 0,-3 3 0 0,-1 3 0 16,5 2 0-16,0 5 0 0,5 4 0 16,0 5 0-16,0 5 0 0,5 4 0 0,-5 5 0 15,10-1-707-15,-5 3-177 0,4 1-197 0,6 2-102 16,-5-2 2-16,5-1 80 0,0 1 172 16,-1-3 229-16,6-3 281 0</inkml:trace>
  <inkml:trace contextRef="#ctx0" brushRef="#br0" timeOffset="-46683.977">19986 12836 423 0,'10'-6'792'16,"-5"-2"187"-16,-5 3 132 0,5-4 62 0,-5-2-218 16,-5 3-210-16,5-3-184 0,-5-1-146 15,0 4-98-15,-4-2-49 0,3 1-24 0,-3 0-36 16,-6 5-208-16,5-2 0 0,0 0 0 16,-5 6 0-16,6 3 0 0,-6 0 0 0,5 5 0 15,0 0 0-15,1 6 0 0,3 2 0 16,2 1 0-16,-1 0 0 0,5 2 0 0,5-2 0 15,-1 2 0-15,2-2 0 0,3 2 0 0,6-6 0 16,-5 4 0-16,9-6 0 0,-4 1 0 0,0-4 0 16,-1-3 0-16,7-2 0 0,-7 0 0 15,1-6 0-15,-6 0 0 0,6-5 0 0,-5-1 0 16,-5-1 0-16,0-2 0 0,0-2 0 16,-5 4 0-16,0-4 0 0,0-3 0 0,-5 3 0 15,-5 1 0-15,5-4-70 0,-9 1-321 0,4-1-4 16,-5 0-4-16,0 1 12 0,0-1 33 15,-4 1 44-15,4-1 54 0,1 4 72 0,4 1 124 16,-5 1 142-16,5 3 105 0,0 0 78 16,0 2 69-16,6 0 61 0,-6 2 21 0,5 0-21 15,0-1-12-15,0 2-34 0,0 1-349 16,5-4 0-16,0 3 0 0,-4 0 0 16,4 1 0-16,0-4 0 0,0 1 0 0,0 2 0 0,4-3 0 15,-4-2 0-15,5 3 0 0,-5-4 0 0,5 1 0 16,0-1 0-16,0 1 0 0,-1 0 0 15,2 2 0-15,-2 1 0 0,1 0 0 0,0 2 0 16,0 0 0-16,0 1 0 0,0 2 0 0,0 0 0 16,-1 2 0-16,2-2 0 0,-1 3 0 15,-1 0 0-15,2-1 0 0,-6 1 0 0,4 0 0 16,1 3 0-16,5-4 0 0,-5 4 0 0,0 0 0 16,4 2 0-16,1-3 0 0,1 3 0 15,-7 3 0-15,6-3 0 0,5 1 0 0,-6-1 0 16,1 0 0-16,0 4 0 0,0-4-362 0,0 0-1024 15,-1 0-66-15,-3 0 42 0,3-2 108 16,1-3 198-16,0 2 334 0</inkml:trace>
  <inkml:trace contextRef="#ctx0" brushRef="#br0" timeOffset="-46163.471">20442 12684 191 0,'-9'-3'607'0,"3"0"177"15,-3 0 181-15,4-1 116 0,0 0-111 0,-5 2-133 16,5-1-104-16,1 0-100 0,4-3-114 15,0 4-73-15,0-1-35 0,0 3-397 0,0 0-14 16,4 3 0-16,1 3 0 0,0 2 0 0,0 2 0 16,0 7 0-16,0 0 0 0,4 4 0 15,-3 2 0-15,3 2 0 0,1 0 0 0,0 2 0 16,-5-2 0-16,5 0 0 0,-5-1 0 0,4-4 0 16,1 0 0-16,-5-7 0 0,0-2 0 15,0-3 0-15,5-5 0 0,-10-3 0 0,4-6 0 16,-4-7 0-16,5-1 0 0,-10-5 0 0,5-6 0 15,0 0 0-15,-4-3 0 0,-2 1 0 16,6-4 0-16,-4 4 0 0,-1-1 0 0,5 1 0 16,0 5 0-16,0 2 0 0,5 6 0 15,-1 0 0-15,-4 6 0 0,6 6 0 0,3 2 0 16,-4 2 0-16,0 6 0 0,0 6 0 16,5 0 0-16,-6 3 0 0,2 2 0 0,3 0 0 15,-3 4 0-15,3-2 0 0,1 2 0 16,5-1 0-16,-5-3 0 0,5 0 0 0,-6 1 0 15,6-4 0-15,-1-2 0 0,-4 0-695 0,5-3-525 16,-6-3-106-16,6-2 17 0,-5 0 87 16,5-4 170-16,-5 1 257 0,5 0 308 15</inkml:trace>
  <inkml:trace contextRef="#ctx0" brushRef="#br0" timeOffset="-45848.27">20834 12952 326 0,'6'-3'531'0,"-6"3"121"0,0 0 123 15,0-3-4-15,4 3-33 0,-4-2-47 0,-4 2-60 16,4-4-57-16,0 4-53 0,0-2-44 0,0 2-38 15,0-3-18-15,-6 3-4 0,6 0-190 16,0 3-227-16,0-3 0 0,-4 6 0 16,4-1 0-16,0 0 0 0,-5 4 0 0,5 1 0 15,0 2 0-15,5-2 0 0,-5 2 0 0,4 2 0 16,2-1 0-16,3 1 0 0,-4-3 0 0,5 0 0 16,0 1 0-16,0-2 0 0,-1-2 0 0,6-2 0 15,-5-3 0-15,5 0 0 0,-6-6 0 0,1 0 0 16,0 0 0-16,-5-2 0 0,5-4 0 0,-10 2 0 15,5-5 0-15,-1 1 0 0,-4 0 0 0,0-3 0 16,-4 3 0-16,-1 0 0 0,-1-2 0 16,2 1 0-16,-6 1 0 0,0 1 0 15,0 1 0-15,-4 1 0 0,4 3 0 0,0-1 0 16,-4 3 0-16,3 0 0 0,2 3 0 0,-1 3-406 16,5 0-946-16,-5 3-71 0,6-1 38 0,-2 0 100 15,2 1 181-15,-1 0 305 0,5-1 375 16</inkml:trace>
  <inkml:trace contextRef="#ctx0" brushRef="#br0" timeOffset="-42980.754">15044 13523 80 0,'-10'-6'504'0,"5"3"114"0,-5-3 115 16,5 2 130-16,0-2-52 0,-4 3-100 0,3 0-78 16,1-3-70-16,5 4-81 0,-4-1-103 15,4 0-99-15,0 3-57 0,0-2-30 0,4 2-16 16,7 0-6-16,-2 2-3 0,1 1-5 0,5 2-8 15,4 1-8-15,1 2-12 0,4 6-133 16,1-3-2-16,4 6 0 0,-4-3 0 0,-1-1 0 16,1 1 0-16,-1 0 0 0,1-3 0 15,0 3 0-15,-1-3 0 0,1 0 0 16,-1-3 0-16,0 0 0 0,1 1 0 0,-5-4 0 16,4-2 0-16,-4 0 0 0,-5-3 0 0,4-3 0 15,1-5 0-15,-1-3 0 0,-4 0 0 16,-6-6 0-16,2-2 0 0,-7-1 0 0,-4 1 0 15,-4-3 0-15,-1 0 0 0,-1 2 0 0,-3 2 0 16,-1-2 0-16,1 1 0 0,-1 5 0 16,5 0 0-16,0 3 0 0,0 6 0 0,5 2 0 15,5 3 0-15,0 5 0 0,4 1 0 0,1 5-344 16,5 3-153-16,0 2-168 0,4 4-172 0,1 2-187 16,0-6-90-16,-1 1 17 0,1-3 113 15,0 0 186-15,-1-4 216 0</inkml:trace>
  <inkml:trace contextRef="#ctx0" brushRef="#br0" timeOffset="-42746.496">15887 13611 221 0,'15'0'639'0,"0"-3"210"0,-11-2 178 0,1-3 112 16,-5 2-124-16,-5-2-141 0,1 2-135 0,-2-2-160 15,-3 0-141-15,-1 2-95 0,0 0-71 0,0 1-216 16,-4-1-56-16,-1 4 0 0,5-1 0 0,-5 0 0 16,5 3 0-16,1 3 0 0,4 2 0 15,-5 4 0-15,5 2 0 0,5-3 0 0,0 3 0 16,0-3 0-16,0 4 0 0,5-2 0 15,0 1 0-15,0 0 0 0,0 0 0 0,4-2 0 16,-4-1 0-16,5 0 0 0,0-2 0 16,5-3 0-16,-5-3 0 0,-1 0-52 0,6-6-460 15,-1 3-165-15,-4-5-166 0,5 3-130 0,-10-7-117 16,5 4 0-16,-10-3 89 0,5-3 158 16,-5 4 204-16,0-2 198 0</inkml:trace>
  <inkml:trace contextRef="#ctx0" brushRef="#br0" timeOffset="-42530.612">15902 13506 56 0,'-10'-14'485'0,"0"0"157"0,5 1 175 15,-5-4 170-15,1 3-46 0,3 1-84 0,-3-1-97 16,4 2-107-16,5-2-134 0,-5 4-145 0,5-1-96 16,0 0-67-16,0 2-49 0,5 1-38 15,0 2-34-15,0 6-27 0,5 0-20 0,-6 4-14 16,6 1-7-16,0 6-12 0,4 0-13 0,-4 3-27 16,1 0-54-16,3 2-74 0,-4 4-109 15,0-1-170-15,0 0-245 0,-1 0-287 0,-4 1-149 16,5-4-35-16,-5 4 50 0,0-7 143 0,5 4 236 15,-5-6 301-15</inkml:trace>
  <inkml:trace contextRef="#ctx0" brushRef="#br0" timeOffset="-41996.554">15995 13581 87 0,'-10'-6'649'0,"0"0"246"0,0 1 167 16,0 0 121-16,1-1-59 0,-1 0-195 16,0 4-198-16,5 2-213 0,1-3-147 0,-2 3-102 15,6 0-69-15,0 3-50 0,0 2-127 0,0 1-23 16,0-1 0-16,6 1 0 0,-2 2 0 15,-4 0 0-15,5 0 0 0,0 0 0 0,0 1 0 16,5-3 0-16,-5 2 0 0,5-3 0 0,-1 4 0 16,-4-7 0-16,10 4 0 0,-5-3 0 15,4 0 0-15,1-6 0 0,4 0 0 16,2-3 0-16,-7-2 0 0,6 0 0 0,-6-6 0 16,-4 3 0-16,0-3 0 0,0 0 0 0,-6 4 0 15,2-2 0-15,-1 1 0 0,-5 0 0 0,0 3 0 16,0-1 0-16,0 5 0 0,-5-2 0 15,5 3 0-15,-6 0 0 0,6 3 0 0,-4 0 0 16,4 3 0-16,0 2 0 0,0 3 0 16,4 4 0-16,2-4 0 0,-1 3 0 0,-1 3 0 15,2 0 0-15,3-6 0 0,1 3 0 0,-5-2 0 16,5-5 0-16,0 2 0 0,4 0 0 0,0-3 0 16,1-1 0-16,0-2 0 0,0 0 0 15,-1-2 0-15,-4-4 0 0,1 1 0 0,-7-3 0 16,6 2 0-16,-10-2 0 0,5-1 0 15,-5 1 0-15,-5 0 0 0,5-1 0 0,-5 1 0 16,0 3 0-16,1-1 0 0,4 1 0 0,-6-1 0 16,1 3 0-16,1 1 0 0,4 2 0 15,0 0 0-15,0 2 0 0,4 4 0 0,-4-1 0 16,5 1 0-16,1 5 0 0,-2 0 0 16,6 0 0-16,-5 0 0 0,0 0 0 0,5 2 0 15,-6 2 0-15,6-2 0 0,0 4 0 0,0-1 0 16,-5 1 0-16,4 0 0 0,2-1 0 15,-1 1 0-15,-6-1 0 0,1 4 0 0,5-4 0 16,-10 1 0-16,5-1 0 0,-5 1 0 16,0-1 0-16,0 1 0 0,-5-3 0 0,0 0-209 15,-5-1-656-15,0 1-247 0,-5-3-125 16,1 0-15-16,-1 0 67 0,-4-6 157 16,-1 4 248-16,-5-6 316 0</inkml:trace>
  <inkml:trace contextRef="#ctx0" brushRef="#br0" timeOffset="-41812.046">16039 13947 742 0,'-20'0'996'0,"6"-2"161"0,-1-1 127 0,0-3 58 16,1 3-330-16,4-2-315 0,-5 3-214 15,10-4-152-15,0 3-184 0,0-2-147 16,5-1 0-16,0 3 0 0,0 0 0 0,5 1-346 16,0-2-340-16,0 2-378 0,0 0-186 0,5-1-47 15,0-3 48-15,-1 3 164 0,1-5 296 16,5 2 370-16</inkml:trace>
  <inkml:trace contextRef="#ctx0" brushRef="#br0" timeOffset="-41155.269">16897 13564 90 0,'-5'5'526'0,"-5"1"137"16,5 0 158-16,-4-4 169 0,3 4-69 0,2-4-99 15,-1 2-92-15,0-2-87 0,0 0-113 16,5 2-119-16,0-2-65 0,0-2-34 0,5 0-17 15,0 0-204-15,0 0-91 0,-1-2 0 0,6-4 0 16,0 0 0-16,5-2 0 0,0 0 0 0,0-3 0 16,-1-3 0-16,1-2 0 0,4-1 0 15,-4 0 0-15,0 1 0 0,0-3 0 0,-5 5 0 16,-1-3 0-16,1 4 0 0,-5-1 0 0,-5 0 0 16,0 2 0-16,0 2 0 0,-5-1 0 15,-5 3 0-15,1 2 0 0,-1-2 0 0,-5 5 0 16,-4-2 0-16,4 1 0 0,-5 2 0 0,0-1 0 15,1 3 0-15,-1 0 0 0,5 3 0 0,0-1 0 16,6 4 0-16,-1 2 0 16,1 1 0-16,3 2 0 0,6 0 0 0,0 5 0 0,6-2 0 15,-2 2 0-15,6 4 0 0,0-3 0 0,0 1 0 16,4 2 0-16,-4 0 0 0,4-4 0 16,-3 1 0-16,3-6 0 0,-4 2 0 0,0-1 0 15,4-4 0-15,-4 0 0 0,1 0 0 16,-2-2 0-16,1-3 0 0,5 2 0 0,-5-5 0 15,4 0 0-15,-4-3 0 0,0-21 0 0,0 35 0 16,-1-19 0-16,-4-1 0 0,0-2 0 0,0 3 0 16,0 2 0-16,0 1 0 0,0 2 0 0,-1 0 0 15,2 3 0-15,-2 0 0 0,6 3 0 0,-5 3 0 16,5-1 0-16,-5 3 0 0,5-2 0 0,-1 2 0 16,-3-3 0-16,3 1 0 0,-4 0 0 15,5-1 0-15,-5 1 0 0,4-1 0 0,-3-2 0 16,3 2 0-16,-3-2 0 0,3 0 0 0,1 0 0 15,0-3 0-15,5-3 0 0,-6 0 0 16,1 0-488-16,-1-2-373 0,2-3-173 0,-1 2-130 16,-1-3-20-16,1 1 57 0,0 0 150 15,-5 0 213-15,5 0 267 0</inkml:trace>
  <inkml:trace contextRef="#ctx0" brushRef="#br0" timeOffset="-40679.496">17422 13525 176 0,'-5'-2'644'16,"0"-1"228"-16,5 0 182 0,-5 0 141 0,0 1-103 15,0-2-138-15,0 2-136 0,0 2-168 0,5-2-133 16,-5 2-298-16,5 0-219 0,0 2 0 0,5 0 0 16,-5 4 0-16,5 3 0 0,-5-1 0 0,5 3 0 15,0 0 0-15,0-3 0 0,0 3 0 0,0 0 0 16,0 3 0-16,4 0 0 0,-3 2 0 16,-2-2 0-16,6 3 0 0,-5-1 0 15,5 0 0-15,-5-1 0 0,5 2 0 0,-5-4 0 16,-1-2 0-16,2 0 0 0,-2-3 0 0,-4-2 0 15,5-4 0-15,-5-2 0 0,0-2 0 16,-5-1 0-16,5-5 0 0,-4-1 0 16,-2-1 0-16,-3-7 0 0,-1-2 0 0,0-4 0 15,0-16 0-15,0 34 0 0,6-17 0 16,-2 3 0-16,2-3 0 0,-1 6 0 0,5-4 0 16,5 6 0-16,-5-3 0 0,4 4 0 0,2 2 0 15,-2-1 0-15,1 5 0 0,5 1 0 0,0 1 0 16,5-1 0-16,-6 6 0 0,6 0 0 0,-5 3 0 15,5 0 0-15,-6 2 0 0,1 4 0 0,0 1 0 16,-1 2 0-16,-3-2 0 0,3 2 0 16,-3 1 0-16,-6 1 0 0,4 0 0 0,-4-3 0 15,0 0 0-15,0-3 0 0,-4 4 0 0,4-4 0 16,-6 0 0-16,2 3 0 0,-1-6 0 16,-1 4 0-16,2-4 0 0,-1 1 0 0,0-3 0 15,-5-3 0-15,0 0 0 0,0-3 0 16,1-6-138-16,-1 1-467 0,1 0-65 0,3-3-84 15,2-3-107-15,-1 0-145 0,5-2-29 0,0-4 59 16,5 1 125-16,-1-1 161 0,6 2 194 0</inkml:trace>
  <inkml:trace contextRef="#ctx0" brushRef="#br0" timeOffset="-40330.43">17593 13352 345 0,'15'-22'475'0,"-5"2"121"16,-1 4 147-16,1 2 67 0,-5 2 31 0,1 2 14 16,-2 1 10-16,-4 1-21 0,0 2-69 15,5 1-126-15,-5 2-256 0,0 1-393 0,0-1 0 16,5 6 0-16,-5-1 0 0,5 6 0 0,0 4 0 15,0 2 0-15,4 2 0 0,1 3 0 0,-5 1 0 16,5 2 0-16,5 0 0 0,0 3 0 0,-6-3 0 16,6 3 0-16,-5-3 0 0,4 0 0 0,-4 0 0 15,0-3 0-15,0 0 0 0,-6-5 0 0,2 0 0 16,-1-3 0-16,-1 0 0 0,-4-2 0 16,-4-5 0-16,-1 0 0 0,-1-4 0 0,-3 0 0 15,-1-4 0-15,-5 0 0 0,1-5 0 16,-1 1 0-16,0-3 0 0,5 0 0 0,-5-3 0 15,6 0 0-15,-6 3 0 0,11 0 0 0,-6 0 0 16,10 2 0-16,-5 1 0 0,5 0 0 16,5 0 0-16,-5 2 0 0,10 1 0 0,-6 2 0 15,6-2 0-15,0 2 0 0,4 0 0 0,1 3 0 16,0 0 0-16,0 0 0 0,-1 0 0 0,1 3 0 16,0-3 0-16,0 3 0 0,-1-1 0 0,6 1 0 15,-6 3-211-15,7-4-773 0,-7 4-215 16,0-3-53-16,-4 2 7 0,5 1 57 0,0-4 159 15,-1 1 302-15</inkml:trace>
  <inkml:trace contextRef="#ctx0" brushRef="#br0" timeOffset="-39395.478">18373 13412 48 0,'-15'0'552'0,"5"-3"137"15,1 1 143-15,-1-1 159 0,-5 0-37 0,5 0-150 16,1 0-130-16,-1 1-85 0,5-1-87 16,0 0-98-16,-5 1-55 0,5-2-17 0,5 2-5 15,-5 0-183-15,5 2-144 0,0 0 0 0,5 2 0 16,0 4 0-16,0-1 0 0,5 3 0 16,-1 3 0-16,1 3 0 0,5 0 0 0,0 3 0 15,4-1 0-15,1 0 0 0,0 4 0 0,-1-3 0 16,6-1 0-16,-6 1 0 0,1-6 0 0,0 0 0 15,-1-3 0-15,1 1 0 0,-6-7 0 0,1-2 0 16,-5-2 0-16,0-2 0 0,-5-4 0 0,0 0 0 16,-1-6 0-16,-4 0 0 0,0 1 0 0,-4-4 0 15,4 0 0-15,-5-2 0 0,-5 3 0 0,5-1 0 16,-5 1 0-16,5-1 0 0,-5 3 0 0,6 0 0 16,-6 4 0-16,5 1 0 0,5 3 0 15,-5 1 0-15,5 5 0 0,0 3 0 0,5 2 0 16,-5 1 0-16,5 2 0 0,0 0-332 0,4 0-432 15,1 4-55-15,1-4 23 0,3 0 41 0,0 1 20 16,6-1 59-16,0-3 127 0,-1 1 103 16,6-1 63-16,-6-2 67 0,6 3 121 0,-5-3 146 15,0-1 141-15,-6 0 112 0,6-2 97 16,-11 4 81-16,1-4 93 0,0 0 95 0,-5 0 71 16,0 0 17-16,0 0-20 0,-10-4-36 0,5 4-65 15,-5-2-88-15,0-3-85 0,0 2-48 16,-4 0-23-16,-2-2-18 0,1 2-257 0,1-3-18 15,-6 4 0-15,1-1 0 0,4 3 0 0,-5-3 0 16,5 6 0-16,0 0 0 0,0-1 0 0,1 7 0 16,4-4 0-16,0 6 0 0,0 0 0 0,0 0 0 15,5 1 0-15,0-2 0 0,5 4 0 0,0-3 0 16,5 3 0-16,-5-3 0 0,5 0 0 16,4 0 0-16,-4-2 0 0,0-1 0 0,5-3 0 15,-1-2 0-15,1 0 0 0,0-1 0 0,-6-4 0 16,6-1 0-16,-5 0 0 0,0-2 0 0,-1-3 0 15,-3-4 0-15,-2 4 0 0,1 0 0 0,0-3 0 16,-5 0 0-16,-5 0 0 0,5 2-354 0,-5-2-320 16,1 1-72-16,-6-2-48 0,0 1-14 15,0 0 42-15,-4 0 92 0,3 0 164 0,-3 0 206 16,-1 0 230-16,0 0 214 0,1 0 205 16,4 2 195-16,-5 4 129 0,5-4 51 0,0 2-2 15,1 1-33-15,-1 0-64 0,0-2-89 0,5 3-59 16,1-1-212-16,-2-2-261 0,1 3 0 0,1-1 0 15,4 1 0-15,0-1 0 0,0 0 0 0,0 1 0 16,4-1 0-16,1 0 0 0,1 2 0 0,-2-2 0 16,1 0 0-16,0 3 0 0,0-2 0 0,5 0 0 15,-5 2 0-15,5 0 0 0,-6 3 0 16,6-3 0-16,-5 3 0 0,0 0 0 0,0 0 0 16,0 0 0-16,0 0 0 0,0 0 0 0,0 0 0 15,-1 0 0-15,2 0 0 0,-2 0 0 0,-4 0 0 16,5 0 0-16,0 0 0 0,0 3 0 0,0 3 0 15,-1-4 0-15,6 6 0 0,-5 1 0 0,1-1 0 16,3 3 0-16,-4 0 0 0,5 3 0 0,-5-3-756 16,4 3-491-16,1-3-98 0,0 0 17 15,0-1 79-15,4-4 185 0,1 2 282 16,5-5 365-16</inkml:trace>
  <inkml:trace contextRef="#ctx0" brushRef="#br0" timeOffset="-38818.37">19270 13429 211 0,'-9'-3'538'0,"-1"0"116"0,-1 1 133 16,7-2 119-16,-1-1-66 0,0 2-86 0,5-5-63 16,0 2-51-16,0 1-69 0,5-4-99 15,0 5-75-15,-1-2-31 0,7 0-14 0,-7 3-340 16,6 3-12-16,0 3 0 0,0 3 0 0,0 2 0 15,0 3 0-15,-1 3 0 0,1 3 0 16,0-1 0-16,0 1 0 0,0 1 0 0,0 2 0 16,-1-4 0-16,1 1 0 0,-5-3 0 0,5 0 0 15,-5-6 0-15,0 0 0 0,0-2 0 0,-1-3 0 16,-4-3 0-16,6-3 0 0,-12-3 0 16,6-2 0-16,0-3 0 0,-4-3 0 0,4 1 0 15,-5-6 0-15,5-1 0 0,0 1 0 0,0-3 0 16,5 2 0-16,-1 1 0 0,2 0 0 15,3 2 0-15,-4 3 0 0,5 6 0 0,0 2 0 16,-1 6 0-16,1 3 0 0,0 3 0 0,0 5 0 16,0 0 0-16,0 5 0 0,-1 1 0 15,-4 2 0-15,5 1 0 0,0-1 0 0,0 3 0 16,5-2 0-16,-6-1 0 0,1-3 0 0,0-2 0 16,-1-3 0-16,1-3 0 0,-5 1 0 15,5-4 0-15,-1 0-1 0,2-1-803 16,-1 0-214-16,-1 0-185 0,6-2-43 0,-1 1 41 15,1 0 126-15,5-3 222 0,-5 0 273 0</inkml:trace>
  <inkml:trace contextRef="#ctx0" brushRef="#br0" timeOffset="-38543.478">19854 13586 477 0,'0'-3'797'0,"0"3"201"16,0-2 150-16,-5-1 48 0,0 0-167 0,5 0-166 16,-5 3-172-16,0 0-150 0,5 0-111 15,-4 0-409-15,-2 3-21 0,6 0 0 0,0 0 0 16,-4 2 0-16,8 4 0 0,-4-5 0 0,0 2 0 15,6 0 0-15,-2-1 0 0,-4 1 0 16,10-1 0-16,-5 1 0 0,0-1 0 0,5-2 0 16,-1 0 0-16,1 0 0 0,0-3 0 15,-1 0 0-15,6-3 0 0,-5-3 0 0,5 1 0 16,-5-1 0-16,-5 1 0 0,-1-6 0 0,2 3 0 16,-12 0 0-16,6-1 0 0,-4 1 0 0,-1-1 0 15,-5 1 0-15,0 3 0 0,-5-1 0 16,0 1 0-16,1 2 0 0,-1 0 0 0,0 3 0 15,1 0 0-15,0 0 0 0,4 3 0 0,-1 0-685 16,2 2-585-16,-1-2-94 0,5 3 18 0,0-4 78 16,5 1 189-16,0-3 306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3:34:36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1539 3865 285 0,'-5'0'348'0,"0"0"43"16,1 0-7-16,-2 3-79 0,2-3-33 16,-1 0-14-16,0 3-9 0,0-3 4 0,0 0 5 15,5-3 15-15,-4 3 13 0,-2 0 9 16,6 0 3-16,-4 0-3 0,4-3-19 0,-5 3-36 16,5 0-44-16,0 0-43 0,0 0-38 15,0 3-21-15,5-3-11 0,-5 0-5 0,10 3 5 16,-6-3 5-16,6 3 2 0,-5-3-10 15,10 0-10-15,-6-3-6 0,6 3-8 0,0-3-7 16,-1 3-6-16,1-3-4 0,5 1-2 0,-5 2-2 16,4-3-1-16,1 3 0 0,0 0-2 15,-6 0-4-15,6 0-2 0,-1 3-1 16,1-3-4-16,0 2-1 0,-5 1 0 0,4 0-3 16,0 0 1-16,1 0-2 0,0-1-1 0,-1 4-1 15,1-4 2-15,0 2 7 0,4-2 3 16,-4 1 2-16,-1-3 3 0,1 3 3 0,4-3 5 15,-4 2 0-15,0-2 3 0,4 0 2 16,-4 0 3-16,4-2 0 0,-4 2-7 0,4 0-5 16,-4-3-7-16,0 3-4 0,-1 0-4 15,1-3-2-15,5 3 0 0,-6 0 3 0,1-2 0 16,-6-2 1-16,6 4 0 0,0-2-2 0,-1-1-1 16,-4 0-4-16,5 1-3 0,-5-1-3 0,4 0-2 15,-4 3-1-15,4-3-3 0,-4 3-1 16,5-3 1-16,-5 3 0 0,4 0-2 15,0 0-1-15,-4 0 0 0,4 0-1 0,2 0 0 16,-2 0 0-16,0 0 1 0,2-2 2 0,3 2 1 16,-4-3-3-16,-1 0-1 0,5 1 1 15,-4 2 0-15,4-4 1 0,-4 2 0 16,5-1 5-16,-5 0 2 0,-1 1 0 0,0 2 0 16,2-3-1-16,-2 3-2 0,0-3 0 15,1 3-2-15,-6 0 0 0,7 0-1 0,-7 3 2 16,6-3 0-16,-6 0-3 15,1 0 1-15,0 0 0 0,-5 0-1 0,5 0-1 16,-1 0 0-16,-4 0 0 0,0 0 0 16,-1 0 1-16,1 0 0 0,0 0 0 0,0 3 0 15,-5-3 0-15,4 0-1 0,-3 0 0 0,-2 0-1 16,1 2 0-16,5-2 0 0,-5 3 0 16,0-3-1-16,4 0 1 0,-3 3-1 0,-1-3 2 15,5 2-1-15,-1 2 0 0,-4-4 1 16,5 0-1-16,-5 2 1 0,4-2-1 15,1 0 1-15,-5 0-1 0,5 0 0 0,0 3 0 16,0-3 0-16,-5 0 1 0,4 0-1 16,-4 0 0-16,5 3-1 0,0-3 0 0,-1 0-1 15,-3 0-1-15,3 2 0 0,1-2 0 16,0 0 1-16,0 0-1 0,4 0 0 16,-4 0-1-16,5 0 4 0,-5 0 3 0,5 0 2 15,-6 0 1-15,6 0 0 0,0 0 5 16,-1 0-2-16,-4-2-1 0,5 2-2 0,-5 0 0 15,4 0 0-15,-4-3-2 0,5 3 0 16,-5 0 1-16,-1 0 0 0,6 0 0 16,-5-3-1-16,0 3 0 0,0 0 0 0,0 0-1 15,0 0-2-15,-1 0 1 0,1 0-1 16,0 0 1-16,0 0 0 0,0 0 0 0,0 0-1 16,-1 0 0-16,1 3 1 0,5-3-1 15,-6 0 1-15,1 0-1 0,0 0 2 16,0 3-1-16,4-3-1 0,-4 0 0 0,0 0 0 15,0 0 0-15,0 0-1 0,0 2 0 16,-1-2 1-16,6 0 0 0,-5 0 0 0,0 0 0 16,-1 0 0-16,6 0-1 0,-5 0-1 15,0 0 2-15,4 0-1 0,-4 0-1 0,5 0-1 16,0 0 0-16,-5-2 0 0,5 2 0 16,-1 0 0-16,1 0 1 0,0 0-1 15,-1 0 0-15,1 0-1 0,0 0 0 0,0 0-1 16,-1 0-1-16,1 0-1 0,-1 0 2 15,1 0 2-15,0 0 2 0,5 0 1 0,-6 0 2 16,1 0 3-16,0 0-1 0,0 0 0 16,-1 0 0-16,6 0 0 0,-6 0-1 15,1 0 0-15,0 0-1 0,4 0 1 0,-4 0-1 16,4 0 1-16,-4 0-1 0,5 2 0 16,-5-2 0-16,4 0-1 0,1 3 0 0,-6-3 0 15,1 0-1-15,5 0 0 0,-5 3 0 16,4-3 0-16,-4 0 0 0,5 0 0 0,-6 0 0 15,1 0-1-15,4 0 0 0,-4 0-2 16,0 0 1-16,0 0-1 0,-1 0 0 16,6 0 0-16,-5 0 0 0,0 3 0 0,0-3-1 15,-1 0-1-15,6 0 0 0,-6 3 1 16,1-1-3-16,0-2 13 0,0 3 6 0,-1 0 2 16,1-3 4-16,0 2 3 0,0 2 2 15,-1-4-9-15,6 2-5 0,-6-2-2 0,1 0-1 16,0 0-1-16,0 0-3 0,-1 0 3 15,6 0-1-15,-6 0 0 0,1-2-3 16,0 2 2-16,0 0 0 0,-1 0-2 16,1 0-1-16,0 0 1 0,0 0 1 0,-1 0-1 15,1 0 0-15,-5 2 0 0,4-2 0 0,1 0-1 16,-1 0 0-16,-3 0 0 0,3 0 0 16,-4 0 0-16,5 0 0 0,-6 0 0 0,6 0 0 15,-5 0 1-15,5 0-1 0,-5 0-1 16,5 0 1-16,-6-2-1 0,6 2-1 15,-5 0-1-15,5 0 0 0,-6 0 0 0,6 0 0 16,-1 0 2-16,1 0-1 0,-5 0-1 16,5 0 0-16,0 0 1 0,-5-4-1 0,4 4 1 15,1 0-2-15,0 0-8 0,-6 0-3 16,6 0-4-16,0-2 1 0,-1 2 1 16,1-3 1-16,0 3 10 0,0 0 5 0,-1-3 4 15,-4 3 0-15,5-2 1 0,0 2 0 16,0-3-1-16,-1 3 0 0,-4 0 0 15,4 0-1-15,1 0 0 0,0 0 0 0,-1 0 0 16,1 0 0-16,0 3-1 0,-5-3 0 16,5 0 1-16,-1 2-1 0,1-2 0 15,0 3 0-15,0-3 0 0,-1 0 0 0,-4 0 0 16,4 0 0-16,1 0-1 0,0 0 0 0,-5 0 0 16,5 0 0-16,-5 0-1 0,4 0 0 15,-4 0 1-15,4 0 0 0,-3 0 0 16,-2 0-1-16,6 0 0 0,-5 0-1 0,4 0-2 15,-4 0 3-15,5 0-1 0,-5 0 0 16,4 0 0-16,-4 0-1 0,5 0 0 0,-5 0 1 16,-1 0-1-16,6 0 0 0,-5 0-2 15,5 0 1-15,-5 0 0 0,4 0-1 16,1 0-1-16,-5 0 1 0,5 0 10 0,-5 0 7 16,4 3 4-16,1-3 3 0,-6 0 3 0,6 0 1 15,0 0-9-15,0 0-6 0,-1 0-1 16,1 0-2-16,0 0-1 0,-1 0 1 0,1 0-2 15,5 2 3-15,-6-2-2 0,1 0-1 16,0 0 0-16,5 0-1 0,-5 0 0 16,4 0-1-16,-4 0-1 0,4 0 1 0,-4 0 1 15,5 0-2-15,-5 0 0 0,4 0 0 16,-4-2 0-16,0 2 0 0,4 0 0 0,-4 0 0 16,-1 0-2-16,1 0 0 0,0 0 0 15,0 0-1-15,-1 0 1 0,1 0 1 16,0 0-1-16,-1 0-1 0,1 0-1 0,0 0 0 15,0 0 1-15,-6 0-2 0,6 0 1 16,-1 0 1-16,1 0 0 0,-5 0 0 0,5 0-1 16,0 0-9-16,-5 0-3 0,5 0-3 15,-6-3 1-15,6 3 1 0,-5 0 1 16,4 3 8-16,1-3 6 0,-5 0 3 0,4 0 2 16,1 0-1-16,-5 0 0 0,5 0 1 15,-1 0-1-15,-4 0 2 0,5 0-1 0,0 0 0 16,-6 0 0-16,6 0-1 0,0 0 1 15,-1 0-1-15,1 0 0 0,0 0 0 16,0 0 0-16,-5 0-1 0,4 0 1 16,1 0-2-16,0 0 1 0,0-3 0 0,-6 3 0 15,6 0 0-15,-1 0-1 0,-4 0 1 0,0 0-2 16,5 0 1-16,-6 0-1 0,2 0-1 16,3 0 1-16,-4 0-2 0,0 0 1 0,0 3 1 15,4-3 0-15,-4 0 0 0,0 0 0 16,0 0 0-16,-1 2-1 0,1-2 0 15,5 0 1-15,-5 0-1 0,-1 0-1 0,2 0 0 16,3 0 1-16,-4 0-1 0,0 0 0 16,4 0 0-16,-4 0 0 0,0-2-1 0,0 2 1 15,5 0 0-15,-5 0-1 0,0 0 0 16,4 0 6-16,-4 0 5 0,0 2 1 16,-1-2 2-16,6 0 3 0,-5 0 1 0,0 0-4 15,5 4-4-15,-6-4-1 0,6 0 0 16,-5 0-1-16,5 0-2 0,-5 0 1 0,-1 0 0 15,6 0 0-15,-5-4 1 0,0 4-2 16,5 0 2-16,-6 0-1 0,1 0 0 16,-1-2 0-16,6 2-2 0,-5 0-1 15,0 0 0-15,-1 0 0 0,1 0 0 0,1 0 0 16,3 0 1-16,-4 0 1 0,0 0-2 0,0 0 0 16,-1 0 1-16,6 0-1 0,-5 0 0 15,0-3 0-15,-1 3 1 0,1 0 0 16,0 0 0-16,0 0 1 0,0 0-1 0,-1 0 0 15,1 0-1-15,-5 0 0 0,5 0-1 16,0 0-1-16,-5 0 1 0,5 0 0 0,-6 0 0 16,6 0-1-16,-5 0 0 0,5 0 1 15,-5 0 1-15,-1 0-2 0,7 0 0 16,-7 3 1-16,6-3 0 0,-5 0-1 0,5 0 0 16,-5 0 2-16,0 2-1 0,4-2-1 15,-3 0 0-15,3 0 2 0,-4 0 0 0,5 4-2 16,-5-4 0-16,5 0-1 0,-5 0 1 15,4 0 0-15,1 0-2 0,-5 0 3 0,5 0-2 16,-1 0 1-16,1 0-1 16,1 0 0-16,-7 0 1 0,6 0 0 0,0 0-1 15,0 0 0-15,0 0-5 0,-1 0-3 0,1 0 0 16,0-4 1-16,-1 4 0 0,2 0 2 16,-1 0 6-16,-1 0 2 0,1 0 2 0,0 0 1 15,5 0-1-15,-6 0 0 0,6 0 1 16,-5-2 0-16,5 2 1 0,-6 0-1 15,6 0-1-15,-1 0 1 0,1-3 0 0,0 3 0 16,0 0-1-16,-1-3 0 0,1 3 1 16,0-2 0-16,-1 2 0 0,1 0-1 15,0 0-1-15,0 0 0 0,-1 0-1 0,1 0 0 16,0 0 0-16,0 0 0 0,-1 0 0 16,-4 0-1-16,5 0 1 0,0 0-1 0,-6 0-2 15,6 0 1-15,0 0 2 0,-5 0-1 16,0 0-1-16,4 0-1 0,-4 0 2 15,0 0-1-15,-1 0-1 0,1 0 0 16,5 0 1-16,-10 0 1 0,5 0-1 0,0 0 1 16,-6 0 1-16,7 0-3 0,-7 0 1 15,1 0 1-15,0 0 0 0,0 0 0 0,0 0-1 16,0 0 2-16,0 0-1 0,-5 0 0 0,4 2 0 16,-4-2 0-16,6 0 1 0,-6 0-1 15,4 0 1-15,-4 0 0 0,0 0 0 16,5 0-1-16,-5 0 1 0,0 0 0 0,0 0-1 15,0 0 0-15,5 0 1 0,-5 0 0 16,0 0 0-16,0 0 0 0,5 0 0 0,-5 3 0 16,0-3-1-16,0 0 0 0,5 0-1 15,-5 0-1-15,0 0 1 0,5 0 1 16,-5 0 1-16,0 0 0 0,5 0 1 0,-5 0-1 16,0 0 0-16,4 0 0 0,-4 3-2 15,0-3 1-15,6 0 1 0,-6 0-1 16,5 0 1-16,-5 0-2 0,4 0 1 0,-4 2 0 15,6-2-1-15,-6 0 0 0,4 0 1 16,1 0 0-16,-5 0-1 0,5 0 1 16,0 4 2-16,0-4 2 0,-1 0 1 0,-4 0 1 15,10 0 1-15,-5 0 0 0,0 0-2 0,5 0 0 16,-5 0 0-16,4 0 1 0,2 0-1 16,-1 0 1-16,4 0-1 0,-4 0-1 15,4 2 0-15,-4-2 0 0,5 0-1 0,0 0 1 16,0 0 1-16,4 0-2 0,-4 0 1 0,-1 0 0 15,6 0 0-15,0 0 0 0,-1 0-1 16,1 0-2-16,0 0 1 0,-1 0 0 0,1 0 0 16,0 0-1-16,-5 0 0 0,4 0 0 15,0 0 0-15,1 0-1 0,0 0-1 16,-1 0 2-16,-4 0-2 0,4 0-3 0,-4 0 1 16,5 0 0-16,0 0 1 0,-6 0-2 15,6 0-1-15,-6 0 2 0,7 0-2 0,-7 0 0 16,0 0 2-16,6 3-2 0,-5-3 1 0,5 0 2 15,-6-3 1-15,1 3 2 0,4 0 0 16,2 0 3-16,-7 0 0 0,6 0 2 16,-6-2 0-16,6 2-1 0,-6 0-1 0,6 0 0 15,0 0 1-15,-5-4-2 0,4 4 0 16,0 0 0-16,2 0 1 0,-2 0 0 0,-4 0-2 16,4 0 1-16,1 0 0 0,-6 0 0 0,6 0-2 15,-5 4 0-15,0-4 0 0,0 0 0 16,-1 2-2-16,1-2 1 0,0 0-1 15,-1 0 0-15,1 3 0 0,0-3-1 0,4 0 1 16,-4 0-2-16,0 0 0 0,4 0-1 16,-4 0 1-16,0 0-1 0,4-3 0 0,-4 3 1 15,5 0-2-15,-5 0 12 0,4 0 6 0,-4 0 4 16,-1 0 2-16,6 3 4 0,-5-3 1 16,-1 0-9-16,1 0-5 0,0 0-2 15,-1 3-1-15,1-3-1 0,0 0-1 0,0 0 0 16,-1 0-1-16,1 0-1 0,0 0-1 15,-5 2 0-15,5-2 1 0,-1 0 0 16,-4 0-2-16,4 0 2 0,1 0 0 0,0 0 0 16,-5 0-1-16,5 0 0 0,-1 0-1 15,-4 0 0-15,4 0 1 0,-3 0-1 0,3 0 1 16,1-2 1-16,-5 2 0 0,-1 0-1 0,1 0-1 16,5 0 0-16,-5 0 0 0,0 0-1 15,0 0 0-15,0 0-2 0,-1 0 1 16,1 0-1-16,5 0 2 0,-6 0 0 0,1 0-2 15,0 0 3-15,0 0-2 0,4 0 0 16,-4-3 0-16,5 3 1 0,-5 0-1 0,-1 0-1 16,6 0 1-16,-5-3 1 0,5 3-2 15,-5 0 1-15,-1-2 0 0,1 2 2 16,5-4-2-16,-5 4-1 0,0 0 1 0,0-2 0 16,-1 2-2-16,1 0-8 0,0 0-5 15,-5 0-1-15,5 0-2 0,-1 0 1 0,-3 0 1 16,3 0 9-16,1 0 6 0,-5 0 2 15,5 2 1-15,-6-2 2 0,6 0-1 16,0 0 1-16,-5 0 1 0,5 0 1 0,-1 0 0 16,-3 0-2-16,3 0 1 0,1 0-1 15,-5 0 0-15,5 0 0 0,-5 0 1 0,5 0-3 16,-1 0 1-16,-4 0 0 0,5 4-1 16,0-4 0-16,-5 0 0 0,5 0 1 0,-6 0 2 15,6 2-2-15,-5-2 0 0,5 0 0 16,-5 0 1-16,5 0 1 0,-6 0-2 0,2 0-1 15,-2 0 2-15,1 0-2 0,1 0 0 16,-2 0 0-16,1 0 0 0,0 0 1 0,0 0-1 16,-5 0 0-16,5 0 0 0,0 0 0 15,-5 0 0-15,0 0 0 0,5 0 0 16,-5 0 0-16,0 0-1 0,0 0 1 0,4 0 0 16,-4 0 0-16,0 0 0 0,0 0 0 0,6 0 1 15,-6 0 1-15,0 0-1 0,4 0-1 16,-4 0 1-16,0 0-1 0,5 0-1 0,-5 0 0 15,0 0 0-15,5 0 1 0,-5 0-1 16,0 0 1-16,5 0 1 0,-5 0 0 16,0 0 0-16,0 0 0 0,5 0 0 15,-5 0-1-15,0 0 0 0,0 0 0 0,5 0 0 16,-5 0 0-16,0 0-1 0,0 0 0 0,5 0 1 16,-5 0 0-16,0 0 0 0,5 0 0 15,-5 0 0-15,0 0 1 0,5 0 0 16,-5 0-1-16,5 0 1 0,-5 0-1 0,4 3 0 15,-4-3 1-15,0 0-1 0,5 0 0 16,-5 0 0-16,0 0 0 0,5 0 1 0,-5 0-1 16,0 0 0-16,0 0 0 0,5 0-2 0,-5 0 1 15,0 0 0-15,0 0 0 0,5 0 1 16,-5 0 0-16,0 0 0 0,0 3 0 0,5-3 0 16,-5 0 1-16,0 0-1 0,5 0 0 15,-5 0 1-15,0 0 0 0,4 0 0 16,-4 0-2-16,6 0 1 0,-6 0 0 0,4 0 0 15,-4 0 0-15,5 0 0 0,-5 0 1 16,6 0 0-16,-2 0 1 0,-4 0-1 16,5 0 0-16,0 0-1 0,-5 0 0 0,5 0-1 15,0 0-1-15,0 0 1 0,-5 0 1 16,5 0 1-16,-5 0-1 0,4 0 0 0,-4 0 0 16,6 0 0-16,-2 0 0 0,-4 0-1 15,5 0 1-15,-5 0 1 0,5 0 0 0,0 0-1 16,-5 0 0-16,5 0 1 0,-5 0-1 15,5 0-1-15,0 0 1 0,-5 0-1 0,4 0 1 16,-4 0 0-16,6 0 1 0,-6 0 0 16,5 0-1-16,-5 0 0 0,0 0 0 0,0 0-1 15,0 0 1-15,4 0-2 0,-4 0 0 16,0 0 1-16,0 0 1 0,0 0-1 16,0 0 0-16,0 0 1 0,0 0 1 0,0 0-1 15,0 0-1-15,0 0 2 0,0 0-1 16,0 0 0-16,0 0 0 0,0 0 1 0,0 0 0 15,0 0-2-15,0 0 0 0,0 0 1 16,6 0 0-16,-6 0 1 0,0 0-1 16,0 0 1-16,0 0 0 0,4 0 0 0,-4 2-2 15,0-2 1-15,0 0 0 0,5 0-1 16,-5 0 1-16,0 0-1 0,0 0 0 0,0 0 0 16,0 0 1-16,0 0 0 0,0 0 0 15,5 0 0-15,-5 0 1 0,0 0-1 16,0 0 0-16,0 0 0 0,0 0 0 0,0 0 0 15,5 0-1-15,-5 0 0 0,0 0 0 16,0 0 1-16,0 0-1 0,0 0 1 0,0 0 0 16,0 0 1-16,5 0-1 0,-5 0 0 15,0 0 0-15,0 0 0 0,0 3 0 16,0-3 0-16,0 0-1 0,0 0 0 0,0 0 1 16,0 0 1-16,0 0 0 0,5 3 0 15,-5-3 0-15,0 0 0 0,0 0 0 0,0 0-1 16,0 3 0-16,0-3-1 0,0 0-1 15,5 0 1-15,-5 0-1 0,0 0 1 16,0 0 1-16,0 0 1 0,0 0 0 0,0 0-1 16,0 0 1-16,0 3 1 0,4-3-1 15,-4 0 0-15,0 0-1 0,0 0 0 0,0 0 0 16,0 0 0-16,0 0 0 0,0 0-2 16,0 0 1-16,0 0 0 0,0 0 1 15,0 0 0-15,0 0 1 0,0 2 1 0,0-2 0 16,0 0 0-16,0 0 0 0,0 0-2 15,0 0 0-15,0 0-33 0,0 0-48 0,0 0-73 16,0 0-163-16,-4 0-286 0,-1 0-350 16,0 3-156-16,0-1-50 0,0-2 21 0,0 0 134 15,-4 0 271-15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4:05:40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3770 11669 250 0,'-4'0'463'0,"-2"-3"102"0,2 3 104 16,-1-3-11-16,0 3 9 0,-5-2-6 16,5 2-36-16,0 0-55 0,1 2-66 15,-2-2-77-15,2 3-101 0,-1-3-80 0,-1 3-47 16,6-3-32-16,-4 3-17 0,4 0-5 15,0-3 0-15,4 2-1 0,2-2 2 0,-1 3 9 16,5-3 3-16,4 0-10 0,1 0-145 16,9 0-3-16,-4-3 0 0,10 1 0 15,-2-1 0-15,2-3 0 0,5 1 0 0,3-1 0 16,-3 1 0-16,-1-1 0 0,5 1 0 16,-4 2 0-16,-1 0 0 0,0 0 0 0,1 1 0 15,-5 2-41-15,-1 2-89 0,0 1-2 16,-4-3-8-16,-6 6-16 0,1-4-23 0,0 1-32 15,-6 0-63-15,-4 0-96 0,0-1-130 16,-5 1-174-16,0-3-215 0,-1 0-104 16,-4 0 1-16,0 0 75 0,0 0 138 0,-4 0 198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2-23T14:05:40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3766 11776 301 0,'-10'0'398'16,"0"0"86"-16,0 0 31 0,5 0-23 0,-4 0-5 15,3 0 28-15,-3 0 35 0,3 3 7 16,-3-3-22-16,4 0-35 0,0 3-49 0,0 0-66 16,0-3-83-16,5 0-70 0,-5 3-41 0,5-3-12 15,0 0 3-15,0 0 8 0,5 2 12 16,0-2 19-16,5 0 20 0,0 0-160 16,5 0-81-16,-1 0 0 0,6 0 0 0,4 0 0 15,1 0 0-15,9-2 0 0,-4 2 0 0,9 0 0 16,-5 0 0-16,5-3 0 0,1 3 0 15,-1-3 0-15,5 0 0 0,0 0 0 0,-5-2 0 16,1 2 0-16,-1-2 0 0,0-1 0 16,0 1 0-16,-4-1 0 0,-6 1 0 0,5-1 0 15,-9 1 0-15,-1 2 0 0,-4-3 0 16,0 4 0-16,-5-2 0 0,-1 2 0 16,-4 0 0-16,-5-4 0 0,4 3 0 0,-9 0 0 15,6 1 0-15,-6-4 0 0,0 3 0 16,-6-2 0-16,6 2 0 0,-4-2 0 0,-1 2 0 15,0 0 0-15,-5 0 0 0,0 3-362 16,0-3-360-16,1 3-314 0,-6 3-153 0,5-3-32 16,-5 3 31-16,6 3 114 0,-1-4 231 15,0 4 368-15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67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11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customXml" Target="../ink/ink4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CHUYÊN ĐỀ: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ph</a:t>
            </a:r>
            <a:r>
              <a:rPr lang="vi-VN" sz="6000" dirty="0"/>
              <a:t>ư</a:t>
            </a:r>
            <a:r>
              <a:rPr lang="en-US" sz="6000" dirty="0" err="1"/>
              <a:t>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bậc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 HAI </a:t>
            </a:r>
            <a:r>
              <a:rPr lang="en-US" sz="6000" dirty="0" err="1"/>
              <a:t>ẩn</a:t>
            </a:r>
            <a:endParaRPr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MỘT SỐ CHÚ Ý:</a:t>
            </a:r>
            <a:endParaRPr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E41EC-B680-4EE3-B525-156A5F90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80" y="1350259"/>
            <a:ext cx="7644809" cy="21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MỘT SỐ CHÚ Ý:</a:t>
            </a:r>
            <a:endParaRPr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CB9FB-9E66-4D70-AD5A-332BE079A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6"/>
          <a:stretch/>
        </p:blipFill>
        <p:spPr>
          <a:xfrm>
            <a:off x="705352" y="1370912"/>
            <a:ext cx="7583637" cy="24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5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</a:t>
            </a:r>
            <a:r>
              <a:rPr lang="en-US" dirty="0"/>
              <a:t>ÀI TẬP</a:t>
            </a:r>
            <a:endParaRPr dirty="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91" name="Google Shape;291;p26"/>
          <p:cNvSpPr/>
          <p:nvPr/>
        </p:nvSpPr>
        <p:spPr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75554-1DA2-4466-B169-5D57E668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7" y="418917"/>
            <a:ext cx="5397553" cy="1008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4DDDD-AE02-4497-AAAB-4CD09A94B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80" y="1427251"/>
            <a:ext cx="5326040" cy="14094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BAC8C2-A0AD-4F6B-9C72-EAD47527A18B}"/>
                  </a:ext>
                </a:extLst>
              </p14:cNvPr>
              <p14:cNvContentPartPr/>
              <p14:nvPr/>
            </p14:nvContentPartPr>
            <p14:xfrm>
              <a:off x="1321920" y="4047840"/>
              <a:ext cx="242280" cy="4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BAC8C2-A0AD-4F6B-9C72-EAD47527A1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6080" y="3984480"/>
                <a:ext cx="273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536E24-0A51-441B-8990-892F1F528961}"/>
                  </a:ext>
                </a:extLst>
              </p14:cNvPr>
              <p14:cNvContentPartPr/>
              <p14:nvPr/>
            </p14:nvContentPartPr>
            <p14:xfrm>
              <a:off x="2284200" y="4025880"/>
              <a:ext cx="273600" cy="26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536E24-0A51-441B-8990-892F1F5289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68360" y="3962520"/>
                <a:ext cx="3049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32B767-76AD-460F-98D3-A2822E286546}"/>
                  </a:ext>
                </a:extLst>
              </p14:cNvPr>
              <p14:cNvContentPartPr/>
              <p14:nvPr/>
            </p14:nvContentPartPr>
            <p14:xfrm>
              <a:off x="543600" y="468000"/>
              <a:ext cx="8352000" cy="4560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32B767-76AD-460F-98D3-A2822E286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4240" y="458640"/>
                <a:ext cx="8370720" cy="457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99" name="Google Shape;299;p27"/>
          <p:cNvSpPr/>
          <p:nvPr/>
        </p:nvSpPr>
        <p:spPr>
          <a:xfrm rot="942510">
            <a:off x="7829036" y="3752427"/>
            <a:ext cx="903684" cy="9866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89A8CC-B602-4631-85BA-FA3CCE6E6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28"/>
            <a:ext cx="6124353" cy="21557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C750E2-1579-42D7-85ED-5105DC365EAE}"/>
                  </a:ext>
                </a:extLst>
              </p14:cNvPr>
              <p14:cNvContentPartPr/>
              <p14:nvPr/>
            </p14:nvContentPartPr>
            <p14:xfrm>
              <a:off x="531360" y="1380600"/>
              <a:ext cx="3841200" cy="3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C750E2-1579-42D7-85ED-5105DC365E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520" y="1317240"/>
                <a:ext cx="3872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C2EF80-2EAB-4E99-B4FA-F3E5B57D7B7E}"/>
                  </a:ext>
                </a:extLst>
              </p14:cNvPr>
              <p14:cNvContentPartPr/>
              <p14:nvPr/>
            </p14:nvContentPartPr>
            <p14:xfrm>
              <a:off x="1330920" y="4186080"/>
              <a:ext cx="261360" cy="1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C2EF80-2EAB-4E99-B4FA-F3E5B57D7B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5080" y="4122720"/>
                <a:ext cx="2926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2FFBFA-D1D2-4EB9-BA82-742115A50216}"/>
                  </a:ext>
                </a:extLst>
              </p14:cNvPr>
              <p14:cNvContentPartPr/>
              <p14:nvPr/>
            </p14:nvContentPartPr>
            <p14:xfrm>
              <a:off x="1320120" y="4198680"/>
              <a:ext cx="329040" cy="46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2FFBFA-D1D2-4EB9-BA82-742115A502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4280" y="4135320"/>
                <a:ext cx="360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145969-5F77-490E-B3EC-97A30A6FCA63}"/>
                  </a:ext>
                </a:extLst>
              </p14:cNvPr>
              <p14:cNvContentPartPr/>
              <p14:nvPr/>
            </p14:nvContentPartPr>
            <p14:xfrm>
              <a:off x="273600" y="149400"/>
              <a:ext cx="8641080" cy="4961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145969-5F77-490E-B3EC-97A30A6FCA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240" y="140040"/>
                <a:ext cx="8659800" cy="497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0AEE5-D806-4BBB-88BB-AD4F72F2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" y="86061"/>
            <a:ext cx="5640931" cy="11833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686310-42EA-4DC0-BEC8-7A8504B2D00F}"/>
                  </a:ext>
                </a:extLst>
              </p14:cNvPr>
              <p14:cNvContentPartPr/>
              <p14:nvPr/>
            </p14:nvContentPartPr>
            <p14:xfrm>
              <a:off x="3639960" y="1469160"/>
              <a:ext cx="5311800" cy="3484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686310-42EA-4DC0-BEC8-7A8504B2D0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0600" y="1459800"/>
                <a:ext cx="5330520" cy="35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15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0149-2AA8-4E2A-B92C-76A346F7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BÀI TẬP VỀ NHÀ</a:t>
            </a:r>
            <a:endParaRPr lang="vi-V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18B7F-BC40-4E17-8F81-5397359AB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BBAFF-8E1C-4102-9B2E-8CF975664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8" y="1312946"/>
            <a:ext cx="7219507" cy="25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1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0149-2AA8-4E2A-B92C-76A346F7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BÀI TẬP VỀ NHÀ</a:t>
            </a:r>
            <a:endParaRPr lang="vi-V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18B7F-BC40-4E17-8F81-5397359AB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DE9DF-C228-480F-9FB9-D33166145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" y="1539417"/>
            <a:ext cx="7505230" cy="22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0149-2AA8-4E2A-B92C-76A346F7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BÀI TẬP VỀ NHÀ</a:t>
            </a:r>
            <a:endParaRPr lang="vi-V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18B7F-BC40-4E17-8F81-5397359AB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2E562-A417-4FBD-BC5A-28AE3E67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9" y="1271071"/>
            <a:ext cx="7884002" cy="26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9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0149-2AA8-4E2A-B92C-76A346F7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BÀI TẬP VỀ NHÀ</a:t>
            </a:r>
            <a:endParaRPr lang="vi-V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18B7F-BC40-4E17-8F81-5397359AB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8814B-6959-4143-886A-0F8EE991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2" y="1421500"/>
            <a:ext cx="7666074" cy="1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0149-2AA8-4E2A-B92C-76A346F7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BÀI TẬP VỀ NHÀ</a:t>
            </a:r>
            <a:endParaRPr lang="vi-V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18B7F-BC40-4E17-8F81-5397359AB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1C1806-D7A1-4E60-A980-C76BD9ED3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2" y="1406424"/>
            <a:ext cx="7796636" cy="20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6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K</a:t>
            </a:r>
            <a:r>
              <a:rPr lang="en-US" dirty="0"/>
              <a:t>IẾN  THỨC TRỌNG TÂM</a:t>
            </a:r>
            <a:endParaRPr dirty="0"/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38F6E-B785-4D39-98F0-265DC734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" y="1235213"/>
            <a:ext cx="5146158" cy="2478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A7CD0-9CCB-40E9-BD25-1C364F776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71" y="3713990"/>
            <a:ext cx="3200401" cy="5471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CHÚC CÁC EM NHIỀU SỨC KHỎE VÀ HỌC TẬP TỐT !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F31339-613E-4486-8B0A-68CF4E4F3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98" y="650432"/>
            <a:ext cx="7634177" cy="171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C0DC86-AF97-473C-800F-78D000FC5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98" y="2571750"/>
            <a:ext cx="2201604" cy="14605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596F49-6BD2-4153-BC09-6E34E302C6F6}"/>
                  </a:ext>
                </a:extLst>
              </p14:cNvPr>
              <p14:cNvContentPartPr/>
              <p14:nvPr/>
            </p14:nvContentPartPr>
            <p14:xfrm>
              <a:off x="2593080" y="2254320"/>
              <a:ext cx="5807880" cy="221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596F49-6BD2-4153-BC09-6E34E302C6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3720" y="2244960"/>
                <a:ext cx="5826600" cy="223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7CF10-D441-41EB-B322-A7A58D2770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34FF9-FA84-41CC-A4AE-BA950601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86" y="659219"/>
            <a:ext cx="6663933" cy="2536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BD79A-6666-4334-986D-316428859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43" b="24569"/>
          <a:stretch/>
        </p:blipFill>
        <p:spPr>
          <a:xfrm>
            <a:off x="821386" y="3413051"/>
            <a:ext cx="2201604" cy="7549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8B88DF-7EF4-4F83-B5E0-C28CF4EB72BC}"/>
                  </a:ext>
                </a:extLst>
              </p14:cNvPr>
              <p14:cNvContentPartPr/>
              <p14:nvPr/>
            </p14:nvContentPartPr>
            <p14:xfrm>
              <a:off x="2602080" y="2900880"/>
              <a:ext cx="6181920" cy="1174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8B88DF-7EF4-4F83-B5E0-C28CF4EB72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720" y="2891520"/>
                <a:ext cx="6200640" cy="11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44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8E1D6-EC33-48FF-9A98-E9EE4BC374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F858C-5860-41FA-948F-83F501A48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57" y="744279"/>
            <a:ext cx="6819452" cy="2415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B0ED2F-FB5D-4E61-A65E-57D0CAE99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25"/>
          <a:stretch/>
        </p:blipFill>
        <p:spPr>
          <a:xfrm>
            <a:off x="938126" y="3182693"/>
            <a:ext cx="1432934" cy="1314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95B07C-3BDE-410D-A326-DA5C40BB0623}"/>
                  </a:ext>
                </a:extLst>
              </p14:cNvPr>
              <p14:cNvContentPartPr/>
              <p14:nvPr/>
            </p14:nvContentPartPr>
            <p14:xfrm>
              <a:off x="2391840" y="639720"/>
              <a:ext cx="6727680" cy="391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95B07C-3BDE-410D-A326-DA5C40BB06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2480" y="630360"/>
                <a:ext cx="6746400" cy="39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14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vi-VN" dirty="0"/>
              <a:t>B</a:t>
            </a:r>
            <a:r>
              <a:rPr lang="en-US" dirty="0"/>
              <a:t>ÀI TẬP RÈN LUYỆN</a:t>
            </a:r>
            <a:endParaRPr dirty="0"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</a:t>
            </a:r>
            <a:r>
              <a:rPr lang="en-US" dirty="0"/>
              <a:t>ÀI 1-GIẢI HỆ PH</a:t>
            </a:r>
            <a:r>
              <a:rPr lang="vi-VN" dirty="0"/>
              <a:t>Ư</a:t>
            </a:r>
            <a:r>
              <a:rPr lang="en-US" dirty="0"/>
              <a:t>ƠNG TRÌNH</a:t>
            </a:r>
            <a:endParaRPr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76CA5-CCF7-41BA-8A83-8FFFBC5B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42" y="1366974"/>
            <a:ext cx="7892348" cy="21046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</a:t>
            </a:r>
            <a:r>
              <a:rPr lang="en-US" dirty="0"/>
              <a:t>ÀI 2 – GIẢI HỆ PH</a:t>
            </a:r>
            <a:r>
              <a:rPr lang="vi-VN" dirty="0"/>
              <a:t>Ư</a:t>
            </a:r>
            <a:r>
              <a:rPr lang="en-US" dirty="0"/>
              <a:t>ƠNG TRÌNH </a:t>
            </a:r>
            <a:endParaRPr dirty="0"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D136C-CFAE-46CE-AEF1-9FC89B34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77" y="1290538"/>
            <a:ext cx="5760797" cy="3306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MỘT SỐ CHÚ Ý:</a:t>
            </a:r>
            <a:endParaRPr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4DF97-57DE-49DE-8BC8-667C1D434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9" y="1377724"/>
            <a:ext cx="6782132" cy="2355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106</Words>
  <PresentationFormat>On-screen Show (16:9)</PresentationFormat>
  <Paragraphs>32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Nunito</vt:lpstr>
      <vt:lpstr>Montserrat</vt:lpstr>
      <vt:lpstr>Nunito SemiBold</vt:lpstr>
      <vt:lpstr>Amatic SC</vt:lpstr>
      <vt:lpstr>Calibri</vt:lpstr>
      <vt:lpstr>Arial</vt:lpstr>
      <vt:lpstr>Curio template</vt:lpstr>
      <vt:lpstr>CHUYÊN ĐỀ: Hệ phương trình bậc nhất HAI ẩn</vt:lpstr>
      <vt:lpstr>KIẾN  THỨC TRỌNG TÂM</vt:lpstr>
      <vt:lpstr>PowerPoint Presentation</vt:lpstr>
      <vt:lpstr>PowerPoint Presentation</vt:lpstr>
      <vt:lpstr>PowerPoint Presentation</vt:lpstr>
      <vt:lpstr>PowerPoint Presentation</vt:lpstr>
      <vt:lpstr>BÀI 1-GIẢI HỆ PHƯƠNG TRÌNH</vt:lpstr>
      <vt:lpstr>BÀI 2 – GIẢI HỆ PHƯƠNG TRÌNH </vt:lpstr>
      <vt:lpstr>MỘT SỐ CHÚ Ý:</vt:lpstr>
      <vt:lpstr>MỘT SỐ CHÚ Ý:</vt:lpstr>
      <vt:lpstr>MỘT SỐ CHÚ Ý:</vt:lpstr>
      <vt:lpstr>BÀI TẬP</vt:lpstr>
      <vt:lpstr>PowerPoint Presentation</vt:lpstr>
      <vt:lpstr>PowerPoint Presentation</vt:lpstr>
      <vt:lpstr>BÀI TẬP VỀ NHÀ</vt:lpstr>
      <vt:lpstr>BÀI TẬP VỀ NHÀ</vt:lpstr>
      <vt:lpstr>BÀI TẬP VỀ NHÀ</vt:lpstr>
      <vt:lpstr>BÀI TẬP VỀ NHÀ</vt:lpstr>
      <vt:lpstr>BÀI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2022-02-23T14:28:22Z</dcterms:modified>
</cp:coreProperties>
</file>