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70" r:id="rId4"/>
    <p:sldId id="269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9C6A6-ECCA-49E6-A873-45D69320613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56325-C023-49EE-B780-EC846C8DE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8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2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4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4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7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8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4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9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7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9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5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image" Target="../media/image17.png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3.wdp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</a:t>
            </a:r>
            <a:r>
              <a:rPr lang="en-US" altLang="zh-CN" sz="6000" b="1" spc="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8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Sorry Card/ Sorry Card for Friend/Pop Up Sorry Card/Handmade Pop Up Sorry  Card Making - YouTub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6110" r="54405" b="42038"/>
          <a:stretch/>
        </p:blipFill>
        <p:spPr bwMode="auto">
          <a:xfrm rot="20847579">
            <a:off x="1520992" y="2298238"/>
            <a:ext cx="4187416" cy="2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 rot="599227">
            <a:off x="7225881" y="1991038"/>
            <a:ext cx="3615436" cy="3402793"/>
            <a:chOff x="9588500" y="1536700"/>
            <a:chExt cx="2717800" cy="2714621"/>
          </a:xfrm>
        </p:grpSpPr>
        <p:sp>
          <p:nvSpPr>
            <p:cNvPr id="2" name="Rounded Rectangle 1"/>
            <p:cNvSpPr/>
            <p:nvPr/>
          </p:nvSpPr>
          <p:spPr>
            <a:xfrm>
              <a:off x="9601200" y="1536700"/>
              <a:ext cx="2705100" cy="271144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294" name="Picture 6" descr="Handmade SORRY CARD Idea for boyfriend | Complete tutorial - YouTube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5" t="11217" r="7041" b="11375"/>
            <a:stretch/>
          </p:blipFill>
          <p:spPr bwMode="auto">
            <a:xfrm>
              <a:off x="9588500" y="1597021"/>
              <a:ext cx="27178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355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61233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8" name="Horizontal Scroll 7"/>
          <p:cNvSpPr/>
          <p:nvPr/>
        </p:nvSpPr>
        <p:spPr>
          <a:xfrm>
            <a:off x="3361386" y="901520"/>
            <a:ext cx="6014434" cy="484757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21510" y="1791811"/>
            <a:ext cx="495431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KHUYÊN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lỗi và sửa lỗi</a:t>
            </a:r>
          </a:p>
          <a:p>
            <a:pPr algn="just"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trung thực, đáng khen</a:t>
            </a:r>
          </a:p>
          <a:p>
            <a:pPr algn="just"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 im lặng nghe em</a:t>
            </a:r>
          </a:p>
          <a:p>
            <a:pPr algn="just"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mỗi lần mắc lỗi.</a:t>
            </a:r>
          </a:p>
          <a:p>
            <a:pPr algn="just">
              <a:lnSpc>
                <a:spcPct val="120000"/>
              </a:lnSpc>
            </a:pP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5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0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 (T3)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VẬN DỤNG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7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98" y="1422225"/>
            <a:ext cx="9689792" cy="4057956"/>
          </a:xfrm>
          <a:prstGeom prst="round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Đóng vai và kể tiếp câu chuyện </a:t>
            </a:r>
            <a:r>
              <a:rPr lang="en-US" sz="36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Cáo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" y="4268768"/>
            <a:ext cx="3107069" cy="2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95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36" y="28075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84" y="2356664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235" t="488" r="-332" b="-488"/>
          <a:stretch/>
        </p:blipFill>
        <p:spPr>
          <a:xfrm>
            <a:off x="3540716" y="1661375"/>
            <a:ext cx="4383632" cy="4095952"/>
          </a:xfrm>
          <a:prstGeom prst="ellipse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458765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1628" y="1447067"/>
            <a:ext cx="10975372" cy="4549892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37278" y="284143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8" y="257162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91 Grief In Schools Illustrations &amp; Clip Art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0" y="1770332"/>
            <a:ext cx="2075917" cy="2207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rson Saying Sorry HD Stock Images | Shutter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-1" r="2381" b="3288"/>
          <a:stretch/>
        </p:blipFill>
        <p:spPr bwMode="auto">
          <a:xfrm>
            <a:off x="4833130" y="1681432"/>
            <a:ext cx="2257262" cy="2183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 descr="Manners Vector Stock Illustrations – 1,066 Manners Vector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4242" r="8309"/>
          <a:stretch/>
        </p:blipFill>
        <p:spPr bwMode="auto">
          <a:xfrm>
            <a:off x="2912762" y="3827340"/>
            <a:ext cx="2095500" cy="198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6" name="Picture 8" descr="Angry Mother Scolding Sad Preschool Son Stock Vector (Royalty Free)  110166043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b="7065"/>
          <a:stretch/>
        </p:blipFill>
        <p:spPr bwMode="auto">
          <a:xfrm>
            <a:off x="9079017" y="1630542"/>
            <a:ext cx="2186260" cy="2091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rl Apologizing To Man In A Suit Who Splashed With Mud, Kids Good Manners  Concept Vector Illustration On A White Stock Vector - Illustration of  preschooler, cartoon: 11900641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1217" r="9563" b="16844"/>
          <a:stretch/>
        </p:blipFill>
        <p:spPr bwMode="auto">
          <a:xfrm>
            <a:off x="7220006" y="3722013"/>
            <a:ext cx="2082130" cy="1980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6191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2905" y="1372228"/>
            <a:ext cx="7073900" cy="4698372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235" t="488" r="-332" b="-488"/>
          <a:stretch/>
        </p:blipFill>
        <p:spPr>
          <a:xfrm>
            <a:off x="516282" y="2004666"/>
            <a:ext cx="3711589" cy="3711589"/>
          </a:xfrm>
          <a:prstGeom prst="ellipse">
            <a:avLst/>
          </a:prstGeom>
          <a:ln>
            <a:solidFill>
              <a:srgbClr val="FF6600"/>
            </a:solidFill>
          </a:ln>
        </p:spPr>
      </p:pic>
      <p:pic>
        <p:nvPicPr>
          <p:cNvPr id="12296" name="Picture 8" descr="Thiệp xin lỗi, thiệp cảm ơn ý nghĩa tại imFRIDAY Boutiqu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7179"/>
          <a:stretch/>
        </p:blipFill>
        <p:spPr bwMode="auto">
          <a:xfrm>
            <a:off x="7401667" y="1482326"/>
            <a:ext cx="1936376" cy="1944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Giấy note trong tiếng Anh là gì? | Giày, Bút bi, Màu sắ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626">
            <a:off x="5396529" y="3294497"/>
            <a:ext cx="2478515" cy="2478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Sticky Note PNG Images | Vector and PSD Files | Free Download on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671">
            <a:off x="8839259" y="3078266"/>
            <a:ext cx="27432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985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127</Words>
  <PresentationFormat>Widescreen</PresentationFormat>
  <Paragraphs>28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Cambria</vt:lpstr>
      <vt:lpstr>Helvetica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2021-08-08T15:50:18Z</dcterms:created>
  <dcterms:modified xsi:type="dcterms:W3CDTF">2021-08-09T02:01:24Z</dcterms:modified>
</cp:coreProperties>
</file>