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3"/>
    <p:sldId id="257" r:id="rId4"/>
    <p:sldId id="276" r:id="rId5"/>
    <p:sldId id="279" r:id="rId6"/>
    <p:sldId id="280" r:id="rId7"/>
    <p:sldId id="277" r:id="rId8"/>
    <p:sldId id="278" r:id="rId9"/>
    <p:sldId id="281" r:id="rId10"/>
    <p:sldId id="258" r:id="rId11"/>
    <p:sldId id="282" r:id="rId12"/>
    <p:sldId id="283" r:id="rId13"/>
    <p:sldId id="284" r:id="rId14"/>
    <p:sldId id="286" r:id="rId15"/>
    <p:sldId id="285" r:id="rId16"/>
    <p:sldId id="287" r:id="rId17"/>
    <p:sldId id="259" r:id="rId18"/>
    <p:sldId id="291" r:id="rId19"/>
    <p:sldId id="288" r:id="rId20"/>
    <p:sldId id="289" r:id="rId21"/>
    <p:sldId id="290" r:id="rId22"/>
    <p:sldId id="260" r:id="rId23"/>
    <p:sldId id="292" r:id="rId24"/>
    <p:sldId id="294" r:id="rId25"/>
    <p:sldId id="261" r:id="rId26"/>
    <p:sldId id="295" r:id="rId27"/>
    <p:sldId id="296" r:id="rId28"/>
    <p:sldId id="297" r:id="rId29"/>
    <p:sldId id="298" r:id="rId30"/>
    <p:sldId id="299" r:id="rId31"/>
    <p:sldId id="300" r:id="rId33"/>
    <p:sldId id="266" r:id="rId34"/>
    <p:sldId id="301" r:id="rId35"/>
    <p:sldId id="303" r:id="rId36"/>
    <p:sldId id="302" r:id="rId37"/>
    <p:sldId id="304" r:id="rId38"/>
    <p:sldId id="267" r:id="rId39"/>
    <p:sldId id="305" r:id="rId40"/>
    <p:sldId id="308" r:id="rId41"/>
    <p:sldId id="307" r:id="rId42"/>
    <p:sldId id="306" r:id="rId43"/>
    <p:sldId id="272" r:id="rId44"/>
    <p:sldId id="309" r:id="rId45"/>
    <p:sldId id="310" r:id="rId46"/>
    <p:sldId id="273" r:id="rId47"/>
    <p:sldId id="311" r:id="rId48"/>
    <p:sldId id="274" r:id="rId49"/>
    <p:sldId id="275" r:id="rId50"/>
    <p:sldId id="271" r:id="rId51"/>
  </p:sldIdLst>
  <p:sldSz cx="8229600" cy="4572000"/>
  <p:notesSz cx="6858000" cy="9144000"/>
  <p:defaultTextStyle>
    <a:defPPr>
      <a:defRPr lang="en-US"/>
    </a:defPPr>
    <a:lvl1pPr marL="0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9725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9450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8540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8265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97990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37715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77440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17165" algn="l" defTabSz="67945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750" y="-90"/>
      </p:cViewPr>
      <p:guideLst>
        <p:guide orient="horz" pos="1440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1510" y="1143000"/>
            <a:ext cx="555498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420284"/>
            <a:ext cx="699516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2590800"/>
            <a:ext cx="576072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9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8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7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3455" y="121710"/>
            <a:ext cx="1481614" cy="26013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8614" y="121710"/>
            <a:ext cx="4307681" cy="26013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1" y="2937934"/>
            <a:ext cx="6995160" cy="9080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1" y="1937810"/>
            <a:ext cx="6995160" cy="100012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97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94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54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582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9799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3771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7744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171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2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0420" y="711200"/>
            <a:ext cx="2894648" cy="20118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23409"/>
            <a:ext cx="3636169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725" indent="0">
              <a:buNone/>
              <a:defRPr sz="1500" b="1"/>
            </a:lvl2pPr>
            <a:lvl3pPr marL="679450" indent="0">
              <a:buNone/>
              <a:defRPr sz="1300" b="1"/>
            </a:lvl3pPr>
            <a:lvl4pPr marL="1018540" indent="0">
              <a:buNone/>
              <a:defRPr sz="1200" b="1"/>
            </a:lvl4pPr>
            <a:lvl5pPr marL="1358265" indent="0">
              <a:buNone/>
              <a:defRPr sz="1200" b="1"/>
            </a:lvl5pPr>
            <a:lvl6pPr marL="1697990" indent="0">
              <a:buNone/>
              <a:defRPr sz="1200" b="1"/>
            </a:lvl6pPr>
            <a:lvl7pPr marL="2037715" indent="0">
              <a:buNone/>
              <a:defRPr sz="1200" b="1"/>
            </a:lvl7pPr>
            <a:lvl8pPr marL="2377440" indent="0">
              <a:buNone/>
              <a:defRPr sz="1200" b="1"/>
            </a:lvl8pPr>
            <a:lvl9pPr marL="27171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" y="1449917"/>
            <a:ext cx="3636169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2" y="1023409"/>
            <a:ext cx="3637598" cy="42650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725" indent="0">
              <a:buNone/>
              <a:defRPr sz="1500" b="1"/>
            </a:lvl2pPr>
            <a:lvl3pPr marL="679450" indent="0">
              <a:buNone/>
              <a:defRPr sz="1300" b="1"/>
            </a:lvl3pPr>
            <a:lvl4pPr marL="1018540" indent="0">
              <a:buNone/>
              <a:defRPr sz="1200" b="1"/>
            </a:lvl4pPr>
            <a:lvl5pPr marL="1358265" indent="0">
              <a:buNone/>
              <a:defRPr sz="1200" b="1"/>
            </a:lvl5pPr>
            <a:lvl6pPr marL="1697990" indent="0">
              <a:buNone/>
              <a:defRPr sz="1200" b="1"/>
            </a:lvl6pPr>
            <a:lvl7pPr marL="2037715" indent="0">
              <a:buNone/>
              <a:defRPr sz="1200" b="1"/>
            </a:lvl7pPr>
            <a:lvl8pPr marL="2377440" indent="0">
              <a:buNone/>
              <a:defRPr sz="1200" b="1"/>
            </a:lvl8pPr>
            <a:lvl9pPr marL="27171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2" y="1449917"/>
            <a:ext cx="3637598" cy="263419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182033"/>
            <a:ext cx="2707481" cy="7747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182035"/>
            <a:ext cx="4600575" cy="390207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956735"/>
            <a:ext cx="2707481" cy="3127375"/>
          </a:xfrm>
        </p:spPr>
        <p:txBody>
          <a:bodyPr/>
          <a:lstStyle>
            <a:lvl1pPr marL="0" indent="0">
              <a:buNone/>
              <a:defRPr sz="1000"/>
            </a:lvl1pPr>
            <a:lvl2pPr marL="339725" indent="0">
              <a:buNone/>
              <a:defRPr sz="900"/>
            </a:lvl2pPr>
            <a:lvl3pPr marL="679450" indent="0">
              <a:buNone/>
              <a:defRPr sz="700"/>
            </a:lvl3pPr>
            <a:lvl4pPr marL="1018540" indent="0">
              <a:buNone/>
              <a:defRPr sz="700"/>
            </a:lvl4pPr>
            <a:lvl5pPr marL="1358265" indent="0">
              <a:buNone/>
              <a:defRPr sz="700"/>
            </a:lvl5pPr>
            <a:lvl6pPr marL="1697990" indent="0">
              <a:buNone/>
              <a:defRPr sz="700"/>
            </a:lvl6pPr>
            <a:lvl7pPr marL="2037715" indent="0">
              <a:buNone/>
              <a:defRPr sz="700"/>
            </a:lvl7pPr>
            <a:lvl8pPr marL="2377440" indent="0">
              <a:buNone/>
              <a:defRPr sz="700"/>
            </a:lvl8pPr>
            <a:lvl9pPr marL="27171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59" y="3200401"/>
            <a:ext cx="4937760" cy="37782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59" y="408517"/>
            <a:ext cx="4937760" cy="2743200"/>
          </a:xfrm>
        </p:spPr>
        <p:txBody>
          <a:bodyPr/>
          <a:lstStyle>
            <a:lvl1pPr marL="0" indent="0">
              <a:buNone/>
              <a:defRPr sz="2400"/>
            </a:lvl1pPr>
            <a:lvl2pPr marL="339725" indent="0">
              <a:buNone/>
              <a:defRPr sz="2100"/>
            </a:lvl2pPr>
            <a:lvl3pPr marL="679450" indent="0">
              <a:buNone/>
              <a:defRPr sz="1800"/>
            </a:lvl3pPr>
            <a:lvl4pPr marL="1018540" indent="0">
              <a:buNone/>
              <a:defRPr sz="1500"/>
            </a:lvl4pPr>
            <a:lvl5pPr marL="1358265" indent="0">
              <a:buNone/>
              <a:defRPr sz="1500"/>
            </a:lvl5pPr>
            <a:lvl6pPr marL="1697990" indent="0">
              <a:buNone/>
              <a:defRPr sz="1500"/>
            </a:lvl6pPr>
            <a:lvl7pPr marL="2037715" indent="0">
              <a:buNone/>
              <a:defRPr sz="1500"/>
            </a:lvl7pPr>
            <a:lvl8pPr marL="2377440" indent="0">
              <a:buNone/>
              <a:defRPr sz="1500"/>
            </a:lvl8pPr>
            <a:lvl9pPr marL="271716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59" y="3578226"/>
            <a:ext cx="4937760" cy="536575"/>
          </a:xfrm>
        </p:spPr>
        <p:txBody>
          <a:bodyPr/>
          <a:lstStyle>
            <a:lvl1pPr marL="0" indent="0">
              <a:buNone/>
              <a:defRPr sz="1000"/>
            </a:lvl1pPr>
            <a:lvl2pPr marL="339725" indent="0">
              <a:buNone/>
              <a:defRPr sz="900"/>
            </a:lvl2pPr>
            <a:lvl3pPr marL="679450" indent="0">
              <a:buNone/>
              <a:defRPr sz="700"/>
            </a:lvl3pPr>
            <a:lvl4pPr marL="1018540" indent="0">
              <a:buNone/>
              <a:defRPr sz="700"/>
            </a:lvl4pPr>
            <a:lvl5pPr marL="1358265" indent="0">
              <a:buNone/>
              <a:defRPr sz="700"/>
            </a:lvl5pPr>
            <a:lvl6pPr marL="1697990" indent="0">
              <a:buNone/>
              <a:defRPr sz="700"/>
            </a:lvl6pPr>
            <a:lvl7pPr marL="2037715" indent="0">
              <a:buNone/>
              <a:defRPr sz="700"/>
            </a:lvl7pPr>
            <a:lvl8pPr marL="2377440" indent="0">
              <a:buNone/>
              <a:defRPr sz="700"/>
            </a:lvl8pPr>
            <a:lvl9pPr marL="27171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183092"/>
            <a:ext cx="7406640" cy="762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066801"/>
            <a:ext cx="7406640" cy="3017309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4237568"/>
            <a:ext cx="26060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4237568"/>
            <a:ext cx="1920240" cy="243417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7945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635" indent="-25463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1815" indent="-212090" algn="l" defTabSz="6794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8995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445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535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260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985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86710" indent="-169545" algn="l" defTabSz="6794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9725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9450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8540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265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990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37715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17165" algn="l" defTabSz="67945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wmf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GIF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slide" Target="slide24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13855"/>
            <a:ext cx="63246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76200"/>
            <a:ext cx="1743456" cy="243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609600"/>
            <a:ext cx="603949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9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9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79" y="1417207"/>
            <a:ext cx="4264443" cy="253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67" y="3296919"/>
            <a:ext cx="960533" cy="13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26425"/>
            <a:ext cx="1101725" cy="94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2057400" y="3307966"/>
          <a:ext cx="1066800" cy="128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Clip" r:id="rId6" imgW="36795075" imgH="46310550" progId="">
                  <p:embed/>
                </p:oleObj>
              </mc:Choice>
              <mc:Fallback>
                <p:oleObj name="Clip" r:id="rId6" imgW="36795075" imgH="46310550" progId="">
                  <p:embed/>
                  <p:pic>
                    <p:nvPicPr>
                      <p:cNvPr id="0" name="Picture 1024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7400" y="3307966"/>
                        <a:ext cx="1066800" cy="12801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14" y="1285874"/>
            <a:ext cx="4670186" cy="32099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2733" y="1676400"/>
            <a:ext cx="1896667" cy="609600"/>
          </a:xfrm>
          <a:prstGeom prst="rect">
            <a:avLst/>
          </a:prstGeom>
          <a:solidFill>
            <a:srgbClr val="19FB4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2732" y="2438400"/>
            <a:ext cx="1896667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2731" y="3200400"/>
            <a:ext cx="1896667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 KHI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1506" y="1524000"/>
            <a:ext cx="667469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1449488"/>
            <a:ext cx="411480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1574800"/>
            <a:ext cx="3505200" cy="2336800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505200" y="13716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505200" y="16002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3581400" y="2057400"/>
            <a:ext cx="4495800" cy="13716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568" y="1371600"/>
            <a:ext cx="6852231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799" y="1447800"/>
            <a:ext cx="658090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1447800"/>
            <a:ext cx="4114800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,..”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to;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53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48580"/>
            <a:ext cx="1170046" cy="78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3" y="2444262"/>
            <a:ext cx="2590800" cy="1594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4552"/>
            <a:ext cx="2418460" cy="1713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92" y="1947348"/>
            <a:ext cx="2286000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73" y="2645826"/>
            <a:ext cx="2279292" cy="163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341641" cy="312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7953" y="1704108"/>
            <a:ext cx="2984340" cy="60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7953" y="2346035"/>
            <a:ext cx="298434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07953" y="2974108"/>
            <a:ext cx="2984340" cy="759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07953" y="3766126"/>
            <a:ext cx="298434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0" y="1295400"/>
            <a:ext cx="6594040" cy="3124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65187" y="1828799"/>
            <a:ext cx="2984340" cy="12930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65187" y="3200399"/>
            <a:ext cx="2984340" cy="7435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1524000"/>
            <a:ext cx="4114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82573" y="14478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2743198" cy="206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5461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675596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90800"/>
            <a:ext cx="45720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084" y="1905000"/>
            <a:ext cx="3829116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5!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5!”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15973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2000"/>
            <a:ext cx="3372044" cy="257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3657600"/>
            <a:ext cx="632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00" y="1371600"/>
            <a:ext cx="3872900" cy="2736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381000" y="1219200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3188852"/>
            <a:ext cx="4114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8600" y="3352800"/>
            <a:ext cx="617933" cy="4572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3479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62268" y="74855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2743200" y="1341582"/>
            <a:ext cx="48768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3" y="1801091"/>
            <a:ext cx="1756644" cy="2270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073" y="1889051"/>
            <a:ext cx="3816927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76400" y="1295400"/>
            <a:ext cx="2017827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59" y="1445516"/>
            <a:ext cx="3459680" cy="3050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 animBg="1"/>
      <p:bldP spid="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5" y="1262307"/>
            <a:ext cx="5612965" cy="3157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3422076" cy="2282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94" y="1551708"/>
            <a:ext cx="3776084" cy="2350614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2362200" y="1981200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8" y="1295400"/>
            <a:ext cx="5487028" cy="209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505200"/>
            <a:ext cx="5105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HS,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5428" y="3654290"/>
            <a:ext cx="2017827" cy="6129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2362200" y="1265382"/>
            <a:ext cx="4343400" cy="1477818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/...?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5308" y="3195783"/>
            <a:ext cx="655089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7598" y="1981200"/>
            <a:ext cx="69572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7378" y="3124200"/>
            <a:ext cx="69574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2" y="1371600"/>
            <a:ext cx="6735796" cy="280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45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620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6170" y="2057400"/>
            <a:ext cx="66600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2362200" y="2484582"/>
            <a:ext cx="4343400" cy="14778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66824"/>
            <a:ext cx="4572000" cy="3228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9727" y="2104072"/>
            <a:ext cx="258687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-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Dung.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3886200" y="1143000"/>
            <a:ext cx="3810000" cy="1020618"/>
          </a:xfrm>
          <a:prstGeom prst="cloudCallout">
            <a:avLst>
              <a:gd name="adj1" fmla="val -35421"/>
              <a:gd name="adj2" fmla="val 6419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6800" y="1371600"/>
            <a:ext cx="19050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NGHỆ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0570"/>
            <a:ext cx="4114800" cy="2746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471" y="1958876"/>
            <a:ext cx="309352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– 6 HS.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146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2" y="1371600"/>
            <a:ext cx="6373508" cy="269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551790" cy="289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403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Giữ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00200" y="1371600"/>
            <a:ext cx="19812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 ĐỘNG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5" y="2209800"/>
            <a:ext cx="3505200" cy="183772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29446" y="2057400"/>
            <a:ext cx="3667446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Lau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Lau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Lau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057400" y="1524000"/>
            <a:ext cx="4591692" cy="16764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4" y="1676400"/>
            <a:ext cx="647193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3886200" y="838200"/>
            <a:ext cx="4343400" cy="13335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587896" cy="288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3429000"/>
            <a:ext cx="6781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bus.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007275"/>
            <a:ext cx="727248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90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 LÝ TÌNH HUỐNG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5" y="1371600"/>
            <a:ext cx="6886674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707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Giúp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đỡ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133600" y="1257300"/>
            <a:ext cx="4876800" cy="1638300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0" y="3239869"/>
            <a:ext cx="66797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4114800" cy="3086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0618" y="1981200"/>
            <a:ext cx="33528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81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 BIỆN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91" y="1260570"/>
            <a:ext cx="5334002" cy="27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581400"/>
            <a:ext cx="3657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0228" y="3581400"/>
            <a:ext cx="364666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41651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vi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thiếu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minh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46" y="1295400"/>
            <a:ext cx="4724400" cy="25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3316069"/>
            <a:ext cx="3581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8682" y="3316069"/>
            <a:ext cx="365821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09" y="2737510"/>
            <a:ext cx="6162674" cy="160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4618" y="2039778"/>
            <a:ext cx="606298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6908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991" y="1958876"/>
            <a:ext cx="669120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5600" y="1295400"/>
            <a:ext cx="2590800" cy="53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2107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67"/>
          <p:cNvGrpSpPr/>
          <p:nvPr/>
        </p:nvGrpSpPr>
        <p:grpSpPr bwMode="auto">
          <a:xfrm>
            <a:off x="668023" y="727868"/>
            <a:ext cx="381000" cy="381000"/>
            <a:chOff x="2078" y="1680"/>
            <a:chExt cx="1615" cy="1615"/>
          </a:xfrm>
        </p:grpSpPr>
        <p:sp>
          <p:nvSpPr>
            <p:cNvPr id="17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98269" y="751142"/>
            <a:ext cx="3943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9627" y="1752600"/>
            <a:ext cx="684693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133600" y="920419"/>
            <a:ext cx="5334000" cy="1975181"/>
          </a:xfrm>
          <a:prstGeom prst="cloudCallout">
            <a:avLst>
              <a:gd name="adj1" fmla="val -47450"/>
              <a:gd name="adj2" fmla="val 5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649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cuối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03396" y="2886670"/>
            <a:ext cx="300660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1227137"/>
            <a:ext cx="3971924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76200" y="1219200"/>
            <a:ext cx="4191000" cy="137160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7747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Rèn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669026" y="737610"/>
            <a:ext cx="355600" cy="381000"/>
            <a:chOff x="2078" y="1680"/>
            <a:chExt cx="1615" cy="1615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689283" y="759159"/>
            <a:ext cx="3685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2634" y="1447800"/>
            <a:ext cx="652736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2635" y="2286000"/>
            <a:ext cx="65273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9" y="1295400"/>
            <a:ext cx="7010738" cy="31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600" y="1600200"/>
            <a:ext cx="679269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karaoke,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733800" y="12954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3164"/>
            <a:ext cx="1914525" cy="23907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71696" y="3200400"/>
            <a:ext cx="616730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386036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3" name="Group 53"/>
          <p:cNvGrpSpPr/>
          <p:nvPr/>
        </p:nvGrpSpPr>
        <p:grpSpPr bwMode="auto">
          <a:xfrm>
            <a:off x="685800" y="743381"/>
            <a:ext cx="381000" cy="381000"/>
            <a:chOff x="2078" y="1680"/>
            <a:chExt cx="1615" cy="1615"/>
          </a:xfrm>
        </p:grpSpPr>
        <p:sp>
          <p:nvSpPr>
            <p:cNvPr id="14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8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0" name="Text Box 9"/>
          <p:cNvSpPr txBox="1">
            <a:spLocks noChangeArrowheads="1"/>
          </p:cNvSpPr>
          <p:nvPr/>
        </p:nvSpPr>
        <p:spPr bwMode="gray">
          <a:xfrm>
            <a:off x="724104" y="74930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609600" y="1219200"/>
            <a:ext cx="3871809" cy="1066800"/>
          </a:xfrm>
          <a:prstGeom prst="cloudCallout">
            <a:avLst>
              <a:gd name="adj1" fmla="val -31806"/>
              <a:gd name="adj2" fmla="val 798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00" y="1291504"/>
            <a:ext cx="3138592" cy="209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19200" y="2895600"/>
            <a:ext cx="634429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5" y="685800"/>
            <a:ext cx="4241365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60"/>
          <p:cNvGrpSpPr/>
          <p:nvPr/>
        </p:nvGrpSpPr>
        <p:grpSpPr bwMode="auto">
          <a:xfrm>
            <a:off x="685800" y="762000"/>
            <a:ext cx="381000" cy="381000"/>
            <a:chOff x="2078" y="1680"/>
            <a:chExt cx="1615" cy="1615"/>
          </a:xfrm>
        </p:grpSpPr>
        <p:sp>
          <p:nvSpPr>
            <p:cNvPr id="2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7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722744" y="787358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0"/>
            <a:ext cx="73348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 DỰNG CỘNG ĐỒNG VĂN MINH, THÂN THIỆN</a:t>
            </a:r>
            <a:endPara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09" y="1313872"/>
            <a:ext cx="6391274" cy="30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12242</Words>
  <PresentationFormat>Custom</PresentationFormat>
  <Paragraphs>462</Paragraphs>
  <Slides>48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48</vt:i4>
      </vt:variant>
    </vt:vector>
  </HeadingPairs>
  <TitlesOfParts>
    <vt:vector size="58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Arial Rounded MT Bold</vt:lpstr>
      <vt:lpstr>Wingdings 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2021-08-05T08:35:00Z</dcterms:created>
  <dcterms:modified xsi:type="dcterms:W3CDTF">2022-03-03T03:17:36Z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2A0F9E21674E4701AEAB23E68BB1D8B1</vt:lpwstr>
  </property>
  <property fmtid="{D5CDD505-2E9C-101B-9397-08002B2CF9AE}" pid="3" name="KSOProductBuildVer">
    <vt:lpwstr>1033-11.2.0.10463</vt:lpwstr>
  </property>
</Properties>
</file>