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7" r:id="rId3"/>
    <p:sldMasterId id="2147483683" r:id="rId4"/>
  </p:sldMasterIdLst>
  <p:notesMasterIdLst>
    <p:notesMasterId r:id="rId17"/>
  </p:notesMasterIdLst>
  <p:sldIdLst>
    <p:sldId id="257" r:id="rId5"/>
    <p:sldId id="258" r:id="rId6"/>
    <p:sldId id="259" r:id="rId7"/>
    <p:sldId id="269" r:id="rId8"/>
    <p:sldId id="270" r:id="rId9"/>
    <p:sldId id="271" r:id="rId10"/>
    <p:sldId id="272" r:id="rId11"/>
    <p:sldId id="264" r:id="rId12"/>
    <p:sldId id="265" r:id="rId13"/>
    <p:sldId id="273" r:id="rId14"/>
    <p:sldId id="274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15430-C1B0-4552-B455-F30E538E9F7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1C7BA-E3C7-4AC6-8B23-CF8C1DE81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40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314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043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670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233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3589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13521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47752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50474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2973485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57003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42348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70958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401236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225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807081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25529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07882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96754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44732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89887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69065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82635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55649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84392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2118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78575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61249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62280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2549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6052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8714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1476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127194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56577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8744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3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40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50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3" Type="http://schemas.openxmlformats.org/officeDocument/2006/relationships/audio" Target="../media/audio1.wav"/><Relationship Id="rId21" Type="http://schemas.openxmlformats.org/officeDocument/2006/relationships/image" Target="../media/image23.png"/><Relationship Id="rId7" Type="http://schemas.openxmlformats.org/officeDocument/2006/relationships/image" Target="../media/image12.png"/><Relationship Id="rId12" Type="http://schemas.openxmlformats.org/officeDocument/2006/relationships/slide" Target="slide11.xml"/><Relationship Id="rId17" Type="http://schemas.openxmlformats.org/officeDocument/2006/relationships/image" Target="../media/image19.png"/><Relationship Id="rId2" Type="http://schemas.openxmlformats.org/officeDocument/2006/relationships/audio" Target="../media/audio2.wav"/><Relationship Id="rId16" Type="http://schemas.openxmlformats.org/officeDocument/2006/relationships/image" Target="../media/image18.png"/><Relationship Id="rId20" Type="http://schemas.openxmlformats.org/officeDocument/2006/relationships/image" Target="../media/image22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10" Type="http://schemas.openxmlformats.org/officeDocument/2006/relationships/slide" Target="slide10.xml"/><Relationship Id="rId19" Type="http://schemas.openxmlformats.org/officeDocument/2006/relationships/image" Target="../media/image21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2.xml"/><Relationship Id="rId5" Type="http://schemas.openxmlformats.org/officeDocument/2006/relationships/slide" Target="slide3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2.xml"/><Relationship Id="rId5" Type="http://schemas.openxmlformats.org/officeDocument/2006/relationships/slide" Target="slide3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2.xml"/><Relationship Id="rId5" Type="http://schemas.openxmlformats.org/officeDocument/2006/relationships/slide" Target="slide3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Chào mừng các con đến với tiết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tập chép</a:t>
            </a:r>
          </a:p>
        </p:txBody>
      </p:sp>
    </p:spTree>
    <p:extLst>
      <p:ext uri="{BB962C8B-B14F-4D97-AF65-F5344CB8AC3E}">
        <p14:creationId xmlns:p14="http://schemas.microsoft.com/office/powerpoint/2010/main" val="2448310552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5495" y="307975"/>
            <a:ext cx="820039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dùng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bút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em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cần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chú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ý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điều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gì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71412" y="2431065"/>
            <a:ext cx="820039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tránh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gây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thương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tích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bản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thân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588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5495" y="307975"/>
            <a:ext cx="820039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Vì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sao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không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nên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làm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gãy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thước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kẻ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71412" y="2431065"/>
            <a:ext cx="820039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tránh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tạo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thành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vật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nhọn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gây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thương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tích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226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679630473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09537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KHÔÛI ÑOÄNG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65404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825" y="903288"/>
            <a:ext cx="6938963" cy="5021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3" y="9525"/>
            <a:ext cx="12192000" cy="685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1b" descr="A close up of a logo&#10;&#10;Description generated with high confidenc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8113" y="1098550"/>
            <a:ext cx="3219450" cy="2244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2b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5050" y="1098550"/>
            <a:ext cx="3213100" cy="2255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3b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5738" y="3417888"/>
            <a:ext cx="3194050" cy="2224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4b" descr="A close up of a logo&#10;&#10;Description generated with high confidenc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1400" y="3438525"/>
            <a:ext cx="3176588" cy="2225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1a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36206" y="1121256"/>
            <a:ext cx="3213100" cy="231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" name="2a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92988" y="1095375"/>
            <a:ext cx="3205162" cy="230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3a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06850" y="3422650"/>
            <a:ext cx="3176588" cy="229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" name="4a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66793" y="3417888"/>
            <a:ext cx="3173413" cy="230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4" name="Picture 52" descr="A close up of a logo&#10;&#10;Description generated with very high confidence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59008">
            <a:off x="11579225" y="2857500"/>
            <a:ext cx="24288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68" name="buom" descr="A insect on the ground&#10;&#10;Description generated with high confidence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-829490">
            <a:off x="1835150" y="2493963"/>
            <a:ext cx="963613" cy="922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6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43050" y="4935538"/>
            <a:ext cx="506413" cy="506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7" name="Picture 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81100" y="144463"/>
            <a:ext cx="868363" cy="64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8" name="Picture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1"/>
          <a:srcRect t="10052" b="11201"/>
          <a:stretch>
            <a:fillRect/>
          </a:stretch>
        </p:blipFill>
        <p:spPr>
          <a:xfrm>
            <a:off x="7446963" y="6219825"/>
            <a:ext cx="1506537" cy="55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388938" y="923925"/>
            <a:ext cx="2633663" cy="34131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Zap" pitchFamily="2" charset="0"/>
              <a:ea typeface="Tahom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72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0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49363" y="1157288"/>
            <a:ext cx="9549409" cy="144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Trong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bài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ve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con 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đi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học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ve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con 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chăm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học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hay ham 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chơi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9363" y="3300413"/>
            <a:ext cx="4434227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Đáp án: 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ham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chơi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866922" y="4754104"/>
            <a:ext cx="1101388" cy="881047"/>
          </a:xfrm>
          <a:prstGeom prst="rect">
            <a:avLst/>
          </a:prstGeom>
        </p:spPr>
      </p:pic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905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9363" y="1354138"/>
            <a:ext cx="9539287" cy="132343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Câu hỏi số 2: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Ve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con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học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được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chữ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gì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947035" y="3051175"/>
            <a:ext cx="6046470" cy="11163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  <a:cs typeface="UTM Avo" panose="02040603050506020204" charset="0"/>
              </a:rPr>
              <a:t>Chữ</a:t>
            </a:r>
            <a:r>
              <a:rPr kumimoji="0" lang="en-US" altLang="x-none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  <a:cs typeface="UTM Avo" panose="02040603050506020204" charset="0"/>
              </a:rPr>
              <a:t> e</a:t>
            </a:r>
            <a:endParaRPr kumimoji="0" lang="en-US" altLang="x-none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charset="0"/>
              <a:ea typeface="SimSun" panose="02010600030101010101" pitchFamily="2" charset="-122"/>
              <a:cs typeface="UTM Avo" panose="0204060305050602020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8993467" y="3744172"/>
            <a:ext cx="1101386" cy="881045"/>
          </a:xfrm>
          <a:prstGeom prst="rect">
            <a:avLst/>
          </a:prstGeom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088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150" y="795338"/>
            <a:ext cx="10545323" cy="76944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Câu hỏi số 3: 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Ve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con 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trốn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học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đi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đâu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9363" y="3300413"/>
            <a:ext cx="4187365" cy="9233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Đáp án: </a:t>
            </a:r>
            <a:r>
              <a:rPr kumimoji="0" lang="en-US" alt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đi</a:t>
            </a:r>
            <a:r>
              <a:rPr kumimoji="0" lang="en-US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chơi</a:t>
            </a:r>
            <a:endParaRPr kumimoji="0" lang="en-US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5565542" y="3354941"/>
            <a:ext cx="1101386" cy="881047"/>
          </a:xfrm>
          <a:prstGeom prst="rect">
            <a:avLst/>
          </a:prstGeom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329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4" action="ppaction://hlinksldjump"/>
          </p:cNvPr>
          <p:cNvSpPr/>
          <p:nvPr/>
        </p:nvSpPr>
        <p:spPr>
          <a:xfrm>
            <a:off x="6980238" y="6049963"/>
            <a:ext cx="2163763" cy="639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10167172" y="4658572"/>
            <a:ext cx="1101387" cy="8810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99044" y="1166019"/>
            <a:ext cx="5929039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Ve</a:t>
            </a:r>
            <a: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con </a:t>
            </a:r>
            <a:r>
              <a:rPr kumimoji="0" lang="en-US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đáng</a:t>
            </a:r>
            <a: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khen</a:t>
            </a:r>
            <a: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hay </a:t>
            </a:r>
            <a:r>
              <a:rPr kumimoji="0" lang="en-US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đáng</a:t>
            </a:r>
            <a: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chê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ADDE00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0080" y="3735242"/>
            <a:ext cx="5461752" cy="9233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Đáp án: </a:t>
            </a:r>
            <a:r>
              <a:rPr kumimoji="0" lang="en-US" alt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đáng</a:t>
            </a:r>
            <a:r>
              <a:rPr kumimoji="0" lang="en-US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chê</a:t>
            </a:r>
            <a:endParaRPr kumimoji="0" lang="en-US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183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683" y="115614"/>
            <a:ext cx="7924800" cy="664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4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5495" y="307975"/>
            <a:ext cx="820039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Vì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sao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khi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dùng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những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vật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sắc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nhọn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em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phải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cẩn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thận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71412" y="2431065"/>
            <a:ext cx="820039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Không</a:t>
            </a:r>
            <a:r>
              <a:rPr lang="en-US" sz="2800" dirty="0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cắn</a:t>
            </a:r>
            <a:r>
              <a:rPr lang="en-US" sz="2800" dirty="0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 hay </a:t>
            </a:r>
            <a:r>
              <a:rPr lang="en-US" sz="2800" dirty="0" err="1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ngậm</a:t>
            </a:r>
            <a:r>
              <a:rPr lang="en-US" sz="2800" dirty="0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đầu</a:t>
            </a:r>
            <a:r>
              <a:rPr lang="en-US" sz="2800" dirty="0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bút</a:t>
            </a:r>
            <a:r>
              <a:rPr lang="en-US" sz="2800" dirty="0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và</a:t>
            </a:r>
            <a:r>
              <a:rPr lang="en-US" sz="2800" dirty="0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rửa</a:t>
            </a:r>
            <a:r>
              <a:rPr lang="en-US" sz="2800" dirty="0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tay</a:t>
            </a:r>
            <a:r>
              <a:rPr lang="en-US" sz="2800" dirty="0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sạch</a:t>
            </a:r>
            <a:r>
              <a:rPr lang="en-US" sz="2800" dirty="0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sẽ</a:t>
            </a:r>
            <a:r>
              <a:rPr lang="en-US" sz="2800" dirty="0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sau</a:t>
            </a:r>
            <a:r>
              <a:rPr lang="en-US" sz="2800" dirty="0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khi</a:t>
            </a:r>
            <a:r>
              <a:rPr lang="en-US" sz="2800" dirty="0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 dung.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795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148</Words>
  <Application>Microsoft Office PowerPoint</Application>
  <PresentationFormat>Widescreen</PresentationFormat>
  <Paragraphs>20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SimSun</vt:lpstr>
      <vt:lpstr>UTM Avo</vt:lpstr>
      <vt:lpstr>等线</vt:lpstr>
      <vt:lpstr>等线 Light</vt:lpstr>
      <vt:lpstr>.VnAvant</vt:lpstr>
      <vt:lpstr>Arial</vt:lpstr>
      <vt:lpstr>Calibri</vt:lpstr>
      <vt:lpstr>Calibri Light</vt:lpstr>
      <vt:lpstr>Tahoma</vt:lpstr>
      <vt:lpstr>VNI-Avo</vt:lpstr>
      <vt:lpstr>VNI-Zap</vt:lpstr>
      <vt:lpstr>1_Office Theme</vt:lpstr>
      <vt:lpstr>Office 主题</vt:lpstr>
      <vt:lpstr>1_Office 主题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2</cp:revision>
  <dcterms:created xsi:type="dcterms:W3CDTF">2021-01-19T11:23:50Z</dcterms:created>
  <dcterms:modified xsi:type="dcterms:W3CDTF">2021-01-20T15:04:57Z</dcterms:modified>
</cp:coreProperties>
</file>