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</p:sldMasterIdLst>
  <p:notesMasterIdLst>
    <p:notesMasterId r:id="rId28"/>
  </p:notesMasterIdLst>
  <p:sldIdLst>
    <p:sldId id="11705" r:id="rId3"/>
    <p:sldId id="259" r:id="rId4"/>
    <p:sldId id="310" r:id="rId5"/>
    <p:sldId id="321" r:id="rId6"/>
    <p:sldId id="376" r:id="rId7"/>
    <p:sldId id="348" r:id="rId8"/>
    <p:sldId id="351" r:id="rId9"/>
    <p:sldId id="257" r:id="rId10"/>
    <p:sldId id="274" r:id="rId11"/>
    <p:sldId id="275" r:id="rId12"/>
    <p:sldId id="277" r:id="rId13"/>
    <p:sldId id="377" r:id="rId14"/>
    <p:sldId id="276" r:id="rId15"/>
    <p:sldId id="11693" r:id="rId16"/>
    <p:sldId id="11694" r:id="rId17"/>
    <p:sldId id="11695" r:id="rId18"/>
    <p:sldId id="378" r:id="rId19"/>
    <p:sldId id="11696" r:id="rId20"/>
    <p:sldId id="11697" r:id="rId21"/>
    <p:sldId id="11698" r:id="rId22"/>
    <p:sldId id="11699" r:id="rId23"/>
    <p:sldId id="11700" r:id="rId24"/>
    <p:sldId id="11701" r:id="rId25"/>
    <p:sldId id="3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19" autoAdjust="0"/>
  </p:normalViewPr>
  <p:slideViewPr>
    <p:cSldViewPr snapToGrid="0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5" y="5705480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>
            <a:fillRect/>
          </a:stretch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>
            <a:fillRect/>
          </a:stretch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>
            <a:fillRect/>
          </a:stretch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>
            <a:fillRect/>
          </a:stretch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>
            <a:fillRect/>
          </a:stretch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>
            <a:fillRect/>
          </a:stretch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/>
          <p:cNvSpPr>
            <a:spLocks noGrp="1"/>
          </p:cNvSpPr>
          <p:nvPr>
            <p:ph type="pic" sz="quarter" idx="14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>
            <a:fillRect/>
          </a:stretch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>
            <a:fillRect/>
          </a:stretch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>
            <a:fillRect/>
          </a:stretch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>
            <a:fillRect/>
          </a:stretch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>
            <a:fillRect/>
          </a:stretch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>
            <a:fillRect/>
          </a:stretch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79375"/>
            <a:ext cx="12192000" cy="6952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07956" y="3451046"/>
            <a:ext cx="1125764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480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NHIỀU CHỮ SỐ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676335" y="6042851"/>
            <a:ext cx="6842122" cy="581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19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GVCN: ĐỖ THỊ THỦY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18640" y="2317750"/>
            <a:ext cx="8638540" cy="1012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985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505710" y="700405"/>
            <a:ext cx="7841615" cy="1071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19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BÀI DẠY</a:t>
            </a:r>
          </a:p>
          <a:p>
            <a:pPr algn="ctr"/>
            <a:r>
              <a:rPr lang="en-US" sz="3190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4A5</a:t>
            </a:r>
          </a:p>
        </p:txBody>
      </p:sp>
      <p:pic>
        <p:nvPicPr>
          <p:cNvPr id="13313" name="Picture 3076" descr="cornerFlower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9713595" y="4452620"/>
            <a:ext cx="22479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076" descr="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226060" y="4455795"/>
            <a:ext cx="2247900" cy="2557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/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/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34415" y="3333750"/>
            <a:ext cx="2756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/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/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/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/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/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1" y="1096327"/>
            <a:ext cx="10898122" cy="4613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03" y="1980857"/>
            <a:ext cx="7065876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" name="Hình chữ nhật: Góc Tròn 1"/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sp>
        <p:nvSpPr>
          <p:cNvPr id="13" name="Hộp Văn bản 12"/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335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Luật</a:t>
            </a:r>
            <a:r>
              <a:rPr kumimoji="0" lang="en-US" sz="5335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5335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 panose="020B0604020202020204"/>
                <a:sym typeface="Arial" panose="020B0604020202020204"/>
              </a:rPr>
              <a:t>chơi</a:t>
            </a:r>
            <a:endParaRPr kumimoji="0" lang="en-US" sz="5335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câu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vào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bảng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con</a:t>
            </a: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2"/>
          <a:srcRect t="54376" r="48989"/>
          <a:stretch>
            <a:fillRect/>
          </a:stretch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/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/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>
              <a:fillRect/>
            </a:stretch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/>
            <p:cNvCxnSpPr/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/>
            <p:cNvCxnSpPr/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/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đúng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thưởng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quà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.</a:t>
            </a:r>
          </a:p>
        </p:txBody>
      </p:sp>
      <p:sp>
        <p:nvSpPr>
          <p:cNvPr id="19" name="Hộp Văn bản 18"/>
          <p:cNvSpPr txBox="1"/>
          <p:nvPr/>
        </p:nvSpPr>
        <p:spPr>
          <a:xfrm>
            <a:off x="3178403" y="4578394"/>
            <a:ext cx="848972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Trả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lời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sai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không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thưởng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265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quà</a:t>
            </a:r>
            <a:r>
              <a:rPr kumimoji="0" lang="en-US" sz="4265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25 500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: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= 100 000 + 30 000 + 5 000 + 700 + 80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/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1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66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.?.</a:t>
              </a:r>
            </a:p>
          </p:txBody>
        </p:sp>
      </p:grpSp>
      <p:sp>
        <p:nvSpPr>
          <p:cNvPr id="2" name="Hộp Văn bản 1"/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20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 panose="020B0604020202020204"/>
                <a:sym typeface="Arial" panose="020B0604020202020204"/>
              </a:rPr>
              <a:t>Viết số sau thành tổng:</a:t>
            </a:r>
          </a:p>
          <a:p>
            <a:pPr lvl="0" algn="ctr" defTabSz="121920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 panose="020B0604020202020204"/>
                <a:sym typeface="Arial" panose="020B0604020202020204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/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= 50 000 + 3 000 + 800 + 70 + 7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>
            <a:fillRect/>
          </a:stretch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>
            <a:fillRect/>
          </a:stretch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3098" y="2029466"/>
            <a:ext cx="7431868" cy="27800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</TotalTime>
  <Words>603</Words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#9Slide07 HoneyCream</vt:lpstr>
      <vt:lpstr>Arial</vt:lpstr>
      <vt:lpstr>Bebas Neue</vt:lpstr>
      <vt:lpstr>Calibri</vt:lpstr>
      <vt:lpstr>Cambria</vt:lpstr>
      <vt:lpstr>Inter</vt:lpstr>
      <vt:lpstr>Orelega One</vt:lpstr>
      <vt:lpstr>Poppins Light</vt:lpstr>
      <vt:lpstr>Rammetto One</vt:lpstr>
      <vt:lpstr>SVN-Poky's</vt:lpstr>
      <vt:lpstr>Times New Roman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2023-08-19T02:15:00Z</dcterms:created>
  <dcterms:modified xsi:type="dcterms:W3CDTF">2023-09-12T01:54:52Z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7E787781AD244BFE9D966F1A0C3FD62B</vt:lpwstr>
  </property>
  <property fmtid="{D5CDD505-2E9C-101B-9397-08002B2CF9AE}" pid="3" name="KSOProductBuildVer">
    <vt:lpwstr>1033-11.2.0.11440</vt:lpwstr>
  </property>
</Properties>
</file>