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5" r:id="rId2"/>
    <p:sldId id="344" r:id="rId3"/>
    <p:sldId id="444" r:id="rId4"/>
    <p:sldId id="426" r:id="rId5"/>
    <p:sldId id="431" r:id="rId6"/>
    <p:sldId id="427" r:id="rId7"/>
    <p:sldId id="442" r:id="rId8"/>
    <p:sldId id="439" r:id="rId9"/>
    <p:sldId id="438" r:id="rId10"/>
    <p:sldId id="433" r:id="rId11"/>
    <p:sldId id="434" r:id="rId12"/>
    <p:sldId id="437" r:id="rId13"/>
    <p:sldId id="435" r:id="rId14"/>
    <p:sldId id="443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6699"/>
    <a:srgbClr val="000099"/>
    <a:srgbClr val="006600"/>
    <a:srgbClr val="000066"/>
    <a:srgbClr val="0000CC"/>
    <a:srgbClr val="339933"/>
    <a:srgbClr val="00FFFF"/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8046" autoAdjust="0"/>
  </p:normalViewPr>
  <p:slideViewPr>
    <p:cSldViewPr>
      <p:cViewPr>
        <p:scale>
          <a:sx n="70" d="100"/>
          <a:sy n="70" d="100"/>
        </p:scale>
        <p:origin x="-1326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0F423D-C50F-4F21-A788-CB667B493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FD3D-C7EE-4421-88D1-B72C87673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7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30B88-8324-4478-9D68-B816E9604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32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B98D-4C29-44AE-9DFE-FB496A277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6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2CE1-06A3-400E-A5F2-22DE0AD2D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65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BFCB-817B-41EF-945F-5DD98313D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4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6CA2-AAD3-4548-9178-2DAD827F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6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A3D1-CD9E-432A-A0E9-B49BF993E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2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D3F7-07EB-478D-9654-EE2D6308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2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5F19-5BE6-485A-9046-10D24AACE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5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8D9A-9DDC-4BBC-89C5-15663D07E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63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11F7-A207-4621-927D-B571090CE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64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4647-23BA-412F-86AB-D23F6CFC0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4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80B2B5E-3CE9-485F-B700-C6B97E9F0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971550"/>
            <a:ext cx="7391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228600" y="133350"/>
            <a:ext cx="8763000" cy="40011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CHIA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SẺ, THẢO LUẬN SẢN PHẨM VÀ ĐIỀU CHỈNH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500" y="4017317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</a:rPr>
              <a:t>Thực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</a:rPr>
              <a:t>hiện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</a:rPr>
              <a:t>bởi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: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</a:rPr>
              <a:t>Nhóm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 1;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</a:rPr>
              <a:t>Nhóm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  2;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</a:rPr>
              <a:t>Nhóm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 3;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</a:rPr>
              <a:t>Nhóm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 4</a:t>
            </a:r>
            <a:endParaRPr lang="en-US" dirty="0"/>
          </a:p>
        </p:txBody>
      </p:sp>
      <p:sp>
        <p:nvSpPr>
          <p:cNvPr id="5" name="WordArt 29"/>
          <p:cNvSpPr>
            <a:spLocks noChangeArrowheads="1" noChangeShapeType="1" noTextEdit="1"/>
          </p:cNvSpPr>
          <p:nvPr/>
        </p:nvSpPr>
        <p:spPr bwMode="auto">
          <a:xfrm>
            <a:off x="1219200" y="1428750"/>
            <a:ext cx="8382000" cy="1524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NHÓM CHIA SẺ, GIỚI THIỆU </a:t>
            </a:r>
          </a:p>
          <a:p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SẢN PHẨM LÊN MEN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1840" y="4740832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75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214952" y="98094"/>
            <a:ext cx="8763000" cy="40011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CHIA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SẺ, THẢO LUẬN SẢN PHẨM VÀ ĐIỀU CHỈNH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896" y="750140"/>
            <a:ext cx="8762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66127"/>
              </p:ext>
            </p:extLst>
          </p:nvPr>
        </p:nvGraphicFramePr>
        <p:xfrm>
          <a:off x="228601" y="1187813"/>
          <a:ext cx="8762999" cy="3746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230"/>
                <a:gridCol w="4299078"/>
                <a:gridCol w="1381891"/>
                <a:gridCol w="1182460"/>
                <a:gridCol w="1408340"/>
              </a:tblGrid>
              <a:tr h="3261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</a:tr>
              <a:tr h="171314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video quay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poster)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</a:tr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6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6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ngon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43" marR="508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XTC13921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54035"/>
              </p:ext>
            </p:extLst>
          </p:nvPr>
        </p:nvGraphicFramePr>
        <p:xfrm>
          <a:off x="1524000" y="742950"/>
          <a:ext cx="6172200" cy="3852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2200"/>
              </a:tblGrid>
              <a:tr h="35814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THỰC HÀNH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948" marR="58948" marT="0" marB="0"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21355">
            <a:off x="368162" y="580305"/>
            <a:ext cx="993416" cy="9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08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1371600" y="175517"/>
            <a:ext cx="6477000" cy="46166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TẬP, VẬN DỤNG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608" y="91422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THỰC HIỆN DỰ ÁN “SẢN XUẤT KINH DOANH MỘT SỐ SẢN PHẨM LÊN MEN TỪ VI SINH </a:t>
            </a:r>
            <a:r>
              <a:rPr 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43360"/>
              </p:ext>
            </p:extLst>
          </p:nvPr>
        </p:nvGraphicFramePr>
        <p:xfrm>
          <a:off x="242248" y="2825258"/>
          <a:ext cx="8686801" cy="2215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871"/>
                <a:gridCol w="4643929"/>
                <a:gridCol w="1080776"/>
                <a:gridCol w="1112638"/>
                <a:gridCol w="1235587"/>
              </a:tblGrid>
              <a:tr h="36858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(5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6400" y="2393290"/>
            <a:ext cx="6332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1800" b="1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1800" b="1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en-US" altLang="en-US" sz="18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66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6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0"/>
          <p:cNvSpPr>
            <a:spLocks noChangeArrowheads="1"/>
          </p:cNvSpPr>
          <p:nvPr/>
        </p:nvSpPr>
        <p:spPr bwMode="auto">
          <a:xfrm>
            <a:off x="3617410" y="962620"/>
            <a:ext cx="1997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u="sng" dirty="0" err="1">
                <a:solidFill>
                  <a:srgbClr val="336600"/>
                </a:solidFill>
                <a:latin typeface=".VnAristote" pitchFamily="34" charset="0"/>
              </a:rPr>
              <a:t>Bµi</a:t>
            </a:r>
            <a:r>
              <a:rPr lang="en-US" altLang="en-US" sz="4800" u="sng" dirty="0">
                <a:solidFill>
                  <a:srgbClr val="336600"/>
                </a:solidFill>
                <a:latin typeface=".VnAristote" pitchFamily="34" charset="0"/>
              </a:rPr>
              <a:t> </a:t>
            </a:r>
            <a:r>
              <a:rPr lang="en-US" altLang="en-US" sz="4800" u="sng" dirty="0" smtClean="0">
                <a:solidFill>
                  <a:srgbClr val="336600"/>
                </a:solidFill>
                <a:latin typeface=".VnAristote" pitchFamily="34" charset="0"/>
              </a:rPr>
              <a:t>28:</a:t>
            </a:r>
            <a:endParaRPr lang="en-US" altLang="en-US" sz="4800" u="sng" dirty="0">
              <a:solidFill>
                <a:srgbClr val="336600"/>
              </a:solidFill>
              <a:latin typeface=".VnAristote" pitchFamily="34" charset="0"/>
            </a:endParaRP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914400" y="2210086"/>
            <a:ext cx="8001000" cy="1143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9900"/>
                </a:solidFill>
                <a:latin typeface="Times New Roman"/>
                <a:cs typeface="Times New Roman"/>
              </a:rPr>
              <a:t>THỰC HÀNH LÊN MEN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6699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8238"/>
            <a:ext cx="8221640" cy="22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2781300" y="52685"/>
            <a:ext cx="4152900" cy="46166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36" y="3123813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59371"/>
            <a:ext cx="3276600" cy="22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 descr="Cách Muối Dưa Cải: Cách Muối Chua Giòn, Vàng Óng An Toàn Ngay Tại Nhà |  Cooky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59371"/>
            <a:ext cx="3631324" cy="22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55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XTC13921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81965">
            <a:off x="110009" y="90959"/>
            <a:ext cx="1239776" cy="1239776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740877">
            <a:off x="8078027" y="1362532"/>
            <a:ext cx="1035434" cy="1022256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21355">
            <a:off x="-63440" y="1233881"/>
            <a:ext cx="1337594" cy="1320570"/>
          </a:xfrm>
          <a:prstGeom prst="rect">
            <a:avLst/>
          </a:prstGeom>
        </p:spPr>
      </p:pic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429000" y="1276350"/>
            <a:ext cx="1997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u="sng" dirty="0" err="1">
                <a:solidFill>
                  <a:srgbClr val="336600"/>
                </a:solidFill>
                <a:latin typeface=".VnAristote" pitchFamily="34" charset="0"/>
              </a:rPr>
              <a:t>Bµi</a:t>
            </a:r>
            <a:r>
              <a:rPr lang="en-US" altLang="en-US" sz="4800" u="sng" dirty="0">
                <a:solidFill>
                  <a:srgbClr val="336600"/>
                </a:solidFill>
                <a:latin typeface=".VnAristote" pitchFamily="34" charset="0"/>
              </a:rPr>
              <a:t> </a:t>
            </a:r>
            <a:r>
              <a:rPr lang="en-US" altLang="en-US" sz="4800" u="sng" dirty="0" smtClean="0">
                <a:solidFill>
                  <a:srgbClr val="336600"/>
                </a:solidFill>
                <a:latin typeface=".VnAristote" pitchFamily="34" charset="0"/>
              </a:rPr>
              <a:t>28:</a:t>
            </a:r>
            <a:endParaRPr lang="en-US" altLang="en-US" sz="4800" u="sng" dirty="0">
              <a:solidFill>
                <a:srgbClr val="336600"/>
              </a:solidFill>
              <a:latin typeface=".VnAristote" pitchFamily="34" charset="0"/>
            </a:endParaRP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1143000" y="2419350"/>
            <a:ext cx="7543800" cy="990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Times New Roman"/>
                <a:cs typeface="Times New Roman"/>
              </a:rPr>
              <a:t>THỰC HÀNH LÊN MEN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81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5 Công Dụng Kì Diệu Của Yogurt - Sữa Chua Cho Chị Em | Cooky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" y="746483"/>
            <a:ext cx="4560805" cy="2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1524000" y="25389"/>
            <a:ext cx="5867400" cy="46166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VẤN ĐỀ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="" xmlns:a16="http://schemas.microsoft.com/office/drawing/2014/main" id="{30D35042-3DA7-4D2B-A1B4-0B736D93F884}"/>
              </a:ext>
            </a:extLst>
          </p:cNvPr>
          <p:cNvSpPr txBox="1"/>
          <p:nvPr/>
        </p:nvSpPr>
        <p:spPr>
          <a:xfrm>
            <a:off x="4713205" y="978753"/>
            <a:ext cx="427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7">
            <a:extLst>
              <a:ext uri="{FF2B5EF4-FFF2-40B4-BE49-F238E27FC236}">
                <a16:creationId xmlns="" xmlns:a16="http://schemas.microsoft.com/office/drawing/2014/main" id="{1E28434A-E556-4F37-8E1F-6E1A9E7107C2}"/>
              </a:ext>
            </a:extLst>
          </p:cNvPr>
          <p:cNvSpPr txBox="1"/>
          <p:nvPr/>
        </p:nvSpPr>
        <p:spPr>
          <a:xfrm>
            <a:off x="4648200" y="1962150"/>
            <a:ext cx="434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>
              <a:spcBef>
                <a:spcPts val="42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266700" algn="l"/>
              </a:tabLst>
            </a:pP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liệu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vi-VN" spc="1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vi-VN" spc="15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men?</a:t>
            </a:r>
            <a:endParaRPr lang="en-US" dirty="0">
              <a:solidFill>
                <a:srgbClr val="CC000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DF67A3AD-6AF9-4F87-B980-1770B46D0412}"/>
              </a:ext>
            </a:extLst>
          </p:cNvPr>
          <p:cNvSpPr txBox="1"/>
          <p:nvPr/>
        </p:nvSpPr>
        <p:spPr>
          <a:xfrm>
            <a:off x="78296" y="3333750"/>
            <a:ext cx="9065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25730" lvl="1" algn="just">
              <a:spcAft>
                <a:spcPts val="0"/>
              </a:spcAft>
              <a:buClr>
                <a:srgbClr val="231F20"/>
              </a:buClr>
              <a:buSzPts val="1200"/>
              <a:tabLst>
                <a:tab pos="265430" algn="l"/>
              </a:tabLst>
            </a:pPr>
            <a:r>
              <a:rPr lang="vi-VN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vi-VN" spc="3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vi-VN" spc="3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men</a:t>
            </a:r>
            <a:r>
              <a:rPr lang="vi-VN" spc="3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vi-VN" spc="3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vi-VN" spc="3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vi-VN" spc="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lang="vi-VN" spc="-36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vi-VN" spc="-10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vi-VN" spc="-10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vi-VN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1">
            <a:extLst>
              <a:ext uri="{FF2B5EF4-FFF2-40B4-BE49-F238E27FC236}">
                <a16:creationId xmlns="" xmlns:a16="http://schemas.microsoft.com/office/drawing/2014/main" id="{624F2927-E8E4-4849-A240-05E561A40F21}"/>
              </a:ext>
            </a:extLst>
          </p:cNvPr>
          <p:cNvSpPr txBox="1"/>
          <p:nvPr/>
        </p:nvSpPr>
        <p:spPr>
          <a:xfrm>
            <a:off x="114691" y="4181876"/>
            <a:ext cx="8904205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25095" lvl="1" algn="just">
              <a:lnSpc>
                <a:spcPct val="110000"/>
              </a:lnSpc>
              <a:spcBef>
                <a:spcPts val="27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279400" algn="l"/>
              </a:tabLst>
            </a:pP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Đôi</a:t>
            </a:r>
            <a:r>
              <a:rPr lang="vi-VN" spc="-70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vi-VN" spc="-70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vi-VN" spc="-70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sữa</a:t>
            </a:r>
            <a:r>
              <a:rPr lang="vi-VN" spc="-70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chua,</a:t>
            </a:r>
            <a:r>
              <a:rPr lang="vi-VN" spc="-65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dưa</a:t>
            </a:r>
            <a:r>
              <a:rPr lang="vi-VN" spc="-70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chua,...</a:t>
            </a:r>
            <a:r>
              <a:rPr lang="en-US" spc="-70" dirty="0">
                <a:solidFill>
                  <a:srgbClr val="3366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vi-VN" spc="-70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vi-VN" spc="-65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pc="-70" dirty="0">
                <a:solidFill>
                  <a:srgbClr val="3366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dirty="0" err="1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vi-VN" spc="-55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vi-VN" spc="-50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vi-VN" spc="-50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vi-VN" spc="-55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nhân?</a:t>
            </a:r>
            <a:endParaRPr lang="en-US" dirty="0">
              <a:solidFill>
                <a:srgbClr val="33660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62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XTC13921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228600" y="583109"/>
            <a:ext cx="7239000" cy="76944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QUY TRÌNH LÊN MEN </a:t>
            </a:r>
            <a:endParaRPr lang="en-US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SẢN PHẨM TRONG ĐỜI SỐNG HÀNG NGÀY</a:t>
            </a:r>
          </a:p>
        </p:txBody>
      </p:sp>
      <p:sp>
        <p:nvSpPr>
          <p:cNvPr id="9" name="WordArt 29"/>
          <p:cNvSpPr>
            <a:spLocks noChangeArrowheads="1" noChangeShapeType="1" noTextEdit="1"/>
          </p:cNvSpPr>
          <p:nvPr/>
        </p:nvSpPr>
        <p:spPr bwMode="auto">
          <a:xfrm>
            <a:off x="1524000" y="2343150"/>
            <a:ext cx="8382000" cy="1524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NHÓM GIỚI THIỆU </a:t>
            </a:r>
          </a:p>
          <a:p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SƠ ĐỒ NGUYÊN LÍ CỦA QUÁ TRÌNH  LÊN MEN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4765922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15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1336344" y="70320"/>
            <a:ext cx="6553200" cy="70788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BÁO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 BẢNG THIẾT KẾ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LÀM SẢN PHẨM LÊN MEN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1592818"/>
            <a:ext cx="655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men”</a:t>
            </a:r>
            <a:endParaRPr kumimoji="0" lang="en-US" alt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02056"/>
              </p:ext>
            </p:extLst>
          </p:nvPr>
        </p:nvGraphicFramePr>
        <p:xfrm>
          <a:off x="242247" y="2031270"/>
          <a:ext cx="8700449" cy="297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4495800"/>
                <a:gridCol w="1277914"/>
                <a:gridCol w="1631335"/>
              </a:tblGrid>
              <a:tr h="30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</a:tr>
              <a:tr h="482568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</a:tr>
              <a:tr h="48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</a:tr>
              <a:tr h="241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</a:tr>
              <a:tr h="241284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logic.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</a:tr>
              <a:tr h="241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</a:tr>
              <a:tr h="24128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247" marR="6424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47800" y="95244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5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B89145-E104-447C-B960-CF66536B807A}"/>
              </a:ext>
            </a:extLst>
          </p:cNvPr>
          <p:cNvSpPr txBox="1"/>
          <p:nvPr/>
        </p:nvSpPr>
        <p:spPr>
          <a:xfrm>
            <a:off x="707408" y="133350"/>
            <a:ext cx="7924800" cy="40011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TẠO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VÀ ĐÁNH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xmlns="" id="{6B06F6C6-EBCC-A0D4-2B1A-8A5718253005}"/>
              </a:ext>
            </a:extLst>
          </p:cNvPr>
          <p:cNvSpPr txBox="1"/>
          <p:nvPr/>
        </p:nvSpPr>
        <p:spPr>
          <a:xfrm>
            <a:off x="152401" y="78241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5898"/>
              </p:ext>
            </p:extLst>
          </p:nvPr>
        </p:nvGraphicFramePr>
        <p:xfrm>
          <a:off x="274602" y="2184246"/>
          <a:ext cx="8605542" cy="2755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4876800"/>
                <a:gridCol w="1191271"/>
                <a:gridCol w="1470671"/>
              </a:tblGrid>
              <a:tr h="251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tối đa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</a:tr>
              <a:tr h="368808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logic,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</a:tr>
              <a:tr h="251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998" marR="6699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7954" y="1733924"/>
            <a:ext cx="3346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2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75&quot;/&gt;&lt;/object&gt;&lt;object type=&quot;3&quot; unique_id=&quot;10022&quot;&gt;&lt;property id=&quot;20148&quot; value=&quot;5&quot;/&gt;&lt;property id=&quot;20300&quot; value=&quot;Slide 24&quot;/&gt;&lt;property id=&quot;20307&quot; value=&quot;274&quot;/&gt;&lt;/object&gt;&lt;object type=&quot;3&quot; unique_id=&quot;11264&quot;&gt;&lt;property id=&quot;20148&quot; value=&quot;5&quot;/&gt;&lt;property id=&quot;20300&quot; value=&quot;Slide 15&quot;/&gt;&lt;property id=&quot;20307&quot; value=&quot;305&quot;/&gt;&lt;/object&gt;&lt;object type=&quot;3&quot; unique_id=&quot;11849&quot;&gt;&lt;property id=&quot;20148&quot; value=&quot;5&quot;/&gt;&lt;property id=&quot;20300&quot; value=&quot;Slide 4&quot;/&gt;&lt;property id=&quot;20307&quot; value=&quot;322&quot;/&gt;&lt;/object&gt;&lt;object type=&quot;3&quot; unique_id=&quot;12257&quot;&gt;&lt;property id=&quot;20148&quot; value=&quot;5&quot;/&gt;&lt;property id=&quot;20300&quot; value=&quot;Slide 6&quot;/&gt;&lt;property id=&quot;20307&quot; value=&quot;329&quot;/&gt;&lt;/object&gt;&lt;object type=&quot;3&quot; unique_id=&quot;12496&quot;&gt;&lt;property id=&quot;20148&quot; value=&quot;5&quot;/&gt;&lt;property id=&quot;20300&quot; value=&quot;Slide 11&quot;/&gt;&lt;property id=&quot;20307&quot; value=&quot;332&quot;/&gt;&lt;/object&gt;&lt;object type=&quot;3&quot; unique_id=&quot;12995&quot;&gt;&lt;property id=&quot;20148&quot; value=&quot;5&quot;/&gt;&lt;property id=&quot;20300&quot; value=&quot;Slide 17&quot;/&gt;&lt;property id=&quot;20307&quot; value=&quot;335&quot;/&gt;&lt;/object&gt;&lt;object type=&quot;3&quot; unique_id=&quot;13060&quot;&gt;&lt;property id=&quot;20148&quot; value=&quot;5&quot;/&gt;&lt;property id=&quot;20300&quot; value=&quot;Slide 2&quot;/&gt;&lt;property id=&quot;20307&quot; value=&quot;344&quot;/&gt;&lt;/object&gt;&lt;object type=&quot;3&quot; unique_id=&quot;13061&quot;&gt;&lt;property id=&quot;20148&quot; value=&quot;5&quot;/&gt;&lt;property id=&quot;20300&quot; value=&quot;Slide 5&quot;/&gt;&lt;property id=&quot;20307&quot; value=&quot;345&quot;/&gt;&lt;/object&gt;&lt;object type=&quot;3&quot; unique_id=&quot;13182&quot;&gt;&lt;property id=&quot;20148&quot; value=&quot;5&quot;/&gt;&lt;property id=&quot;20300&quot; value=&quot;Slide 3&quot;/&gt;&lt;property id=&quot;20307&quot; value=&quot;346&quot;/&gt;&lt;/object&gt;&lt;object type=&quot;3&quot; unique_id=&quot;13662&quot;&gt;&lt;property id=&quot;20148&quot; value=&quot;5&quot;/&gt;&lt;property id=&quot;20300&quot; value=&quot;Slide 8&quot;/&gt;&lt;property id=&quot;20307&quot; value=&quot;349&quot;/&gt;&lt;/object&gt;&lt;object type=&quot;3&quot; unique_id=&quot;13783&quot;&gt;&lt;property id=&quot;20148&quot; value=&quot;5&quot;/&gt;&lt;property id=&quot;20300&quot; value=&quot;Slide 9&quot;/&gt;&lt;property id=&quot;20307&quot; value=&quot;350&quot;/&gt;&lt;/object&gt;&lt;object type=&quot;3&quot; unique_id=&quot;13905&quot;&gt;&lt;property id=&quot;20148&quot; value=&quot;5&quot;/&gt;&lt;property id=&quot;20300&quot; value=&quot;Slide 10&quot;/&gt;&lt;property id=&quot;20307&quot; value=&quot;352&quot;/&gt;&lt;/object&gt;&lt;object type=&quot;3&quot; unique_id=&quot;14131&quot;&gt;&lt;property id=&quot;20148&quot; value=&quot;5&quot;/&gt;&lt;property id=&quot;20300&quot; value=&quot;Slide 14&quot;/&gt;&lt;property id=&quot;20307&quot; value=&quot;353&quot;/&gt;&lt;/object&gt;&lt;object type=&quot;3&quot; unique_id=&quot;14345&quot;&gt;&lt;property id=&quot;20148&quot; value=&quot;5&quot;/&gt;&lt;property id=&quot;20300&quot; value=&quot;Slide 16&quot;/&gt;&lt;property id=&quot;20307&quot; value=&quot;355&quot;/&gt;&lt;/object&gt;&lt;object type=&quot;3&quot; unique_id=&quot;14711&quot;&gt;&lt;property id=&quot;20148&quot; value=&quot;5&quot;/&gt;&lt;property id=&quot;20300&quot; value=&quot;Slide 22&quot;/&gt;&lt;property id=&quot;20307&quot; value=&quot;357&quot;/&gt;&lt;/object&gt;&lt;object type=&quot;3&quot; unique_id=&quot;15069&quot;&gt;&lt;property id=&quot;20148&quot; value=&quot;5&quot;/&gt;&lt;property id=&quot;20300&quot; value=&quot;Slide 21&quot;/&gt;&lt;property id=&quot;20307&quot; value=&quot;364&quot;/&gt;&lt;/object&gt;&lt;object type=&quot;3&quot; unique_id=&quot;16806&quot;&gt;&lt;property id=&quot;20148&quot; value=&quot;5&quot;/&gt;&lt;property id=&quot;20300&quot; value=&quot;Slide 7&quot;/&gt;&lt;property id=&quot;20307&quot; value=&quot;385&quot;/&gt;&lt;/object&gt;&lt;object type=&quot;3&quot; unique_id=&quot;16969&quot;&gt;&lt;property id=&quot;20148&quot; value=&quot;5&quot;/&gt;&lt;property id=&quot;20300&quot; value=&quot;Slide 12&quot;/&gt;&lt;property id=&quot;20307&quot; value=&quot;386&quot;/&gt;&lt;/object&gt;&lt;object type=&quot;3&quot; unique_id=&quot;16970&quot;&gt;&lt;property id=&quot;20148&quot; value=&quot;5&quot;/&gt;&lt;property id=&quot;20300&quot; value=&quot;Slide 13&quot;/&gt;&lt;property id=&quot;20307&quot; value=&quot;387&quot;/&gt;&lt;/object&gt;&lt;object type=&quot;3&quot; unique_id=&quot;17273&quot;&gt;&lt;property id=&quot;20148&quot; value=&quot;5&quot;/&gt;&lt;property id=&quot;20300&quot; value=&quot;Slide 18&quot;/&gt;&lt;property id=&quot;20307&quot; value=&quot;388&quot;/&gt;&lt;/object&gt;&lt;object type=&quot;3&quot; unique_id=&quot;17839&quot;&gt;&lt;property id=&quot;20148&quot; value=&quot;5&quot;/&gt;&lt;property id=&quot;20300&quot; value=&quot;Slide 19&quot;/&gt;&lt;property id=&quot;20307&quot; value=&quot;392&quot;/&gt;&lt;/object&gt;&lt;object type=&quot;3&quot; unique_id=&quot;17840&quot;&gt;&lt;property id=&quot;20148&quot; value=&quot;5&quot;/&gt;&lt;property id=&quot;20300&quot; value=&quot;Slide 20&quot;/&gt;&lt;property id=&quot;20307&quot; value=&quot;393&quot;/&gt;&lt;/object&gt;&lt;object type=&quot;3&quot; unique_id=&quot;18106&quot;&gt;&lt;property id=&quot;20148&quot; value=&quot;5&quot;/&gt;&lt;property id=&quot;20300&quot; value=&quot;Slide 23&quot;/&gt;&lt;property id=&quot;20307&quot; value=&quot;3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745</Words>
  <Application>Microsoft Office PowerPoint</Application>
  <PresentationFormat>On-screen Show (16:9)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sowlov co.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dbc</dc:creator>
  <cp:lastModifiedBy>Windows User</cp:lastModifiedBy>
  <cp:revision>585</cp:revision>
  <dcterms:created xsi:type="dcterms:W3CDTF">2010-10-31T14:46:02Z</dcterms:created>
  <dcterms:modified xsi:type="dcterms:W3CDTF">2022-08-03T09:34:31Z</dcterms:modified>
</cp:coreProperties>
</file>