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3"/>
  </p:notesMasterIdLst>
  <p:sldIdLst>
    <p:sldId id="264" r:id="rId3"/>
    <p:sldId id="352" r:id="rId4"/>
    <p:sldId id="359" r:id="rId5"/>
    <p:sldId id="353" r:id="rId6"/>
    <p:sldId id="354" r:id="rId7"/>
    <p:sldId id="355" r:id="rId8"/>
    <p:sldId id="356" r:id="rId9"/>
    <p:sldId id="357" r:id="rId10"/>
    <p:sldId id="35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0FA34-ACEE-4CFA-9664-244A285C910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8E63A-140F-4CAE-9E7D-7360C9B7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65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</a:t>
            </a:r>
            <a:endParaRPr lang="zh-CN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454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310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494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39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857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091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26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37DF4-B049-4F55-9BCD-E7FA8690C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F0188-4AB6-4B0B-BA73-2A6FD70F9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01F2B-854A-4A5D-9E8D-239CEBA15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81F-7C1A-4F3B-BE67-31C20DCC37E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8453A-8386-4628-8AB8-70828E7D2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C8085-26AE-4B0F-8DEC-78D26A65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9BBA-674B-49EC-944F-A050F6FD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7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A52E8-4412-4605-B204-45696D90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E1473-ECAC-4319-989D-D15C3FAE4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BA820-0CF2-4E09-BD21-B23892DD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81F-7C1A-4F3B-BE67-31C20DCC37E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0FF94-0F47-49C3-AC84-5B53E6A98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14199-8672-45FA-B9E1-DB8F00E3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9BBA-674B-49EC-944F-A050F6FD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0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607268-BAB4-4253-96F3-0D0578A42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76D66-8043-4298-9B25-D7FA3787C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F315A-9248-40EE-BFC0-4C4E87BD8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81F-7C1A-4F3B-BE67-31C20DCC37E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95A3E-7869-4401-BD1C-FF5162FFF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4050D-3F8D-4483-BA30-22C95856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9BBA-674B-49EC-944F-A050F6FD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05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78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460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58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9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66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01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52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5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D2790-B3F2-4B41-8581-8744F0FE2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84FBA-9893-4812-A69F-794364D9D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E1DE3-FC1E-4800-BE64-85ADE451B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81F-7C1A-4F3B-BE67-31C20DCC37E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0BB7C-5B6B-4DA8-8CED-0ABF2EACB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4945D-2570-4657-B5BA-95830777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9BBA-674B-49EC-944F-A050F6FD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5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580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01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45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54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90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16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4029-D51F-4C58-8E53-3361B8959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99D33-16AA-4CDF-BBE8-037093715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C10B2-409F-447B-A8EA-944896C20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81F-7C1A-4F3B-BE67-31C20DCC37E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5431F-A63F-494F-8097-8E654363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768DA-F50B-4AA3-AE90-9A31CD7C1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9BBA-674B-49EC-944F-A050F6FD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EE784-CDB2-4B8C-AAA7-6548B95F5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B9EEE-1E6D-45EF-9389-78E49A141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98844-2F49-4A2F-B05E-8009D8E7E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4DC42-93DF-4810-A116-1DCA80E0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81F-7C1A-4F3B-BE67-31C20DCC37E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8DB6C-4112-495A-94AD-8AB842EC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F5129-7C05-42F5-923F-A937E24B5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9BBA-674B-49EC-944F-A050F6FD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8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9FED4-460D-4522-8B0D-D24E8EAD0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10E76-7320-47E6-A671-84CE9E2E4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49F49-455D-4B21-A0F8-089A1196D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488BD3-8BB1-4DAD-8B7C-0C2C23E87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087B6C-E076-45A3-BE02-B7BC3D8398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24973A-98CE-4CD3-A3FB-35A132033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81F-7C1A-4F3B-BE67-31C20DCC37E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6DC6CC-2640-4B25-83E3-9661E1C63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250951-8C9D-4EA1-A37A-F03CFEA8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9BBA-674B-49EC-944F-A050F6FD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5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D1F4C-792E-42DD-B61E-E0244721C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D00841-C19E-4FFA-8304-CCA033A6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81F-7C1A-4F3B-BE67-31C20DCC37E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51FD0-4E37-4AAF-930C-C43C30E38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EE06E-D2A2-494F-95BD-190A9D22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9BBA-674B-49EC-944F-A050F6FD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9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481BB3-CB37-49AA-A27D-89EA77DA3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81F-7C1A-4F3B-BE67-31C20DCC37E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A2DD33-ED0E-41D2-991D-1810CB880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86DCD-B78D-4889-8555-1E2EFDA47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9BBA-674B-49EC-944F-A050F6FD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8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B0F8-FC1E-40BE-86A8-5330533DE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94C37-5337-4505-8CB3-2332996C1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A3E29-FF49-4CD3-8354-A030821B4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53801-DA4D-4C26-B324-57C9C380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81F-7C1A-4F3B-BE67-31C20DCC37E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A1F5C-91A7-435A-8F07-0CCD2CBAD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A0642-D504-41A0-A0EF-D0C82DFE7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9BBA-674B-49EC-944F-A050F6FD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1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4AC8-7E86-4409-9CE8-7C448232A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C92329-4686-4879-AB06-3A5ACB8B7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6D5A2-89C5-4CF8-A89A-1E3B22BB8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D206F-A13F-4177-B550-DA4F3578F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81F-7C1A-4F3B-BE67-31C20DCC37E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E0DA0-E8CB-4800-8A30-737BF8A6B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2B3F3-2D65-42D7-8537-795D657E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9BBA-674B-49EC-944F-A050F6FD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9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D20FDB-DB5F-43C0-8E50-208137B7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E8A65-8F6B-4062-9A5D-F712B9D1E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79E90-9B8B-41A9-A281-56AE98C68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3181F-7C1A-4F3B-BE67-31C20DCC37E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4032C-59DE-4A81-821E-90E85B8A0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23BED-AD9E-4D84-B3BA-A28C925A7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29BBA-674B-49EC-944F-A050F6FD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6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9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495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"/>
          <p:cNvSpPr txBox="1"/>
          <p:nvPr/>
        </p:nvSpPr>
        <p:spPr>
          <a:xfrm>
            <a:off x="19050" y="148316"/>
            <a:ext cx="662570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/>
                <a:sym typeface="Times New Roman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/>
                <a:sym typeface="Times New Roman"/>
              </a:rPr>
              <a:t> 4: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/>
                <a:sym typeface="Times New Roman"/>
              </a:rPr>
              <a:t>Tiếng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/>
                <a:sym typeface="Times New Roman"/>
              </a:rPr>
              <a:t> c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/>
                <a:sym typeface="Times New Roman"/>
              </a:rPr>
              <a:t>ười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/>
                <a:sym typeface="Times New Roman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/>
                <a:sym typeface="Times New Roman"/>
              </a:rPr>
              <a:t>trong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/>
                <a:sym typeface="Times New Roman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/>
                <a:sym typeface="Times New Roman"/>
              </a:rPr>
              <a:t>th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/>
                <a:sym typeface="Times New Roman"/>
              </a:rPr>
              <a:t>ơ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/>
                <a:sym typeface="Times New Roman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/>
                <a:sym typeface="Times New Roman"/>
              </a:rPr>
              <a:t>trào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/>
                <a:sym typeface="Times New Roman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/>
                <a:sym typeface="Times New Roman"/>
              </a:rPr>
              <a:t>phúng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FF5818-4A63-4DB3-B5CC-BE5A7E6E621A}"/>
              </a:ext>
            </a:extLst>
          </p:cNvPr>
          <p:cNvSpPr txBox="1"/>
          <p:nvPr/>
        </p:nvSpPr>
        <p:spPr>
          <a:xfrm>
            <a:off x="19051" y="3181739"/>
            <a:ext cx="7893308" cy="144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 4: THỰC HÀNH TIẾNG VIỆT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SẮC THÁI NGHĨA CỦA TỪ NGỮ VÀ VIỆC LỰA CHỌN TỪ NGỮ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1E829C-37BA-44AD-8B19-09953EFF41AF}"/>
              </a:ext>
            </a:extLst>
          </p:cNvPr>
          <p:cNvSpPr txBox="1"/>
          <p:nvPr/>
        </p:nvSpPr>
        <p:spPr>
          <a:xfrm>
            <a:off x="2756452" y="-1113183"/>
            <a:ext cx="5857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#9Slide05 Fourth Medium" panose="00000600000000000000" pitchFamily="2" charset="0"/>
              </a:rPr>
              <a:t> </a:t>
            </a:r>
            <a:endParaRPr lang="en-US" sz="2000" dirty="0">
              <a:solidFill>
                <a:srgbClr val="FF0000"/>
              </a:solidFill>
              <a:latin typeface="#9Slide05 Fourth Medium" panose="00000600000000000000" pitchFamily="2" charset="0"/>
            </a:endParaRPr>
          </a:p>
          <a:p>
            <a:pPr lvl="0"/>
            <a:r>
              <a:rPr lang="en-US" sz="2000" dirty="0">
                <a:solidFill>
                  <a:srgbClr val="000000"/>
                </a:solidFill>
                <a:latin typeface="#9Slide05 Fourth Medium" panose="00000600000000000000" pitchFamily="2" charset="0"/>
              </a:rPr>
              <a:t> </a:t>
            </a:r>
            <a:endParaRPr lang="en-US" dirty="0">
              <a:solidFill>
                <a:srgbClr val="000000"/>
              </a:solidFill>
              <a:latin typeface="#9Slide05 Fourth Medium" panose="00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0CC367E-FC28-44F5-B337-6F6819DEB5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2"/>
          <a:stretch/>
        </p:blipFill>
        <p:spPr>
          <a:xfrm>
            <a:off x="-215706" y="-123371"/>
            <a:ext cx="12407706" cy="69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8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785294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15" y="65956"/>
            <a:ext cx="10356978" cy="76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4472C4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 4: THỰC HÀNH TIẾNG VIỆT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4472C4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SẮC THÁI NGHĨA CỦA TỪ NGỮ VÀ VIỆC LỰA CHỌN TỪ NGỮ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168965" y="1217945"/>
            <a:ext cx="11736896" cy="3762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LÍ THUYẾT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suồng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sã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…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CE5E43-BA14-4446-B6F5-B782C0361DEA}"/>
              </a:ext>
            </a:extLst>
          </p:cNvPr>
          <p:cNvSpPr txBox="1"/>
          <p:nvPr/>
        </p:nvSpPr>
        <p:spPr>
          <a:xfrm>
            <a:off x="2258291" y="-1399309"/>
            <a:ext cx="5389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#9Slide05 Fourth Medium" panose="00000600000000000000" pitchFamily="2" charset="0"/>
              </a:rPr>
              <a:t> </a:t>
            </a:r>
            <a:endParaRPr lang="zh-CN" altLang="en-US" sz="2000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785294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15" y="65956"/>
            <a:ext cx="10356978" cy="76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 4: THỰC HÀNH TIẾNG VIỆT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SẮC THÁI NGHĨA CỦA TỪ NGỮ VÀ VIỆC LỰA CHỌN TỪ NGỮ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117139" y="831002"/>
            <a:ext cx="11736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Lưu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lựa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So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thuần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ấn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trọng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 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Sóng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gợn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tràng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buồn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điệp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điệp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Huy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Cận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Tràng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tràng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sông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dài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Huy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trọng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 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Hôm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nay, 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Thủ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tướng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thăm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cháu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trẻ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phu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vợ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được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AD1E55-DC5D-47D5-BC88-0A2C201C2DB7}"/>
              </a:ext>
            </a:extLst>
          </p:cNvPr>
          <p:cNvSpPr txBox="1"/>
          <p:nvPr/>
        </p:nvSpPr>
        <p:spPr>
          <a:xfrm>
            <a:off x="2424545" y="-1385455"/>
            <a:ext cx="522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0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785294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15" y="65956"/>
            <a:ext cx="10356978" cy="76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4472C4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 4: THỰC HÀNH TIẾNG VIỆT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4472C4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SẮC THÁI NGHĨA CỦA TỪ NGỮ VÀ VIỆC LỰA CHỌN TỪ NGỮ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159025" y="831002"/>
            <a:ext cx="11695009" cy="571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vểnh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râu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b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00350" marR="0" indent="400050" fontAlgn="base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 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nho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trầu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b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quệt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86100" marR="0" indent="114300" fontAlgn="base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trầu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8595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Ghế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tréo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lọng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choẹ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b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0" marR="0" indent="457200" fontAlgn="base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Khuyến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A114C5-75D7-46E5-A699-DA7982AF5CF9}"/>
              </a:ext>
            </a:extLst>
          </p:cNvPr>
          <p:cNvSpPr txBox="1"/>
          <p:nvPr/>
        </p:nvSpPr>
        <p:spPr>
          <a:xfrm>
            <a:off x="2909455" y="-1413164"/>
            <a:ext cx="482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785294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15" y="65956"/>
            <a:ext cx="10356978" cy="76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4472C4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 4: THỰC HÀNH TIẾNG VIỆT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4472C4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SẮC THÁI NGHĨA CỦA TỪ NGỮ VÀ VIỆC LỰA CHỌN TỪ NGỮ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65314" y="935589"/>
            <a:ext cx="12061372" cy="3081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trả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vểnh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=&gt;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=&gt;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=&gt;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thách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Ghế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tréo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lọng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ngồi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choẹ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=&gt;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CF19CB-B0DA-44FE-B473-713CD706CB8A}"/>
              </a:ext>
            </a:extLst>
          </p:cNvPr>
          <p:cNvSpPr txBox="1"/>
          <p:nvPr/>
        </p:nvSpPr>
        <p:spPr>
          <a:xfrm>
            <a:off x="3200399" y="-1195646"/>
            <a:ext cx="4989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5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785294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15" y="65956"/>
            <a:ext cx="10356978" cy="76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4472C4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 4: THỰC HÀNH TIẾNG VIỆT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4472C4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SẮC THÁI NGHĨA CỦA TỪ NGỮ VÀ VIỆC LỰA CHỌN TỪ NGỮ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65314" y="1088134"/>
            <a:ext cx="119809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Chỉ ra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biện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pháp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được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̉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dụng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tác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dụng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của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biện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pháp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ấy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5740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Sống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đê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̉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làm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̉?</a:t>
            </a:r>
            <a:b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đê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̉ mà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cuộc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chuyển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vần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0" marR="0" indent="457200" fontAlgn="base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(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Trần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́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̣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trào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I)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CD11AF-8FC4-45BD-BF5C-700888C59C43}"/>
              </a:ext>
            </a:extLst>
          </p:cNvPr>
          <p:cNvSpPr txBox="1"/>
          <p:nvPr/>
        </p:nvSpPr>
        <p:spPr>
          <a:xfrm>
            <a:off x="357809" y="3429000"/>
            <a:ext cx="115480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Trả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Biện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pháp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được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̉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Sống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đê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̉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làm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̉?”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C1D17A-956B-46F5-BD56-A96B86A19ECC}"/>
              </a:ext>
            </a:extLst>
          </p:cNvPr>
          <p:cNvSpPr txBox="1"/>
          <p:nvPr/>
        </p:nvSpPr>
        <p:spPr>
          <a:xfrm>
            <a:off x="3505200" y="-1454727"/>
            <a:ext cx="525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5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/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785294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15" y="65956"/>
            <a:ext cx="10356978" cy="76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4472C4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 4: THỰC HÀNH TIẾNG VIỆT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4472C4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SẮC THÁI NGHĨA CỦA TỪ NGỮ VÀ VIỆC LỰA CHỌN TỪ NGỮ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323356" y="1286311"/>
            <a:ext cx="11736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Cao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Chậm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chậm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chạp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trả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lủn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Cao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ngêu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bai.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mỉa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Chậm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rãi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chậm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chạp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570E40-4CD7-4C06-BABA-E9E42E6EE237}"/>
              </a:ext>
            </a:extLst>
          </p:cNvPr>
          <p:cNvSpPr txBox="1"/>
          <p:nvPr/>
        </p:nvSpPr>
        <p:spPr>
          <a:xfrm>
            <a:off x="2770909" y="-1537855"/>
            <a:ext cx="498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3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785294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15" y="65956"/>
            <a:ext cx="10356978" cy="76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4472C4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 4: THỰC HÀNH TIẾNG VIỆT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4472C4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SẮC THÁI NGHĨA CỦA TỪ NGỮ VÀ VIỆC LỰA CHỌN TỪ NGỮ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117138" y="831002"/>
            <a:ext cx="120095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 Cho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được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“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Kiêu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Thăng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Long,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Trẫm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ngươi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Kiêu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bệ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Kiêu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thuyền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giặc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lặn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Trẫm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bệ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được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72E16A-0D79-47A5-8A1C-704AC64023F1}"/>
              </a:ext>
            </a:extLst>
          </p:cNvPr>
          <p:cNvSpPr txBox="1"/>
          <p:nvPr/>
        </p:nvSpPr>
        <p:spPr>
          <a:xfrm>
            <a:off x="117139" y="5108713"/>
            <a:ext cx="11819176" cy="141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trả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AF8A26-9E7D-498F-B7CE-4BA1785C2EFC}"/>
              </a:ext>
            </a:extLst>
          </p:cNvPr>
          <p:cNvSpPr txBox="1"/>
          <p:nvPr/>
        </p:nvSpPr>
        <p:spPr>
          <a:xfrm>
            <a:off x="2258291" y="-1399309"/>
            <a:ext cx="574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2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785294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15" y="65956"/>
            <a:ext cx="10356978" cy="76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4472C4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 4: THỰC HÀNH TIẾNG VIỆT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4472C4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SẮC THÁI NGHĨA CỦA TỪ NGỮ VÀ VIỆC LỰA CHỌN TỪ NGỮ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117139" y="831002"/>
            <a:ext cx="11840546" cy="492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5.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kèm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00" marR="0"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00" marR="0"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Khuyên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00" marR="0"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00" marR="0"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au.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trả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“au”: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ửng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“au”: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ửng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“The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A62DCB-0ACB-4208-9B3E-666E25E8EEE4}"/>
              </a:ext>
            </a:extLst>
          </p:cNvPr>
          <p:cNvSpPr txBox="1"/>
          <p:nvPr/>
        </p:nvSpPr>
        <p:spPr>
          <a:xfrm>
            <a:off x="2549236" y="-1482436"/>
            <a:ext cx="5514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FD832-CC4D-C7EC-8E3E-091AAA473CB6}"/>
              </a:ext>
            </a:extLst>
          </p:cNvPr>
          <p:cNvSpPr txBox="1"/>
          <p:nvPr/>
        </p:nvSpPr>
        <p:spPr>
          <a:xfrm>
            <a:off x="5306290" y="5106211"/>
            <a:ext cx="6100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246258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1213</Words>
  <Application>Microsoft Office PowerPoint</Application>
  <PresentationFormat>Widescreen</PresentationFormat>
  <Paragraphs>107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DengXian</vt:lpstr>
      <vt:lpstr>#9Slide05 Fourth Medium</vt:lpstr>
      <vt:lpstr>Arial</vt:lpstr>
      <vt:lpstr>Calibri</vt:lpstr>
      <vt:lpstr>Calibri Light</vt:lpstr>
      <vt:lpstr>ITC Avant Garde Std Bk</vt:lpstr>
      <vt:lpstr>Times New Roman</vt:lpstr>
      <vt:lpstr>zihun24hao-zhenhunshoushu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2023-08-03T14:49:30Z</dcterms:created>
  <dcterms:modified xsi:type="dcterms:W3CDTF">2023-12-07T09:28:57Z</dcterms:modified>
</cp:coreProperties>
</file>