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42719" y="0"/>
            <a:ext cx="5492209" cy="930735"/>
            <a:chOff x="502616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456026" y="1066800"/>
            <a:ext cx="414889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em số 2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5" t="41297" r="27578" b="8703"/>
          <a:stretch/>
        </p:blipFill>
        <p:spPr bwMode="auto">
          <a:xfrm>
            <a:off x="3106738" y="1752600"/>
            <a:ext cx="10972800" cy="6987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24" t="44387" r="50957" b="52860"/>
          <a:stretch/>
        </p:blipFill>
        <p:spPr bwMode="auto">
          <a:xfrm>
            <a:off x="4276007" y="3238500"/>
            <a:ext cx="2787273" cy="384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154</cp:revision>
  <dcterms:created xsi:type="dcterms:W3CDTF">2022-07-10T01:37:20Z</dcterms:created>
  <dcterms:modified xsi:type="dcterms:W3CDTF">2022-08-09T03:06:09Z</dcterms:modified>
</cp:coreProperties>
</file>