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6" r:id="rId3"/>
    <p:sldId id="268" r:id="rId4"/>
    <p:sldId id="270" r:id="rId5"/>
    <p:sldId id="259" r:id="rId6"/>
    <p:sldId id="274" r:id="rId7"/>
    <p:sldId id="271" r:id="rId8"/>
    <p:sldId id="267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BDD"/>
    <a:srgbClr val="828202"/>
    <a:srgbClr val="DCF117"/>
    <a:srgbClr val="D5E226"/>
    <a:srgbClr val="66FF33"/>
    <a:srgbClr val="67C98C"/>
    <a:srgbClr val="66FF66"/>
    <a:srgbClr val="E2EE42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306" autoAdjust="0"/>
  </p:normalViewPr>
  <p:slideViewPr>
    <p:cSldViewPr snapToGrid="0">
      <p:cViewPr varScale="1">
        <p:scale>
          <a:sx n="106" d="100"/>
          <a:sy n="106" d="100"/>
        </p:scale>
        <p:origin x="75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42656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  <a:latin typeface="+mj-lt"/>
              </a:rPr>
              <a:t>CHỦ </a:t>
            </a:r>
            <a:r>
              <a:rPr lang="vi-VN" sz="3600">
                <a:solidFill>
                  <a:srgbClr val="C00000"/>
                </a:solidFill>
                <a:latin typeface="+mj-lt"/>
              </a:rPr>
              <a:t>ĐỀ </a:t>
            </a:r>
            <a:r>
              <a:rPr lang="vi-VN" sz="3600" dirty="0">
                <a:solidFill>
                  <a:srgbClr val="C00000"/>
                </a:solidFill>
                <a:latin typeface="+mj-lt"/>
              </a:rPr>
              <a:t>8</a:t>
            </a:r>
          </a:p>
          <a:p>
            <a:pPr algn="ctr"/>
            <a:r>
              <a:rPr lang="pt-BR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VÀ CUỘC SỐNG XANH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CHỦ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ĐỀ 8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pt-BR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EM VÀ CUỘC SỐNG XANH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latin typeface="+mj-lt"/>
              </a:rPr>
              <a:t>(TUẦN 30)</a:t>
            </a:r>
            <a:endParaRPr lang="en-US" sz="32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218"/>
            <a:ext cx="12192000" cy="578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Khởi động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889" y="1041552"/>
            <a:ext cx="11918731" cy="21034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vi-VN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hát bài hát “Điều đó phụ thuộc vào hành động của bạn” của Vũ Kim Dung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028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2443656" y="2064328"/>
            <a:ext cx="7709338" cy="217516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4000" b="1">
                <a:solidFill>
                  <a:srgbClr val="FF0000"/>
                </a:solidFill>
                <a:latin typeface="+mj-lt"/>
              </a:rPr>
              <a:t>động 7</a:t>
            </a:r>
            <a:r>
              <a:rPr lang="en-US" sz="4000" b="1">
                <a:solidFill>
                  <a:srgbClr val="FF0000"/>
                </a:solidFill>
                <a:latin typeface="+mj-lt"/>
              </a:rPr>
              <a:t>:</a:t>
            </a:r>
            <a:r>
              <a:rPr lang="vi-VN" sz="4000" b="1">
                <a:solidFill>
                  <a:srgbClr val="FF0000"/>
                </a:solidFill>
                <a:latin typeface="+mj-lt"/>
              </a:rPr>
              <a:t> 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4000" b="1">
                <a:solidFill>
                  <a:srgbClr val="FF0000"/>
                </a:solidFill>
                <a:latin typeface="+mj-lt"/>
              </a:rPr>
              <a:t>Khảo sát thực trạng vệ sinh trường, lớp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414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199" y="2049516"/>
            <a:ext cx="6211614" cy="43512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0" y="31532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động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7</a:t>
            </a:r>
            <a:r>
              <a:rPr lang="en-US" sz="3200" b="1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 Khảo sát thực trạng vệ sinh trường, lớp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554" y="964491"/>
            <a:ext cx="78992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1</a:t>
            </a:r>
            <a:r>
              <a:rPr lang="vi-VN" sz="2800">
                <a:latin typeface="+mj-lt"/>
              </a:rPr>
              <a:t>. Đọc nhiệm vụ và phần gợi ý trong SGK Hoạt động trải nghiệm 4 trang 84</a:t>
            </a:r>
            <a:endParaRPr lang="en-US" sz="28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914" y="2215726"/>
            <a:ext cx="60358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i="1">
                <a:latin typeface="+mj-lt"/>
              </a:rPr>
              <a:t>Gợi ý:</a:t>
            </a:r>
          </a:p>
          <a:p>
            <a:r>
              <a:rPr lang="vi-VN" sz="2800" i="1">
                <a:latin typeface="+mj-lt"/>
              </a:rPr>
              <a:t>+ Soạn phiếu khảo sát (dựa vào nội dung gợi ý trong SGK);</a:t>
            </a:r>
          </a:p>
          <a:p>
            <a:r>
              <a:rPr lang="vi-VN" sz="2800" i="1">
                <a:latin typeface="+mj-lt"/>
              </a:rPr>
              <a:t>+ Chụp ảnh hiện trạng vệ sinh trường lớp (nếu có thể);</a:t>
            </a:r>
          </a:p>
          <a:p>
            <a:r>
              <a:rPr lang="vi-VN" sz="2800" i="1">
                <a:latin typeface="+mj-lt"/>
              </a:rPr>
              <a:t>+ Quan sát và mô tả hiện trạng; </a:t>
            </a:r>
          </a:p>
          <a:p>
            <a:r>
              <a:rPr lang="vi-VN" sz="2800" i="1">
                <a:latin typeface="+mj-lt"/>
              </a:rPr>
              <a:t>+ Phỏng vấn những thành viên trong nhà trường: GV, HS, các bác phụ huynh,…;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72" y="2049516"/>
            <a:ext cx="4461641" cy="4351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31532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động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7</a:t>
            </a:r>
            <a:r>
              <a:rPr lang="en-US" sz="3200" b="1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 Khảo sát thực trạng vệ sinh trường, lớp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553" y="1232513"/>
            <a:ext cx="115533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+mj-lt"/>
              </a:rPr>
              <a:t>2. Phân tích các bước thực hiện:</a:t>
            </a:r>
          </a:p>
          <a:p>
            <a:r>
              <a:rPr lang="vi-VN" sz="2800" i="1">
                <a:latin typeface="+mj-lt"/>
              </a:rPr>
              <a:t>+ Bước 1: Chú ý quan sát khu vực trường, lớp: sân chơi, cầu thang, hành lang, các khu vực công cộng, các lớp học, các phòng chức năng, nhà vệ sinh,…</a:t>
            </a:r>
          </a:p>
          <a:p>
            <a:r>
              <a:rPr lang="vi-VN" sz="2800" i="1">
                <a:latin typeface="+mj-lt"/>
              </a:rPr>
              <a:t>+ Bước 2: Chụp ảnh/ghi chép hiện trạng vệ sinh trường, lớp;</a:t>
            </a:r>
          </a:p>
          <a:p>
            <a:r>
              <a:rPr lang="vi-VN" sz="2800" i="1">
                <a:latin typeface="+mj-lt"/>
              </a:rPr>
              <a:t>+ Bước 3: Điền vào phiếu khảo sát khi quan sát và phỏng vấn. Đánh giá mức độ vệ sinh: sạch sẽ/chưa sạch sẽ;</a:t>
            </a:r>
          </a:p>
          <a:p>
            <a:r>
              <a:rPr lang="vi-VN" sz="2800" i="1">
                <a:latin typeface="+mj-lt"/>
              </a:rPr>
              <a:t>+ Bước 4: Tổng hợp các tư liệu thu gom được thành báo cáo.</a:t>
            </a:r>
          </a:p>
          <a:p>
            <a:r>
              <a:rPr lang="vi-VN" sz="2800">
                <a:latin typeface="+mj-lt"/>
              </a:rPr>
              <a:t>3. Tổ chức báo cáo kết quả tìm hiểu thực trạng vệ sinh trường, lớp và đề xuất giải pháp để trường, lớp sạch đẹp hơn. </a:t>
            </a:r>
          </a:p>
          <a:p>
            <a:r>
              <a:rPr lang="vi-VN" sz="2800">
                <a:latin typeface="+mj-lt"/>
              </a:rPr>
              <a:t>4. Tổ chức trao đổi trong nhóm để kiểm tra lại báo cáo. Trong báo cáo bao gồm hai phần: hiện trạng vệ sinh trường, lớp và đề xuất giải pháp để trường, lớp sạch đẹp hơn.</a:t>
            </a:r>
          </a:p>
        </p:txBody>
      </p:sp>
    </p:spTree>
    <p:extLst>
      <p:ext uri="{BB962C8B-B14F-4D97-AF65-F5344CB8AC3E}">
        <p14:creationId xmlns:p14="http://schemas.microsoft.com/office/powerpoint/2010/main" val="317805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1450428" y="2064327"/>
            <a:ext cx="9175531" cy="260226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8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sẻ ý tưởng làm đẹp trường lớp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76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động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8</a:t>
            </a:r>
            <a:r>
              <a:rPr lang="en-US" sz="3200" b="1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Chia sẻ ý tưởng làm đẹp trường lớp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7636" y="1357759"/>
            <a:ext cx="4198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Vẽ thiết kế lại một góc trong trường mà em muốn cải thiện cho sạch đẹp hơn.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3782" y="3043165"/>
            <a:ext cx="3912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itchFamily="18" charset="0"/>
                <a:cs typeface="Times New Roman" pitchFamily="18" charset="0"/>
              </a:rPr>
              <a:t>2. Trưng bày ý tưởng “Làm đẹp trường lớp”.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349" y="1371596"/>
            <a:ext cx="611071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30141C-6846-9F6B-427F-3875723D47F0}"/>
              </a:ext>
            </a:extLst>
          </p:cNvPr>
          <p:cNvSpPr txBox="1"/>
          <p:nvPr/>
        </p:nvSpPr>
        <p:spPr>
          <a:xfrm>
            <a:off x="1163782" y="3777378"/>
            <a:ext cx="6111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167235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90894" y="2681585"/>
            <a:ext cx="90102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Xin chân thành cảm ơn</a:t>
            </a: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5290</TotalTime>
  <Words>422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2022-03-07T03:29:52Z</dcterms:created>
  <dcterms:modified xsi:type="dcterms:W3CDTF">2023-10-10T14:15:55Z</dcterms:modified>
</cp:coreProperties>
</file>