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70" r:id="rId8"/>
    <p:sldId id="265" r:id="rId9"/>
    <p:sldId id="273" r:id="rId10"/>
    <p:sldId id="266" r:id="rId11"/>
    <p:sldId id="267" r:id="rId12"/>
    <p:sldId id="271" r:id="rId13"/>
    <p:sldId id="268" r:id="rId14"/>
    <p:sldId id="272"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966"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63E721-E005-498F-A803-6BD8E4377A99}" type="doc">
      <dgm:prSet loTypeId="urn:microsoft.com/office/officeart/2008/layout/RadialCluster" loCatId="cycle" qsTypeId="urn:microsoft.com/office/officeart/2005/8/quickstyle/simple1" qsCatId="simple" csTypeId="urn:microsoft.com/office/officeart/2005/8/colors/colorful5" csCatId="colorful" phldr="1"/>
      <dgm:spPr/>
      <dgm:t>
        <a:bodyPr/>
        <a:lstStyle/>
        <a:p>
          <a:endParaRPr lang="en-US"/>
        </a:p>
      </dgm:t>
    </dgm:pt>
    <dgm:pt modelId="{99B01DCD-3ACC-49BC-B5C5-BC32087E9F03}">
      <dgm:prSet phldrT="[Text]"/>
      <dgm:spPr/>
      <dgm:t>
        <a:bodyPr/>
        <a:lstStyle/>
        <a:p>
          <a:pPr latinLnBrk="0"/>
          <a:r>
            <a:rPr lang="en-US" smtClean="0"/>
            <a:t>Dish</a:t>
          </a:r>
          <a:endParaRPr lang="en-US"/>
        </a:p>
      </dgm:t>
    </dgm:pt>
    <dgm:pt modelId="{A304218F-0D20-456B-A3C4-AE0CF84FC931}" type="parTrans" cxnId="{306D1257-1B66-4AF0-90FA-2AA96639C866}">
      <dgm:prSet/>
      <dgm:spPr/>
      <dgm:t>
        <a:bodyPr/>
        <a:lstStyle/>
        <a:p>
          <a:pPr latinLnBrk="0"/>
          <a:endParaRPr lang="en-US">
            <a:solidFill>
              <a:schemeClr val="tx1"/>
            </a:solidFill>
          </a:endParaRPr>
        </a:p>
      </dgm:t>
    </dgm:pt>
    <dgm:pt modelId="{CE7EE371-8CE2-4FD4-88B6-97A79D90610D}" type="sibTrans" cxnId="{306D1257-1B66-4AF0-90FA-2AA96639C866}">
      <dgm:prSet/>
      <dgm:spPr/>
      <dgm:t>
        <a:bodyPr/>
        <a:lstStyle/>
        <a:p>
          <a:pPr latinLnBrk="0"/>
          <a:endParaRPr lang="en-US">
            <a:solidFill>
              <a:schemeClr val="tx1"/>
            </a:solidFill>
          </a:endParaRPr>
        </a:p>
      </dgm:t>
    </dgm:pt>
    <dgm:pt modelId="{2D215DFA-852B-4FA8-9AC1-6C9831A41848}">
      <dgm:prSet phldrT="[Text]" custT="1"/>
      <dgm:spPr/>
      <dgm:t>
        <a:bodyPr/>
        <a:lstStyle/>
        <a:p>
          <a:pPr latinLnBrk="0"/>
          <a:r>
            <a:rPr lang="en-US" sz="1800" smtClean="0"/>
            <a:t>What the dish is</a:t>
          </a:r>
          <a:endParaRPr lang="en-US" sz="1800"/>
        </a:p>
      </dgm:t>
    </dgm:pt>
    <dgm:pt modelId="{47D61D88-2483-4A51-84B4-6389DE9B3FDD}" type="parTrans" cxnId="{57417C98-1D3C-4D21-BFB8-7270EA6BAB40}">
      <dgm:prSet/>
      <dgm:spPr/>
      <dgm:t>
        <a:bodyPr/>
        <a:lstStyle/>
        <a:p>
          <a:pPr latinLnBrk="0"/>
          <a:endParaRPr lang="en-US">
            <a:solidFill>
              <a:schemeClr val="tx1"/>
            </a:solidFill>
          </a:endParaRPr>
        </a:p>
      </dgm:t>
    </dgm:pt>
    <dgm:pt modelId="{DA6EC0EF-255E-4078-8AE3-5BD8D87B086C}" type="sibTrans" cxnId="{57417C98-1D3C-4D21-BFB8-7270EA6BAB40}">
      <dgm:prSet/>
      <dgm:spPr/>
      <dgm:t>
        <a:bodyPr/>
        <a:lstStyle/>
        <a:p>
          <a:pPr latinLnBrk="0"/>
          <a:endParaRPr lang="en-US">
            <a:solidFill>
              <a:schemeClr val="tx1"/>
            </a:solidFill>
          </a:endParaRPr>
        </a:p>
      </dgm:t>
    </dgm:pt>
    <dgm:pt modelId="{1930ABAC-502F-4AA6-9BBD-2A7BE65F88E8}">
      <dgm:prSet phldrT="[Text]" custT="1"/>
      <dgm:spPr/>
      <dgm:t>
        <a:bodyPr/>
        <a:lstStyle/>
        <a:p>
          <a:pPr latinLnBrk="0"/>
          <a:r>
            <a:rPr lang="en-US" sz="1800" smtClean="0"/>
            <a:t>What it is made of</a:t>
          </a:r>
          <a:endParaRPr lang="en-US" sz="1800"/>
        </a:p>
      </dgm:t>
    </dgm:pt>
    <dgm:pt modelId="{C33C28B1-975C-4A1C-A707-CAD2B032B1B5}" type="parTrans" cxnId="{0C6C7ADC-237F-4413-BA2C-7294A5652578}">
      <dgm:prSet/>
      <dgm:spPr/>
      <dgm:t>
        <a:bodyPr/>
        <a:lstStyle/>
        <a:p>
          <a:pPr latinLnBrk="0"/>
          <a:endParaRPr lang="en-US">
            <a:solidFill>
              <a:schemeClr val="tx1"/>
            </a:solidFill>
          </a:endParaRPr>
        </a:p>
      </dgm:t>
    </dgm:pt>
    <dgm:pt modelId="{3D27AB0C-9D84-426D-AEE0-2BEC0AFB1E9A}" type="sibTrans" cxnId="{0C6C7ADC-237F-4413-BA2C-7294A5652578}">
      <dgm:prSet/>
      <dgm:spPr/>
      <dgm:t>
        <a:bodyPr/>
        <a:lstStyle/>
        <a:p>
          <a:pPr latinLnBrk="0"/>
          <a:endParaRPr lang="en-US">
            <a:solidFill>
              <a:schemeClr val="tx1"/>
            </a:solidFill>
          </a:endParaRPr>
        </a:p>
      </dgm:t>
    </dgm:pt>
    <dgm:pt modelId="{95E265A1-F66B-4B03-A441-E898043370BE}">
      <dgm:prSet phldrT="[Text]" custT="1"/>
      <dgm:spPr/>
      <dgm:t>
        <a:bodyPr/>
        <a:lstStyle/>
        <a:p>
          <a:pPr latinLnBrk="0"/>
          <a:r>
            <a:rPr lang="en-US" sz="2000" smtClean="0"/>
            <a:t>Why you like it</a:t>
          </a:r>
          <a:endParaRPr lang="en-US" sz="2000"/>
        </a:p>
      </dgm:t>
    </dgm:pt>
    <dgm:pt modelId="{504122EC-B82C-4714-8531-0EE603B1D131}" type="parTrans" cxnId="{32E8677B-D698-431F-80B8-87462878BC91}">
      <dgm:prSet/>
      <dgm:spPr/>
      <dgm:t>
        <a:bodyPr/>
        <a:lstStyle/>
        <a:p>
          <a:pPr latinLnBrk="0"/>
          <a:endParaRPr lang="en-US">
            <a:solidFill>
              <a:schemeClr val="tx1"/>
            </a:solidFill>
          </a:endParaRPr>
        </a:p>
      </dgm:t>
    </dgm:pt>
    <dgm:pt modelId="{17A0CFB1-4704-4AF8-8C7B-AB47C22F1DA7}" type="sibTrans" cxnId="{32E8677B-D698-431F-80B8-87462878BC91}">
      <dgm:prSet/>
      <dgm:spPr/>
      <dgm:t>
        <a:bodyPr/>
        <a:lstStyle/>
        <a:p>
          <a:pPr latinLnBrk="0"/>
          <a:endParaRPr lang="en-US">
            <a:solidFill>
              <a:schemeClr val="tx1"/>
            </a:solidFill>
          </a:endParaRPr>
        </a:p>
      </dgm:t>
    </dgm:pt>
    <dgm:pt modelId="{FD63D31A-D666-4309-AF94-7F4D2CFAC8DC}" type="pres">
      <dgm:prSet presAssocID="{0A63E721-E005-498F-A803-6BD8E4377A99}" presName="Name0" presStyleCnt="0">
        <dgm:presLayoutVars>
          <dgm:chMax val="1"/>
          <dgm:chPref val="1"/>
          <dgm:dir/>
          <dgm:animOne val="branch"/>
          <dgm:animLvl val="lvl"/>
        </dgm:presLayoutVars>
      </dgm:prSet>
      <dgm:spPr/>
      <dgm:t>
        <a:bodyPr/>
        <a:lstStyle/>
        <a:p>
          <a:endParaRPr lang="en-US"/>
        </a:p>
      </dgm:t>
    </dgm:pt>
    <dgm:pt modelId="{1F1924FC-DB02-4448-9BA8-14F7D7214246}" type="pres">
      <dgm:prSet presAssocID="{99B01DCD-3ACC-49BC-B5C5-BC32087E9F03}" presName="singleCycle" presStyleCnt="0"/>
      <dgm:spPr/>
      <dgm:t>
        <a:bodyPr/>
        <a:lstStyle/>
        <a:p>
          <a:endParaRPr lang="en-US"/>
        </a:p>
      </dgm:t>
    </dgm:pt>
    <dgm:pt modelId="{1F5889BC-B1F0-4D44-9957-4A9066179FE6}" type="pres">
      <dgm:prSet presAssocID="{99B01DCD-3ACC-49BC-B5C5-BC32087E9F03}" presName="singleCenter" presStyleLbl="node1" presStyleIdx="0" presStyleCnt="4" custLinFactNeighborX="-90175" custLinFactNeighborY="-15436">
        <dgm:presLayoutVars>
          <dgm:chMax val="7"/>
          <dgm:chPref val="7"/>
        </dgm:presLayoutVars>
      </dgm:prSet>
      <dgm:spPr/>
      <dgm:t>
        <a:bodyPr/>
        <a:lstStyle/>
        <a:p>
          <a:endParaRPr lang="en-US"/>
        </a:p>
      </dgm:t>
    </dgm:pt>
    <dgm:pt modelId="{68B86306-CEAE-40D0-867D-7F6BBD7CCAEA}" type="pres">
      <dgm:prSet presAssocID="{47D61D88-2483-4A51-84B4-6389DE9B3FDD}" presName="Name56" presStyleLbl="parChTrans1D2" presStyleIdx="0" presStyleCnt="3"/>
      <dgm:spPr/>
      <dgm:t>
        <a:bodyPr/>
        <a:lstStyle/>
        <a:p>
          <a:endParaRPr lang="en-US"/>
        </a:p>
      </dgm:t>
    </dgm:pt>
    <dgm:pt modelId="{968ED5F2-6E7E-4275-9459-9DD62AF82422}" type="pres">
      <dgm:prSet presAssocID="{2D215DFA-852B-4FA8-9AC1-6C9831A41848}" presName="text0" presStyleLbl="node1" presStyleIdx="1" presStyleCnt="4" custScaleX="275691" custRadScaleRad="115030" custRadScaleInc="-50288">
        <dgm:presLayoutVars>
          <dgm:bulletEnabled val="1"/>
        </dgm:presLayoutVars>
      </dgm:prSet>
      <dgm:spPr/>
      <dgm:t>
        <a:bodyPr/>
        <a:lstStyle/>
        <a:p>
          <a:endParaRPr lang="en-US"/>
        </a:p>
      </dgm:t>
    </dgm:pt>
    <dgm:pt modelId="{BDC26080-5890-416F-AAE6-9D7B5887280C}" type="pres">
      <dgm:prSet presAssocID="{C33C28B1-975C-4A1C-A707-CAD2B032B1B5}" presName="Name56" presStyleLbl="parChTrans1D2" presStyleIdx="1" presStyleCnt="3"/>
      <dgm:spPr/>
      <dgm:t>
        <a:bodyPr/>
        <a:lstStyle/>
        <a:p>
          <a:endParaRPr lang="en-US"/>
        </a:p>
      </dgm:t>
    </dgm:pt>
    <dgm:pt modelId="{EEC9F5FB-054A-4EC4-B7E8-A3105CFF8BBF}" type="pres">
      <dgm:prSet presAssocID="{1930ABAC-502F-4AA6-9BBD-2A7BE65F88E8}" presName="text0" presStyleLbl="node1" presStyleIdx="2" presStyleCnt="4" custScaleX="277306" custRadScaleRad="46922" custRadScaleInc="293360">
        <dgm:presLayoutVars>
          <dgm:bulletEnabled val="1"/>
        </dgm:presLayoutVars>
      </dgm:prSet>
      <dgm:spPr/>
      <dgm:t>
        <a:bodyPr/>
        <a:lstStyle/>
        <a:p>
          <a:endParaRPr lang="en-US"/>
        </a:p>
      </dgm:t>
    </dgm:pt>
    <dgm:pt modelId="{76297ACE-DC89-413F-B6BC-CFA4DF5BA0EB}" type="pres">
      <dgm:prSet presAssocID="{504122EC-B82C-4714-8531-0EE603B1D131}" presName="Name56" presStyleLbl="parChTrans1D2" presStyleIdx="2" presStyleCnt="3"/>
      <dgm:spPr/>
      <dgm:t>
        <a:bodyPr/>
        <a:lstStyle/>
        <a:p>
          <a:endParaRPr lang="en-US"/>
        </a:p>
      </dgm:t>
    </dgm:pt>
    <dgm:pt modelId="{EE1D2D4C-F10D-4385-944A-F268B5F99260}" type="pres">
      <dgm:prSet presAssocID="{95E265A1-F66B-4B03-A441-E898043370BE}" presName="text0" presStyleLbl="node1" presStyleIdx="3" presStyleCnt="4" custScaleX="196954" custRadScaleRad="86301" custRadScaleInc="-14952">
        <dgm:presLayoutVars>
          <dgm:bulletEnabled val="1"/>
        </dgm:presLayoutVars>
      </dgm:prSet>
      <dgm:spPr/>
      <dgm:t>
        <a:bodyPr/>
        <a:lstStyle/>
        <a:p>
          <a:endParaRPr lang="en-US"/>
        </a:p>
      </dgm:t>
    </dgm:pt>
  </dgm:ptLst>
  <dgm:cxnLst>
    <dgm:cxn modelId="{5CC903A0-80AE-4A64-B7EB-71987F4F371B}" type="presOf" srcId="{1930ABAC-502F-4AA6-9BBD-2A7BE65F88E8}" destId="{EEC9F5FB-054A-4EC4-B7E8-A3105CFF8BBF}" srcOrd="0" destOrd="0" presId="urn:microsoft.com/office/officeart/2008/layout/RadialCluster"/>
    <dgm:cxn modelId="{BADECC9B-4AF4-4A63-8A2E-FBCD64673C1C}" type="presOf" srcId="{2D215DFA-852B-4FA8-9AC1-6C9831A41848}" destId="{968ED5F2-6E7E-4275-9459-9DD62AF82422}" srcOrd="0" destOrd="0" presId="urn:microsoft.com/office/officeart/2008/layout/RadialCluster"/>
    <dgm:cxn modelId="{0C6C7ADC-237F-4413-BA2C-7294A5652578}" srcId="{99B01DCD-3ACC-49BC-B5C5-BC32087E9F03}" destId="{1930ABAC-502F-4AA6-9BBD-2A7BE65F88E8}" srcOrd="1" destOrd="0" parTransId="{C33C28B1-975C-4A1C-A707-CAD2B032B1B5}" sibTransId="{3D27AB0C-9D84-426D-AEE0-2BEC0AFB1E9A}"/>
    <dgm:cxn modelId="{7F887E88-E1EE-4541-A938-C6CCFFB667D8}" type="presOf" srcId="{47D61D88-2483-4A51-84B4-6389DE9B3FDD}" destId="{68B86306-CEAE-40D0-867D-7F6BBD7CCAEA}" srcOrd="0" destOrd="0" presId="urn:microsoft.com/office/officeart/2008/layout/RadialCluster"/>
    <dgm:cxn modelId="{46644002-4EF4-4D58-B7C0-79D0B81AEE53}" type="presOf" srcId="{95E265A1-F66B-4B03-A441-E898043370BE}" destId="{EE1D2D4C-F10D-4385-944A-F268B5F99260}" srcOrd="0" destOrd="0" presId="urn:microsoft.com/office/officeart/2008/layout/RadialCluster"/>
    <dgm:cxn modelId="{32E8677B-D698-431F-80B8-87462878BC91}" srcId="{99B01DCD-3ACC-49BC-B5C5-BC32087E9F03}" destId="{95E265A1-F66B-4B03-A441-E898043370BE}" srcOrd="2" destOrd="0" parTransId="{504122EC-B82C-4714-8531-0EE603B1D131}" sibTransId="{17A0CFB1-4704-4AF8-8C7B-AB47C22F1DA7}"/>
    <dgm:cxn modelId="{E2DBA4F3-5672-4D53-869E-47059C0C3255}" type="presOf" srcId="{C33C28B1-975C-4A1C-A707-CAD2B032B1B5}" destId="{BDC26080-5890-416F-AAE6-9D7B5887280C}" srcOrd="0" destOrd="0" presId="urn:microsoft.com/office/officeart/2008/layout/RadialCluster"/>
    <dgm:cxn modelId="{306D1257-1B66-4AF0-90FA-2AA96639C866}" srcId="{0A63E721-E005-498F-A803-6BD8E4377A99}" destId="{99B01DCD-3ACC-49BC-B5C5-BC32087E9F03}" srcOrd="0" destOrd="0" parTransId="{A304218F-0D20-456B-A3C4-AE0CF84FC931}" sibTransId="{CE7EE371-8CE2-4FD4-88B6-97A79D90610D}"/>
    <dgm:cxn modelId="{F5FBB98E-2D9B-4B51-A967-4DF807D2A729}" type="presOf" srcId="{0A63E721-E005-498F-A803-6BD8E4377A99}" destId="{FD63D31A-D666-4309-AF94-7F4D2CFAC8DC}" srcOrd="0" destOrd="0" presId="urn:microsoft.com/office/officeart/2008/layout/RadialCluster"/>
    <dgm:cxn modelId="{57417C98-1D3C-4D21-BFB8-7270EA6BAB40}" srcId="{99B01DCD-3ACC-49BC-B5C5-BC32087E9F03}" destId="{2D215DFA-852B-4FA8-9AC1-6C9831A41848}" srcOrd="0" destOrd="0" parTransId="{47D61D88-2483-4A51-84B4-6389DE9B3FDD}" sibTransId="{DA6EC0EF-255E-4078-8AE3-5BD8D87B086C}"/>
    <dgm:cxn modelId="{FDE8E960-1718-45D5-8DCC-AB777E75CB4E}" type="presOf" srcId="{504122EC-B82C-4714-8531-0EE603B1D131}" destId="{76297ACE-DC89-413F-B6BC-CFA4DF5BA0EB}" srcOrd="0" destOrd="0" presId="urn:microsoft.com/office/officeart/2008/layout/RadialCluster"/>
    <dgm:cxn modelId="{DD368306-96EA-40C1-BD8C-7A1F37867814}" type="presOf" srcId="{99B01DCD-3ACC-49BC-B5C5-BC32087E9F03}" destId="{1F5889BC-B1F0-4D44-9957-4A9066179FE6}" srcOrd="0" destOrd="0" presId="urn:microsoft.com/office/officeart/2008/layout/RadialCluster"/>
    <dgm:cxn modelId="{EA408E10-48AF-4ACC-AE4F-644D0863C75C}" type="presParOf" srcId="{FD63D31A-D666-4309-AF94-7F4D2CFAC8DC}" destId="{1F1924FC-DB02-4448-9BA8-14F7D7214246}" srcOrd="0" destOrd="0" presId="urn:microsoft.com/office/officeart/2008/layout/RadialCluster"/>
    <dgm:cxn modelId="{FA0E2E56-06F8-444D-BF89-55AF3549CBFF}" type="presParOf" srcId="{1F1924FC-DB02-4448-9BA8-14F7D7214246}" destId="{1F5889BC-B1F0-4D44-9957-4A9066179FE6}" srcOrd="0" destOrd="0" presId="urn:microsoft.com/office/officeart/2008/layout/RadialCluster"/>
    <dgm:cxn modelId="{0FE65901-976F-4D8D-9A42-70F92745C799}" type="presParOf" srcId="{1F1924FC-DB02-4448-9BA8-14F7D7214246}" destId="{68B86306-CEAE-40D0-867D-7F6BBD7CCAEA}" srcOrd="1" destOrd="0" presId="urn:microsoft.com/office/officeart/2008/layout/RadialCluster"/>
    <dgm:cxn modelId="{E00D3781-FD52-49ED-9203-04CE515EFB4F}" type="presParOf" srcId="{1F1924FC-DB02-4448-9BA8-14F7D7214246}" destId="{968ED5F2-6E7E-4275-9459-9DD62AF82422}" srcOrd="2" destOrd="0" presId="urn:microsoft.com/office/officeart/2008/layout/RadialCluster"/>
    <dgm:cxn modelId="{123C076B-D9D5-421C-B528-A398CF53DE91}" type="presParOf" srcId="{1F1924FC-DB02-4448-9BA8-14F7D7214246}" destId="{BDC26080-5890-416F-AAE6-9D7B5887280C}" srcOrd="3" destOrd="0" presId="urn:microsoft.com/office/officeart/2008/layout/RadialCluster"/>
    <dgm:cxn modelId="{B4080B30-3681-40B8-8668-050742ED32C9}" type="presParOf" srcId="{1F1924FC-DB02-4448-9BA8-14F7D7214246}" destId="{EEC9F5FB-054A-4EC4-B7E8-A3105CFF8BBF}" srcOrd="4" destOrd="0" presId="urn:microsoft.com/office/officeart/2008/layout/RadialCluster"/>
    <dgm:cxn modelId="{EE2FDED1-3279-42B0-BD06-0529A0846FBE}" type="presParOf" srcId="{1F1924FC-DB02-4448-9BA8-14F7D7214246}" destId="{76297ACE-DC89-413F-B6BC-CFA4DF5BA0EB}" srcOrd="5" destOrd="0" presId="urn:microsoft.com/office/officeart/2008/layout/RadialCluster"/>
    <dgm:cxn modelId="{B768C523-308C-4846-A5F0-3EDE38BB01B8}" type="presParOf" srcId="{1F1924FC-DB02-4448-9BA8-14F7D7214246}" destId="{EE1D2D4C-F10D-4385-944A-F268B5F99260}"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889BC-B1F0-4D44-9957-4A9066179FE6}">
      <dsp:nvSpPr>
        <dsp:cNvPr id="0" name=""/>
        <dsp:cNvSpPr/>
      </dsp:nvSpPr>
      <dsp:spPr>
        <a:xfrm>
          <a:off x="237516" y="959549"/>
          <a:ext cx="891405" cy="89140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latinLnBrk="0">
            <a:lnSpc>
              <a:spcPct val="90000"/>
            </a:lnSpc>
            <a:spcBef>
              <a:spcPct val="0"/>
            </a:spcBef>
            <a:spcAft>
              <a:spcPct val="35000"/>
            </a:spcAft>
          </a:pPr>
          <a:r>
            <a:rPr lang="en-US" sz="2700" kern="1200" smtClean="0"/>
            <a:t>Dish</a:t>
          </a:r>
          <a:endParaRPr lang="en-US" sz="2700" kern="1200"/>
        </a:p>
      </dsp:txBody>
      <dsp:txXfrm>
        <a:off x="281031" y="1003064"/>
        <a:ext cx="804375" cy="804375"/>
      </dsp:txXfrm>
    </dsp:sp>
    <dsp:sp modelId="{68B86306-CEAE-40D0-867D-7F6BBD7CCAEA}">
      <dsp:nvSpPr>
        <dsp:cNvPr id="0" name=""/>
        <dsp:cNvSpPr/>
      </dsp:nvSpPr>
      <dsp:spPr>
        <a:xfrm rot="19846064">
          <a:off x="1077921" y="960260"/>
          <a:ext cx="800930" cy="0"/>
        </a:xfrm>
        <a:custGeom>
          <a:avLst/>
          <a:gdLst/>
          <a:ahLst/>
          <a:cxnLst/>
          <a:rect l="0" t="0" r="0" b="0"/>
          <a:pathLst>
            <a:path>
              <a:moveTo>
                <a:pt x="0" y="0"/>
              </a:moveTo>
              <a:lnTo>
                <a:pt x="800930"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8ED5F2-6E7E-4275-9459-9DD62AF82422}">
      <dsp:nvSpPr>
        <dsp:cNvPr id="0" name=""/>
        <dsp:cNvSpPr/>
      </dsp:nvSpPr>
      <dsp:spPr>
        <a:xfrm>
          <a:off x="1538194" y="167450"/>
          <a:ext cx="1646541" cy="597241"/>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latinLnBrk="0">
            <a:lnSpc>
              <a:spcPct val="90000"/>
            </a:lnSpc>
            <a:spcBef>
              <a:spcPct val="0"/>
            </a:spcBef>
            <a:spcAft>
              <a:spcPct val="35000"/>
            </a:spcAft>
          </a:pPr>
          <a:r>
            <a:rPr lang="en-US" sz="1800" kern="1200" smtClean="0"/>
            <a:t>What the dish is</a:t>
          </a:r>
          <a:endParaRPr lang="en-US" sz="1800" kern="1200"/>
        </a:p>
      </dsp:txBody>
      <dsp:txXfrm>
        <a:off x="1567349" y="196605"/>
        <a:ext cx="1588231" cy="538931"/>
      </dsp:txXfrm>
    </dsp:sp>
    <dsp:sp modelId="{BDC26080-5890-416F-AAE6-9D7B5887280C}">
      <dsp:nvSpPr>
        <dsp:cNvPr id="0" name=""/>
        <dsp:cNvSpPr/>
      </dsp:nvSpPr>
      <dsp:spPr>
        <a:xfrm rot="255550">
          <a:off x="1128064" y="1461486"/>
          <a:ext cx="620475" cy="0"/>
        </a:xfrm>
        <a:custGeom>
          <a:avLst/>
          <a:gdLst/>
          <a:ahLst/>
          <a:cxnLst/>
          <a:rect l="0" t="0" r="0" b="0"/>
          <a:pathLst>
            <a:path>
              <a:moveTo>
                <a:pt x="0" y="0"/>
              </a:moveTo>
              <a:lnTo>
                <a:pt x="620475"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C9F5FB-054A-4EC4-B7E8-A3105CFF8BBF}">
      <dsp:nvSpPr>
        <dsp:cNvPr id="0" name=""/>
        <dsp:cNvSpPr/>
      </dsp:nvSpPr>
      <dsp:spPr>
        <a:xfrm>
          <a:off x="1747683" y="1247577"/>
          <a:ext cx="1656187" cy="597241"/>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latinLnBrk="0">
            <a:lnSpc>
              <a:spcPct val="90000"/>
            </a:lnSpc>
            <a:spcBef>
              <a:spcPct val="0"/>
            </a:spcBef>
            <a:spcAft>
              <a:spcPct val="35000"/>
            </a:spcAft>
          </a:pPr>
          <a:r>
            <a:rPr lang="en-US" sz="1800" kern="1200" smtClean="0"/>
            <a:t>What it is made of</a:t>
          </a:r>
          <a:endParaRPr lang="en-US" sz="1800" kern="1200"/>
        </a:p>
      </dsp:txBody>
      <dsp:txXfrm>
        <a:off x="1776838" y="1276732"/>
        <a:ext cx="1597877" cy="538931"/>
      </dsp:txXfrm>
    </dsp:sp>
    <dsp:sp modelId="{76297ACE-DC89-413F-B6BC-CFA4DF5BA0EB}">
      <dsp:nvSpPr>
        <dsp:cNvPr id="0" name=""/>
        <dsp:cNvSpPr/>
      </dsp:nvSpPr>
      <dsp:spPr>
        <a:xfrm rot="2216242">
          <a:off x="1039998" y="2006596"/>
          <a:ext cx="886095" cy="0"/>
        </a:xfrm>
        <a:custGeom>
          <a:avLst/>
          <a:gdLst/>
          <a:ahLst/>
          <a:cxnLst/>
          <a:rect l="0" t="0" r="0" b="0"/>
          <a:pathLst>
            <a:path>
              <a:moveTo>
                <a:pt x="0" y="0"/>
              </a:moveTo>
              <a:lnTo>
                <a:pt x="886095"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1D2D4C-F10D-4385-944A-F268B5F99260}">
      <dsp:nvSpPr>
        <dsp:cNvPr id="0" name=""/>
        <dsp:cNvSpPr/>
      </dsp:nvSpPr>
      <dsp:spPr>
        <a:xfrm>
          <a:off x="1646211" y="2272842"/>
          <a:ext cx="1176291" cy="597241"/>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latinLnBrk="0">
            <a:lnSpc>
              <a:spcPct val="90000"/>
            </a:lnSpc>
            <a:spcBef>
              <a:spcPct val="0"/>
            </a:spcBef>
            <a:spcAft>
              <a:spcPct val="35000"/>
            </a:spcAft>
          </a:pPr>
          <a:r>
            <a:rPr lang="en-US" sz="2000" kern="1200" smtClean="0"/>
            <a:t>Why you like it</a:t>
          </a:r>
          <a:endParaRPr lang="en-US" sz="2000" kern="1200"/>
        </a:p>
      </dsp:txBody>
      <dsp:txXfrm>
        <a:off x="1675366" y="2301997"/>
        <a:ext cx="1117981" cy="538931"/>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317A37-C633-4F17-B389-9CF81C0AF41D}"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CC9333-B570-42F6-AD34-1C1B5D6D2CBC}" type="slidenum">
              <a:rPr lang="en-US" smtClean="0"/>
              <a:t>‹#›</a:t>
            </a:fld>
            <a:endParaRPr lang="en-US"/>
          </a:p>
        </p:txBody>
      </p:sp>
    </p:spTree>
    <p:extLst>
      <p:ext uri="{BB962C8B-B14F-4D97-AF65-F5344CB8AC3E}">
        <p14:creationId xmlns:p14="http://schemas.microsoft.com/office/powerpoint/2010/main" val="876035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317A37-C633-4F17-B389-9CF81C0AF41D}"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CC9333-B570-42F6-AD34-1C1B5D6D2CBC}" type="slidenum">
              <a:rPr lang="en-US" smtClean="0"/>
              <a:t>‹#›</a:t>
            </a:fld>
            <a:endParaRPr lang="en-US"/>
          </a:p>
        </p:txBody>
      </p:sp>
    </p:spTree>
    <p:extLst>
      <p:ext uri="{BB962C8B-B14F-4D97-AF65-F5344CB8AC3E}">
        <p14:creationId xmlns:p14="http://schemas.microsoft.com/office/powerpoint/2010/main" val="3241224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317A37-C633-4F17-B389-9CF81C0AF41D}"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CC9333-B570-42F6-AD34-1C1B5D6D2CBC}" type="slidenum">
              <a:rPr lang="en-US" smtClean="0"/>
              <a:t>‹#›</a:t>
            </a:fld>
            <a:endParaRPr lang="en-US"/>
          </a:p>
        </p:txBody>
      </p:sp>
    </p:spTree>
    <p:extLst>
      <p:ext uri="{BB962C8B-B14F-4D97-AF65-F5344CB8AC3E}">
        <p14:creationId xmlns:p14="http://schemas.microsoft.com/office/powerpoint/2010/main" val="2663689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317A37-C633-4F17-B389-9CF81C0AF41D}"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CC9333-B570-42F6-AD34-1C1B5D6D2CBC}" type="slidenum">
              <a:rPr lang="en-US" smtClean="0"/>
              <a:t>‹#›</a:t>
            </a:fld>
            <a:endParaRPr lang="en-US"/>
          </a:p>
        </p:txBody>
      </p:sp>
    </p:spTree>
    <p:extLst>
      <p:ext uri="{BB962C8B-B14F-4D97-AF65-F5344CB8AC3E}">
        <p14:creationId xmlns:p14="http://schemas.microsoft.com/office/powerpoint/2010/main" val="1440199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317A37-C633-4F17-B389-9CF81C0AF41D}"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CC9333-B570-42F6-AD34-1C1B5D6D2CBC}" type="slidenum">
              <a:rPr lang="en-US" smtClean="0"/>
              <a:t>‹#›</a:t>
            </a:fld>
            <a:endParaRPr lang="en-US"/>
          </a:p>
        </p:txBody>
      </p:sp>
    </p:spTree>
    <p:extLst>
      <p:ext uri="{BB962C8B-B14F-4D97-AF65-F5344CB8AC3E}">
        <p14:creationId xmlns:p14="http://schemas.microsoft.com/office/powerpoint/2010/main" val="1709406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317A37-C633-4F17-B389-9CF81C0AF41D}" type="datetimeFigureOut">
              <a:rPr lang="en-US" smtClean="0"/>
              <a:t>3/25/2022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CC9333-B570-42F6-AD34-1C1B5D6D2CBC}" type="slidenum">
              <a:rPr lang="en-US" smtClean="0"/>
              <a:t>‹#›</a:t>
            </a:fld>
            <a:endParaRPr lang="en-US"/>
          </a:p>
        </p:txBody>
      </p:sp>
    </p:spTree>
    <p:extLst>
      <p:ext uri="{BB962C8B-B14F-4D97-AF65-F5344CB8AC3E}">
        <p14:creationId xmlns:p14="http://schemas.microsoft.com/office/powerpoint/2010/main" val="2347931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317A37-C633-4F17-B389-9CF81C0AF41D}" type="datetimeFigureOut">
              <a:rPr lang="en-US" smtClean="0"/>
              <a:t>3/25/2022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CC9333-B570-42F6-AD34-1C1B5D6D2CBC}" type="slidenum">
              <a:rPr lang="en-US" smtClean="0"/>
              <a:t>‹#›</a:t>
            </a:fld>
            <a:endParaRPr lang="en-US"/>
          </a:p>
        </p:txBody>
      </p:sp>
    </p:spTree>
    <p:extLst>
      <p:ext uri="{BB962C8B-B14F-4D97-AF65-F5344CB8AC3E}">
        <p14:creationId xmlns:p14="http://schemas.microsoft.com/office/powerpoint/2010/main" val="2561991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317A37-C633-4F17-B389-9CF81C0AF41D}" type="datetimeFigureOut">
              <a:rPr lang="en-US" smtClean="0"/>
              <a:t>3/25/2022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CC9333-B570-42F6-AD34-1C1B5D6D2CBC}" type="slidenum">
              <a:rPr lang="en-US" smtClean="0"/>
              <a:t>‹#›</a:t>
            </a:fld>
            <a:endParaRPr lang="en-US"/>
          </a:p>
        </p:txBody>
      </p:sp>
    </p:spTree>
    <p:extLst>
      <p:ext uri="{BB962C8B-B14F-4D97-AF65-F5344CB8AC3E}">
        <p14:creationId xmlns:p14="http://schemas.microsoft.com/office/powerpoint/2010/main" val="3933472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17A37-C633-4F17-B389-9CF81C0AF41D}" type="datetimeFigureOut">
              <a:rPr lang="en-US" smtClean="0"/>
              <a:t>3/25/2022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CC9333-B570-42F6-AD34-1C1B5D6D2CBC}" type="slidenum">
              <a:rPr lang="en-US" smtClean="0"/>
              <a:t>‹#›</a:t>
            </a:fld>
            <a:endParaRPr lang="en-US"/>
          </a:p>
        </p:txBody>
      </p:sp>
    </p:spTree>
    <p:extLst>
      <p:ext uri="{BB962C8B-B14F-4D97-AF65-F5344CB8AC3E}">
        <p14:creationId xmlns:p14="http://schemas.microsoft.com/office/powerpoint/2010/main" val="1751798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317A37-C633-4F17-B389-9CF81C0AF41D}" type="datetimeFigureOut">
              <a:rPr lang="en-US" smtClean="0"/>
              <a:t>3/25/2022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CC9333-B570-42F6-AD34-1C1B5D6D2CBC}" type="slidenum">
              <a:rPr lang="en-US" smtClean="0"/>
              <a:t>‹#›</a:t>
            </a:fld>
            <a:endParaRPr lang="en-US"/>
          </a:p>
        </p:txBody>
      </p:sp>
    </p:spTree>
    <p:extLst>
      <p:ext uri="{BB962C8B-B14F-4D97-AF65-F5344CB8AC3E}">
        <p14:creationId xmlns:p14="http://schemas.microsoft.com/office/powerpoint/2010/main" val="3796119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317A37-C633-4F17-B389-9CF81C0AF41D}" type="datetimeFigureOut">
              <a:rPr lang="en-US" smtClean="0"/>
              <a:t>3/25/2022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CC9333-B570-42F6-AD34-1C1B5D6D2CBC}" type="slidenum">
              <a:rPr lang="en-US" smtClean="0"/>
              <a:t>‹#›</a:t>
            </a:fld>
            <a:endParaRPr lang="en-US"/>
          </a:p>
        </p:txBody>
      </p:sp>
    </p:spTree>
    <p:extLst>
      <p:ext uri="{BB962C8B-B14F-4D97-AF65-F5344CB8AC3E}">
        <p14:creationId xmlns:p14="http://schemas.microsoft.com/office/powerpoint/2010/main" val="1695591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5000" b="-1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5317A37-C633-4F17-B389-9CF81C0AF41D}" type="datetimeFigureOut">
              <a:rPr lang="en-US" smtClean="0"/>
              <a:t>3/25/2022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3CC9333-B570-42F6-AD34-1C1B5D6D2CBC}" type="slidenum">
              <a:rPr lang="en-US" smtClean="0"/>
              <a:t>‹#›</a:t>
            </a:fld>
            <a:endParaRPr lang="en-US"/>
          </a:p>
        </p:txBody>
      </p:sp>
    </p:spTree>
    <p:extLst>
      <p:ext uri="{BB962C8B-B14F-4D97-AF65-F5344CB8AC3E}">
        <p14:creationId xmlns:p14="http://schemas.microsoft.com/office/powerpoint/2010/main" val="3968949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323528" y="1635646"/>
            <a:ext cx="8712968" cy="1224136"/>
          </a:xfrm>
        </p:spPr>
        <p:txBody>
          <a:bodyPr>
            <a:normAutofit fontScale="90000"/>
          </a:bodyPr>
          <a:lstStyle/>
          <a:p>
            <a:r>
              <a:rPr lang="es-UY" altLang="en-US" sz="4800" b="1">
                <a:solidFill>
                  <a:srgbClr val="663300"/>
                </a:solidFill>
              </a:rPr>
              <a:t>KEY ENGLISH TEST 1</a:t>
            </a:r>
            <a:br>
              <a:rPr lang="es-UY" altLang="en-US" sz="4800" b="1">
                <a:solidFill>
                  <a:srgbClr val="663300"/>
                </a:solidFill>
              </a:rPr>
            </a:br>
            <a:r>
              <a:rPr lang="es-UY" altLang="en-US" sz="4800" b="1">
                <a:solidFill>
                  <a:srgbClr val="663300"/>
                </a:solidFill>
              </a:rPr>
              <a:t>SPEAKING TEST </a:t>
            </a:r>
            <a:r>
              <a:rPr lang="es-UY" altLang="en-US" sz="4800" b="1" smtClean="0">
                <a:solidFill>
                  <a:srgbClr val="663300"/>
                </a:solidFill>
              </a:rPr>
              <a:t>4</a:t>
            </a:r>
            <a:endParaRPr lang="es-ES" altLang="en-US" sz="4800" b="1">
              <a:solidFill>
                <a:srgbClr val="663300"/>
              </a:solidFill>
            </a:endParaRPr>
          </a:p>
        </p:txBody>
      </p:sp>
    </p:spTree>
    <p:extLst>
      <p:ext uri="{BB962C8B-B14F-4D97-AF65-F5344CB8AC3E}">
        <p14:creationId xmlns:p14="http://schemas.microsoft.com/office/powerpoint/2010/main" val="1769641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0046" y="1635646"/>
            <a:ext cx="8229600" cy="857250"/>
          </a:xfrm>
        </p:spPr>
        <p:txBody>
          <a:bodyPr>
            <a:normAutofit fontScale="90000"/>
          </a:bodyPr>
          <a:lstStyle/>
          <a:p>
            <a:r>
              <a:rPr lang="en-US"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SPEAKING</a:t>
            </a:r>
            <a:br>
              <a:rPr lang="en-US"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PART 2</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Rounded Rectangle 4"/>
          <p:cNvSpPr/>
          <p:nvPr/>
        </p:nvSpPr>
        <p:spPr>
          <a:xfrm>
            <a:off x="1309255" y="2787775"/>
            <a:ext cx="6816437" cy="8628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r>
              <a:rPr lang="en-US">
                <a:solidFill>
                  <a:srgbClr val="C00000"/>
                </a:solidFill>
              </a:rPr>
              <a:t>Asking and answering questions using these prompt cards </a:t>
            </a:r>
          </a:p>
        </p:txBody>
      </p:sp>
    </p:spTree>
    <p:extLst>
      <p:ext uri="{BB962C8B-B14F-4D97-AF65-F5344CB8AC3E}">
        <p14:creationId xmlns:p14="http://schemas.microsoft.com/office/powerpoint/2010/main" val="23244829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73149"/>
            <a:ext cx="3961552" cy="1455389"/>
          </a:xfrm>
          <a:prstGeom prst="rect">
            <a:avLst/>
          </a:prstGeom>
        </p:spPr>
        <p:style>
          <a:lnRef idx="2">
            <a:schemeClr val="accent3"/>
          </a:lnRef>
          <a:fillRef idx="1">
            <a:schemeClr val="lt1"/>
          </a:fillRef>
          <a:effectRef idx="0">
            <a:schemeClr val="accent3"/>
          </a:effectRef>
          <a:fontRef idx="minor">
            <a:schemeClr val="dk1"/>
          </a:fontRef>
        </p:style>
        <p:txBody>
          <a:bodyPr wrap="square" lIns="69714" tIns="34857" rIns="69714" bIns="34857" rtlCol="0">
            <a:spAutoFit/>
          </a:bodyPr>
          <a:lstStyle/>
          <a:p>
            <a:pPr marL="261427" indent="-261427">
              <a:buAutoNum type="arabicPeriod"/>
            </a:pPr>
            <a:r>
              <a:rPr lang="en-US" smtClean="0"/>
              <a:t>Where do we go in the school trip?</a:t>
            </a:r>
          </a:p>
          <a:p>
            <a:pPr marL="261427" indent="-261427">
              <a:buAutoNum type="arabicPeriod"/>
            </a:pPr>
            <a:r>
              <a:rPr lang="en-US" smtClean="0"/>
              <a:t>When is the school trip?</a:t>
            </a:r>
          </a:p>
          <a:p>
            <a:pPr marL="261427" indent="-261427">
              <a:buAutoNum type="arabicPeriod"/>
            </a:pPr>
            <a:r>
              <a:rPr lang="en-US" smtClean="0"/>
              <a:t>Which place do we visit?</a:t>
            </a:r>
          </a:p>
          <a:p>
            <a:pPr marL="261427" indent="-261427">
              <a:buAutoNum type="arabicPeriod"/>
            </a:pPr>
            <a:r>
              <a:rPr lang="en-US" smtClean="0"/>
              <a:t>Do we need to take anything with us?</a:t>
            </a:r>
          </a:p>
          <a:p>
            <a:pPr marL="261427" indent="-261427">
              <a:buAutoNum type="arabicPeriod"/>
            </a:pPr>
            <a:r>
              <a:rPr lang="en-US" smtClean="0"/>
              <a:t>What time do we have lunch?</a:t>
            </a:r>
            <a:endParaRPr lang="en-US"/>
          </a:p>
        </p:txBody>
      </p:sp>
      <p:sp>
        <p:nvSpPr>
          <p:cNvPr id="10" name="Rectangle 9"/>
          <p:cNvSpPr/>
          <p:nvPr/>
        </p:nvSpPr>
        <p:spPr>
          <a:xfrm>
            <a:off x="4499992" y="2787774"/>
            <a:ext cx="3882367" cy="1038738"/>
          </a:xfrm>
          <a:prstGeom prst="rect">
            <a:avLst/>
          </a:prstGeom>
        </p:spPr>
        <p:style>
          <a:lnRef idx="2">
            <a:schemeClr val="accent6"/>
          </a:lnRef>
          <a:fillRef idx="1">
            <a:schemeClr val="lt1"/>
          </a:fillRef>
          <a:effectRef idx="0">
            <a:schemeClr val="accent6"/>
          </a:effectRef>
          <a:fontRef idx="minor">
            <a:schemeClr val="dk1"/>
          </a:fontRef>
        </p:style>
        <p:txBody>
          <a:bodyPr wrap="square" lIns="68573" tIns="34286" rIns="68573" bIns="34286">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1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Can you think of other questions or other ways to ask and answer?</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614738" cy="2132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1552" y="0"/>
            <a:ext cx="3922815" cy="2612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470245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00"/>
                                        <p:tgtEl>
                                          <p:spTgt spid="5122"/>
                                        </p:tgtEl>
                                      </p:cBhvr>
                                    </p:animEffect>
                                  </p:childTnLst>
                                </p:cTn>
                              </p:par>
                              <p:par>
                                <p:cTn id="8" presetID="22" presetClass="entr" presetSubtype="4" fill="hold" nodeType="withEffect">
                                  <p:stCondLst>
                                    <p:cond delay="0"/>
                                  </p:stCondLst>
                                  <p:childTnLst>
                                    <p:set>
                                      <p:cBhvr>
                                        <p:cTn id="9" dur="1" fill="hold">
                                          <p:stCondLst>
                                            <p:cond delay="0"/>
                                          </p:stCondLst>
                                        </p:cTn>
                                        <p:tgtEl>
                                          <p:spTgt spid="5123"/>
                                        </p:tgtEl>
                                        <p:attrNameLst>
                                          <p:attrName>style.visibility</p:attrName>
                                        </p:attrNameLst>
                                      </p:cBhvr>
                                      <p:to>
                                        <p:strVal val="visible"/>
                                      </p:to>
                                    </p:set>
                                    <p:animEffect transition="in" filter="wipe(down)">
                                      <p:cBhvr>
                                        <p:cTn id="10" dur="500"/>
                                        <p:tgtEl>
                                          <p:spTgt spid="512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additive="base">
                                        <p:cTn id="2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 calcmode="lin" valueType="num">
                                      <p:cBhvr additive="base">
                                        <p:cTn id="3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 calcmode="lin" valueType="num">
                                      <p:cBhvr additive="base">
                                        <p:cTn id="3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508105" cy="3435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loud Callout 2"/>
          <p:cNvSpPr/>
          <p:nvPr/>
        </p:nvSpPr>
        <p:spPr>
          <a:xfrm>
            <a:off x="5446289" y="581366"/>
            <a:ext cx="3744416" cy="1595540"/>
          </a:xfrm>
          <a:prstGeom prst="cloudCallout">
            <a:avLst>
              <a:gd name="adj1" fmla="val -39290"/>
              <a:gd name="adj2" fmla="val 1000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Now, imagine you are a teacher. Talk about the school trip based on the given information</a:t>
            </a:r>
            <a:endParaRPr lang="en-US" sz="1600"/>
          </a:p>
        </p:txBody>
      </p:sp>
      <p:pic>
        <p:nvPicPr>
          <p:cNvPr id="1026" name="Picture 2" descr="Image result for school trip"/>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367544" y="2196842"/>
            <a:ext cx="2776456" cy="2929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85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3512" y="-12539"/>
            <a:ext cx="4244951" cy="2833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lowchart: Process 1"/>
          <p:cNvSpPr/>
          <p:nvPr/>
        </p:nvSpPr>
        <p:spPr>
          <a:xfrm>
            <a:off x="2111538" y="2856586"/>
            <a:ext cx="5196766" cy="1776845"/>
          </a:xfrm>
          <a:prstGeom prst="flowChartProcess">
            <a:avLst/>
          </a:prstGeom>
          <a:ln/>
        </p:spPr>
        <p:style>
          <a:lnRef idx="1">
            <a:schemeClr val="accent5"/>
          </a:lnRef>
          <a:fillRef idx="3">
            <a:schemeClr val="accent5"/>
          </a:fillRef>
          <a:effectRef idx="2">
            <a:schemeClr val="accent5"/>
          </a:effectRef>
          <a:fontRef idx="minor">
            <a:schemeClr val="lt1"/>
          </a:fontRef>
        </p:style>
        <p:txBody>
          <a:bodyPr lIns="68573" tIns="34286" rIns="68573" bIns="34286" rtlCol="0" anchor="ctr"/>
          <a:lstStyle/>
          <a:p>
            <a:pPr marL="257146" indent="-257146">
              <a:buAutoNum type="arabicPeriod"/>
            </a:pPr>
            <a:r>
              <a:rPr lang="en-US" smtClean="0">
                <a:solidFill>
                  <a:schemeClr val="tx1"/>
                </a:solidFill>
              </a:rPr>
              <a:t>What is the opening time of the swimming pool?</a:t>
            </a:r>
          </a:p>
          <a:p>
            <a:pPr marL="257146" indent="-257146">
              <a:buAutoNum type="arabicPeriod"/>
            </a:pPr>
            <a:r>
              <a:rPr lang="en-US" smtClean="0">
                <a:solidFill>
                  <a:schemeClr val="tx1"/>
                </a:solidFill>
              </a:rPr>
              <a:t>How much is a ticket?</a:t>
            </a:r>
          </a:p>
          <a:p>
            <a:pPr marL="257146" indent="-257146">
              <a:buAutoNum type="arabicPeriod"/>
            </a:pPr>
            <a:r>
              <a:rPr lang="en-US" smtClean="0">
                <a:solidFill>
                  <a:schemeClr val="tx1"/>
                </a:solidFill>
              </a:rPr>
              <a:t>What is the address of the pool?</a:t>
            </a:r>
          </a:p>
          <a:p>
            <a:pPr marL="257146" indent="-257146">
              <a:buAutoNum type="arabicPeriod"/>
            </a:pPr>
            <a:r>
              <a:rPr lang="en-US" smtClean="0">
                <a:solidFill>
                  <a:schemeClr val="tx1"/>
                </a:solidFill>
              </a:rPr>
              <a:t>Is there a café there?</a:t>
            </a:r>
          </a:p>
          <a:p>
            <a:pPr marL="257146" indent="-257146">
              <a:buAutoNum type="arabicPeriod"/>
            </a:pPr>
            <a:r>
              <a:rPr lang="en-US" smtClean="0">
                <a:solidFill>
                  <a:schemeClr val="tx1"/>
                </a:solidFill>
              </a:rPr>
              <a:t>Do they have lessons for children?</a:t>
            </a:r>
          </a:p>
          <a:p>
            <a:pPr marL="257146" indent="-257146">
              <a:buAutoNum type="arabicPeriod"/>
            </a:pPr>
            <a:endParaRPr lang="en-US">
              <a:solidFill>
                <a:schemeClr val="tx1"/>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03513" cy="2821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45775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6146"/>
                                        </p:tgtEl>
                                        <p:attrNameLst>
                                          <p:attrName>style.visibility</p:attrName>
                                        </p:attrNameLst>
                                      </p:cBhvr>
                                      <p:to>
                                        <p:strVal val="visible"/>
                                      </p:to>
                                    </p:set>
                                    <p:animEffect transition="in" filter="fade">
                                      <p:cBhvr>
                                        <p:cTn id="37" dur="1000"/>
                                        <p:tgtEl>
                                          <p:spTgt spid="6146"/>
                                        </p:tgtEl>
                                      </p:cBhvr>
                                    </p:animEffect>
                                    <p:anim calcmode="lin" valueType="num">
                                      <p:cBhvr>
                                        <p:cTn id="38" dur="1000" fill="hold"/>
                                        <p:tgtEl>
                                          <p:spTgt spid="6146"/>
                                        </p:tgtEl>
                                        <p:attrNameLst>
                                          <p:attrName>ppt_x</p:attrName>
                                        </p:attrNameLst>
                                      </p:cBhvr>
                                      <p:tavLst>
                                        <p:tav tm="0">
                                          <p:val>
                                            <p:strVal val="#ppt_x"/>
                                          </p:val>
                                        </p:tav>
                                        <p:tav tm="100000">
                                          <p:val>
                                            <p:strVal val="#ppt_x"/>
                                          </p:val>
                                        </p:tav>
                                      </p:tavLst>
                                    </p:anim>
                                    <p:anim calcmode="lin" valueType="num">
                                      <p:cBhvr>
                                        <p:cTn id="39" dur="1000" fill="hold"/>
                                        <p:tgtEl>
                                          <p:spTgt spid="614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6147"/>
                                        </p:tgtEl>
                                        <p:attrNameLst>
                                          <p:attrName>style.visibility</p:attrName>
                                        </p:attrNameLst>
                                      </p:cBhvr>
                                      <p:to>
                                        <p:strVal val="visible"/>
                                      </p:to>
                                    </p:set>
                                    <p:animEffect transition="in" filter="fade">
                                      <p:cBhvr>
                                        <p:cTn id="42" dur="1000"/>
                                        <p:tgtEl>
                                          <p:spTgt spid="6147"/>
                                        </p:tgtEl>
                                      </p:cBhvr>
                                    </p:animEffect>
                                    <p:anim calcmode="lin" valueType="num">
                                      <p:cBhvr>
                                        <p:cTn id="43" dur="1000" fill="hold"/>
                                        <p:tgtEl>
                                          <p:spTgt spid="6147"/>
                                        </p:tgtEl>
                                        <p:attrNameLst>
                                          <p:attrName>ppt_x</p:attrName>
                                        </p:attrNameLst>
                                      </p:cBhvr>
                                      <p:tavLst>
                                        <p:tav tm="0">
                                          <p:val>
                                            <p:strVal val="#ppt_x"/>
                                          </p:val>
                                        </p:tav>
                                        <p:tav tm="100000">
                                          <p:val>
                                            <p:strVal val="#ppt_x"/>
                                          </p:val>
                                        </p:tav>
                                      </p:tavLst>
                                    </p:anim>
                                    <p:anim calcmode="lin" valueType="num">
                                      <p:cBhvr>
                                        <p:cTn id="44" dur="1000" fill="hold"/>
                                        <p:tgtEl>
                                          <p:spTgt spid="6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4572000" y="231490"/>
            <a:ext cx="4286235" cy="180020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mtClean="0"/>
              <a:t>Now, imagine you are introducing the swimming pool to visitors. Talk about the pool based on the given information</a:t>
            </a:r>
            <a:endParaRPr lang="en-US"/>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31590"/>
            <a:ext cx="4503513" cy="2821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Image result for swimming pool clipart"/>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716016" y="1594953"/>
            <a:ext cx="3744416" cy="3750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8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7218" y="88161"/>
            <a:ext cx="3049073" cy="597640"/>
          </a:xfrm>
        </p:spPr>
        <p:txBody>
          <a:bodyPr/>
          <a:lstStyle/>
          <a:p>
            <a:r>
              <a:rPr lang="en-US" sz="24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KET SPEAKING</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Content Placeholder 3"/>
          <p:cNvSpPr>
            <a:spLocks noGrp="1"/>
          </p:cNvSpPr>
          <p:nvPr>
            <p:ph sz="half" idx="1"/>
          </p:nvPr>
        </p:nvSpPr>
        <p:spPr>
          <a:xfrm>
            <a:off x="808359" y="757035"/>
            <a:ext cx="7546810" cy="3254875"/>
          </a:xfrm>
        </p:spPr>
        <p:style>
          <a:lnRef idx="2">
            <a:schemeClr val="accent6"/>
          </a:lnRef>
          <a:fillRef idx="1">
            <a:schemeClr val="lt1"/>
          </a:fillRef>
          <a:effectRef idx="0">
            <a:schemeClr val="accent6"/>
          </a:effectRef>
          <a:fontRef idx="minor">
            <a:schemeClr val="dk1"/>
          </a:fontRef>
        </p:style>
        <p:txBody>
          <a:bodyPr>
            <a:noAutofit/>
          </a:bodyPr>
          <a:lstStyle/>
          <a:p>
            <a:pPr marL="34286" indent="0">
              <a:spcBef>
                <a:spcPts val="0"/>
              </a:spcBef>
              <a:buNone/>
            </a:pPr>
            <a:r>
              <a:rPr lang="en-US" sz="1600" b="1"/>
              <a:t>Time allowed</a:t>
            </a:r>
            <a:r>
              <a:rPr lang="en-US" sz="1600"/>
              <a:t> - 8-10 minutes</a:t>
            </a:r>
          </a:p>
          <a:p>
            <a:pPr>
              <a:spcBef>
                <a:spcPts val="0"/>
              </a:spcBef>
            </a:pPr>
            <a:r>
              <a:rPr lang="en-US" sz="1600"/>
              <a:t>Normally you will do the speaking test with another candidate. The two of you will meet two examiners. One of the examiners will talk to you, the other does not particpate in the conversations.</a:t>
            </a:r>
          </a:p>
          <a:p>
            <a:pPr>
              <a:spcBef>
                <a:spcPts val="0"/>
              </a:spcBef>
            </a:pPr>
            <a:r>
              <a:rPr lang="en-US" sz="1600"/>
              <a:t>There are two parts to the speaking test:</a:t>
            </a:r>
          </a:p>
          <a:p>
            <a:pPr>
              <a:spcBef>
                <a:spcPts val="0"/>
              </a:spcBef>
            </a:pPr>
            <a:r>
              <a:rPr lang="en-US" sz="1600"/>
              <a:t>Speaking part 1: short questions and answers between you and the examiner</a:t>
            </a:r>
          </a:p>
          <a:p>
            <a:pPr>
              <a:spcBef>
                <a:spcPts val="0"/>
              </a:spcBef>
            </a:pPr>
            <a:r>
              <a:rPr lang="en-US" sz="1600"/>
              <a:t>Speaking part 2: the examiner gives you some information or a card with some ideas for questions. You have to talk with the other candidate and ask or answer questions.</a:t>
            </a:r>
            <a:br>
              <a:rPr lang="en-US" sz="1600"/>
            </a:br>
            <a:r>
              <a:rPr lang="en-US" sz="1600" b="1"/>
              <a:t>How to prepare for KET Speaking</a:t>
            </a:r>
            <a:endParaRPr lang="en-US" sz="1600"/>
          </a:p>
          <a:p>
            <a:pPr>
              <a:spcBef>
                <a:spcPts val="0"/>
              </a:spcBef>
            </a:pPr>
            <a:r>
              <a:rPr lang="en-US" sz="1600"/>
              <a:t>Speak as much as you can, with your friends</a:t>
            </a:r>
          </a:p>
          <a:p>
            <a:pPr>
              <a:spcBef>
                <a:spcPts val="0"/>
              </a:spcBef>
            </a:pPr>
            <a:r>
              <a:rPr lang="en-US" sz="1600"/>
              <a:t>Practise asking and asnwering questions about daily life</a:t>
            </a:r>
          </a:p>
          <a:p>
            <a:pPr>
              <a:spcBef>
                <a:spcPts val="0"/>
              </a:spcBef>
            </a:pPr>
            <a:r>
              <a:rPr lang="en-US" sz="1600"/>
              <a:t>Practise giving information about yourself</a:t>
            </a:r>
          </a:p>
        </p:txBody>
      </p:sp>
    </p:spTree>
    <p:extLst>
      <p:ext uri="{BB962C8B-B14F-4D97-AF65-F5344CB8AC3E}">
        <p14:creationId xmlns:p14="http://schemas.microsoft.com/office/powerpoint/2010/main" val="143727604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 calcmode="lin" valueType="num">
                                      <p:cBhvr additive="base">
                                        <p:cTn id="3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additive="base">
                                        <p:cTn id="4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 calcmode="lin" valueType="num">
                                      <p:cBhvr additive="base">
                                        <p:cTn id="4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 calcmode="lin" valueType="num">
                                      <p:cBhvr additive="base">
                                        <p:cTn id="54"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0046" y="1563638"/>
            <a:ext cx="8229600" cy="857250"/>
          </a:xfrm>
        </p:spPr>
        <p:txBody>
          <a:bodyPr>
            <a:normAutofit fontScale="90000"/>
          </a:bodyPr>
          <a:lstStyle/>
          <a:p>
            <a:r>
              <a:rPr lang="en-US"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SPEAKING</a:t>
            </a:r>
            <a:br>
              <a:rPr lang="en-US"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PART 1</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2221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13517" y="72895"/>
            <a:ext cx="3552176" cy="857250"/>
          </a:xfrm>
        </p:spPr>
        <p:txBody>
          <a:bodyPr>
            <a:normAutofit/>
          </a:bodyPr>
          <a:lstStyle/>
          <a:p>
            <a:pPr algn="l"/>
            <a:r>
              <a:rPr lang="en-US"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Part 1: </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 name="Content Placeholder 1"/>
          <p:cNvSpPr>
            <a:spLocks noGrp="1"/>
          </p:cNvSpPr>
          <p:nvPr>
            <p:ph idx="4294967295"/>
          </p:nvPr>
        </p:nvSpPr>
        <p:spPr>
          <a:xfrm>
            <a:off x="2125017" y="1563638"/>
            <a:ext cx="4967264" cy="2736304"/>
          </a:xfrm>
          <a:prstGeom prst="rect">
            <a:avLst/>
          </a:prstGeom>
        </p:spPr>
        <p:txBody>
          <a:bodyPr>
            <a:noAutofit/>
          </a:bodyPr>
          <a:lstStyle/>
          <a:p>
            <a:pPr lvl="0"/>
            <a:r>
              <a:rPr lang="en-US" sz="2000" smtClean="0"/>
              <a:t>What is your favorite meal of the day?</a:t>
            </a:r>
          </a:p>
          <a:p>
            <a:pPr lvl="0"/>
            <a:r>
              <a:rPr lang="en-US" sz="2000" smtClean="0"/>
              <a:t>What food do you like best?</a:t>
            </a:r>
          </a:p>
          <a:p>
            <a:pPr lvl="0"/>
            <a:r>
              <a:rPr lang="en-US" sz="2000" smtClean="0"/>
              <a:t>What food don’t you like?</a:t>
            </a:r>
          </a:p>
          <a:p>
            <a:pPr lvl="0"/>
            <a:r>
              <a:rPr lang="en-US" sz="2000" smtClean="0"/>
              <a:t>Do you love cooking?</a:t>
            </a:r>
          </a:p>
          <a:p>
            <a:pPr lvl="0"/>
            <a:r>
              <a:rPr lang="en-US" sz="2000" smtClean="0"/>
              <a:t>Who often does the cooking in your family?</a:t>
            </a:r>
          </a:p>
          <a:p>
            <a:pPr lvl="0"/>
            <a:r>
              <a:rPr lang="en-US" sz="2000" smtClean="0"/>
              <a:t>Talk about the dish that you like best</a:t>
            </a:r>
            <a:endParaRPr lang="en-US" sz="2000"/>
          </a:p>
        </p:txBody>
      </p:sp>
      <p:sp>
        <p:nvSpPr>
          <p:cNvPr id="4" name="Rounded Rectangle 3"/>
          <p:cNvSpPr/>
          <p:nvPr/>
        </p:nvSpPr>
        <p:spPr>
          <a:xfrm>
            <a:off x="5246980" y="501520"/>
            <a:ext cx="2808312" cy="792088"/>
          </a:xfrm>
          <a:prstGeom prst="roundRect">
            <a:avLst/>
          </a:prstGeom>
        </p:spPr>
        <p:style>
          <a:lnRef idx="1">
            <a:schemeClr val="accent3"/>
          </a:lnRef>
          <a:fillRef idx="2">
            <a:schemeClr val="accent3"/>
          </a:fillRef>
          <a:effectRef idx="1">
            <a:schemeClr val="accent3"/>
          </a:effectRef>
          <a:fontRef idx="minor">
            <a:schemeClr val="dk1"/>
          </a:fontRef>
        </p:style>
        <p:txBody>
          <a:bodyPr lIns="91430" tIns="45715" rIns="91430" bIns="45715" rtlCol="0" anchor="ctr"/>
          <a:lstStyle/>
          <a:p>
            <a:pPr algn="ctr"/>
            <a:r>
              <a:rPr lang="en-US" smtClean="0">
                <a:solidFill>
                  <a:srgbClr val="C00000"/>
                </a:solidFill>
              </a:rPr>
              <a:t>Remember to add more details to your answer to make it longer</a:t>
            </a:r>
            <a:endParaRPr lang="en-US">
              <a:solidFill>
                <a:srgbClr val="C00000"/>
              </a:solidFill>
            </a:endParaRPr>
          </a:p>
        </p:txBody>
      </p:sp>
    </p:spTree>
    <p:extLst>
      <p:ext uri="{BB962C8B-B14F-4D97-AF65-F5344CB8AC3E}">
        <p14:creationId xmlns:p14="http://schemas.microsoft.com/office/powerpoint/2010/main" val="34503289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barn(inVertical)">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9622"/>
            <a:ext cx="2255990" cy="1414637"/>
          </a:xfrm>
          <a:prstGeom prst="cloud">
            <a:avLst/>
          </a:prstGeom>
          <a:ln/>
        </p:spPr>
        <p:style>
          <a:lnRef idx="1">
            <a:schemeClr val="accent2"/>
          </a:lnRef>
          <a:fillRef idx="2">
            <a:schemeClr val="accent2"/>
          </a:fillRef>
          <a:effectRef idx="1">
            <a:schemeClr val="accent2"/>
          </a:effectRef>
          <a:fontRef idx="minor">
            <a:schemeClr val="dk1"/>
          </a:fontRef>
        </p:style>
        <p:txBody>
          <a:bodyPr>
            <a:normAutofit/>
          </a:bodyPr>
          <a:lstStyle/>
          <a:p>
            <a:r>
              <a:rPr lang="en-US" sz="1800" smtClean="0"/>
              <a:t>FOOD</a:t>
            </a:r>
            <a:endParaRPr lang="en-US" sz="1800"/>
          </a:p>
        </p:txBody>
      </p:sp>
      <p:pic>
        <p:nvPicPr>
          <p:cNvPr id="1028" name="Picture 4" descr="Image result for food vocabulary for kids"/>
          <p:cNvPicPr>
            <a:picLocks noChangeAspect="1" noChangeArrowheads="1"/>
          </p:cNvPicPr>
          <p:nvPr/>
        </p:nvPicPr>
        <p:blipFill rotWithShape="1">
          <a:blip r:embed="rId2">
            <a:extLst>
              <a:ext uri="{28A0092B-C50C-407E-A947-70E740481C1C}">
                <a14:useLocalDpi xmlns:a14="http://schemas.microsoft.com/office/drawing/2010/main" val="0"/>
              </a:ext>
            </a:extLst>
          </a:blip>
          <a:srcRect t="5006"/>
          <a:stretch/>
        </p:blipFill>
        <p:spPr bwMode="auto">
          <a:xfrm>
            <a:off x="2251503" y="-14535"/>
            <a:ext cx="6858000" cy="5158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4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diamond(in)">
                                      <p:cBhvr>
                                        <p:cTn id="12"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food vocabulary for k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9144000" cy="5143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057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41" y="131812"/>
            <a:ext cx="1874171" cy="18638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51720" y="16171"/>
            <a:ext cx="5328593" cy="4801314"/>
          </a:xfrm>
          <a:prstGeom prst="rect">
            <a:avLst/>
          </a:prstGeom>
          <a:noFill/>
        </p:spPr>
        <p:txBody>
          <a:bodyPr wrap="square" rtlCol="0">
            <a:spAutoFit/>
          </a:bodyPr>
          <a:lstStyle/>
          <a:p>
            <a:r>
              <a:rPr lang="en-US" smtClean="0"/>
              <a:t>Sample answers:</a:t>
            </a:r>
          </a:p>
          <a:p>
            <a:pPr marL="342900" indent="-342900">
              <a:buFont typeface="+mj-lt"/>
              <a:buAutoNum type="arabicPeriod"/>
            </a:pPr>
            <a:r>
              <a:rPr lang="en-US" smtClean="0"/>
              <a:t>What is your favorite meal of the day?</a:t>
            </a:r>
          </a:p>
          <a:p>
            <a:pPr marL="342900" indent="-342900">
              <a:buFont typeface="+mj-lt"/>
              <a:buAutoNum type="arabicPeriod"/>
            </a:pPr>
            <a:r>
              <a:rPr lang="en-US" smtClean="0"/>
              <a:t>What food do you like best?</a:t>
            </a:r>
          </a:p>
          <a:p>
            <a:pPr marL="342900" indent="-342900">
              <a:buFont typeface="+mj-lt"/>
              <a:buAutoNum type="arabicPeriod"/>
            </a:pPr>
            <a:r>
              <a:rPr lang="en-US" smtClean="0"/>
              <a:t>What food don’t you like?</a:t>
            </a:r>
          </a:p>
          <a:p>
            <a:pPr marL="342900" indent="-342900">
              <a:buFont typeface="+mj-lt"/>
              <a:buAutoNum type="arabicPeriod"/>
            </a:pPr>
            <a:r>
              <a:rPr lang="en-US" smtClean="0"/>
              <a:t>Do you love cooking?</a:t>
            </a:r>
          </a:p>
          <a:p>
            <a:pPr marL="342900" indent="-342900">
              <a:buFont typeface="+mj-lt"/>
              <a:buAutoNum type="arabicPeriod"/>
            </a:pPr>
            <a:r>
              <a:rPr lang="en-US" smtClean="0"/>
              <a:t>Who often does the cooking in your family?</a:t>
            </a:r>
          </a:p>
          <a:p>
            <a:endParaRPr lang="en-US" smtClean="0"/>
          </a:p>
          <a:p>
            <a:pPr marL="285750" indent="-285750">
              <a:buFontTx/>
              <a:buChar char="-"/>
            </a:pPr>
            <a:r>
              <a:rPr lang="en-US" smtClean="0"/>
              <a:t>My favorite meal is the dinner because my family often has a big dinner with many good dishes.</a:t>
            </a:r>
          </a:p>
          <a:p>
            <a:pPr marL="285750" indent="-285750">
              <a:buFontTx/>
              <a:buChar char="-"/>
            </a:pPr>
            <a:r>
              <a:rPr lang="en-US" smtClean="0"/>
              <a:t>I love meat the best because it has a lot of nutrition</a:t>
            </a:r>
          </a:p>
          <a:p>
            <a:pPr marL="285750" indent="-285750">
              <a:buFontTx/>
              <a:buChar char="-"/>
            </a:pPr>
            <a:r>
              <a:rPr lang="en-US" smtClean="0"/>
              <a:t>I don’t like shrimp because I have an allergy to shrimp. </a:t>
            </a:r>
          </a:p>
          <a:p>
            <a:pPr marL="285750" indent="-285750">
              <a:buFontTx/>
              <a:buChar char="-"/>
            </a:pPr>
            <a:r>
              <a:rPr lang="en-US" smtClean="0"/>
              <a:t>Yes, I do. I often try different recipes to cook for my family</a:t>
            </a:r>
          </a:p>
          <a:p>
            <a:pPr marL="285750" indent="-285750">
              <a:buFontTx/>
              <a:buChar char="-"/>
            </a:pPr>
            <a:r>
              <a:rPr lang="en-US" smtClean="0"/>
              <a:t>My mother does the cooking and sometimes, my sister helps my mother with it. </a:t>
            </a:r>
          </a:p>
          <a:p>
            <a:endParaRPr lang="en-US"/>
          </a:p>
        </p:txBody>
      </p:sp>
      <p:sp>
        <p:nvSpPr>
          <p:cNvPr id="5" name="Rounded Rectangle 4"/>
          <p:cNvSpPr/>
          <p:nvPr/>
        </p:nvSpPr>
        <p:spPr>
          <a:xfrm>
            <a:off x="7092280" y="675216"/>
            <a:ext cx="1979712" cy="13321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smtClean="0"/>
              <a:t>- Nutrition: chất dinh dưỡng</a:t>
            </a:r>
          </a:p>
          <a:p>
            <a:r>
              <a:rPr lang="en-US" sz="1600" smtClean="0"/>
              <a:t>- Allergy: dị ứng</a:t>
            </a:r>
          </a:p>
          <a:p>
            <a:r>
              <a:rPr lang="en-US" sz="1600" smtClean="0"/>
              <a:t>- Recipe: công thức nấu ăn</a:t>
            </a:r>
            <a:endParaRPr lang="en-US" sz="1600"/>
          </a:p>
        </p:txBody>
      </p:sp>
    </p:spTree>
    <p:extLst>
      <p:ext uri="{BB962C8B-B14F-4D97-AF65-F5344CB8AC3E}">
        <p14:creationId xmlns:p14="http://schemas.microsoft.com/office/powerpoint/2010/main" val="133237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additive="base">
                                        <p:cTn id="7" dur="500" fill="hold"/>
                                        <p:tgtEl>
                                          <p:spTgt spid="3078"/>
                                        </p:tgtEl>
                                        <p:attrNameLst>
                                          <p:attrName>ppt_x</p:attrName>
                                        </p:attrNameLst>
                                      </p:cBhvr>
                                      <p:tavLst>
                                        <p:tav tm="0">
                                          <p:val>
                                            <p:strVal val="#ppt_x"/>
                                          </p:val>
                                        </p:tav>
                                        <p:tav tm="100000">
                                          <p:val>
                                            <p:strVal val="#ppt_x"/>
                                          </p:val>
                                        </p:tav>
                                      </p:tavLst>
                                    </p:anim>
                                    <p:anim calcmode="lin" valueType="num">
                                      <p:cBhvr additive="base">
                                        <p:cTn id="8"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 calcmode="lin" valueType="num">
                                      <p:cBhvr additive="base">
                                        <p:cTn id="3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barn(inVertical)">
                                      <p:cBhvr>
                                        <p:cTn id="39" dur="500"/>
                                        <p:tgtEl>
                                          <p:spTgt spid="4">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4">
                                            <p:txEl>
                                              <p:pRg st="8" end="8"/>
                                            </p:txEl>
                                          </p:spTgt>
                                        </p:tgtEl>
                                        <p:attrNameLst>
                                          <p:attrName>style.visibility</p:attrName>
                                        </p:attrNameLst>
                                      </p:cBhvr>
                                      <p:to>
                                        <p:strVal val="visible"/>
                                      </p:to>
                                    </p:set>
                                    <p:animEffect transition="in" filter="barn(inVertical)">
                                      <p:cBhvr>
                                        <p:cTn id="44" dur="500"/>
                                        <p:tgtEl>
                                          <p:spTgt spid="4">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Effect transition="in" filter="barn(inVertical)">
                                      <p:cBhvr>
                                        <p:cTn id="49" dur="500"/>
                                        <p:tgtEl>
                                          <p:spTgt spid="4">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4">
                                            <p:txEl>
                                              <p:pRg st="10" end="10"/>
                                            </p:txEl>
                                          </p:spTgt>
                                        </p:tgtEl>
                                        <p:attrNameLst>
                                          <p:attrName>style.visibility</p:attrName>
                                        </p:attrNameLst>
                                      </p:cBhvr>
                                      <p:to>
                                        <p:strVal val="visible"/>
                                      </p:to>
                                    </p:set>
                                    <p:animEffect transition="in" filter="barn(inVertical)">
                                      <p:cBhvr>
                                        <p:cTn id="54" dur="500"/>
                                        <p:tgtEl>
                                          <p:spTgt spid="4">
                                            <p:txEl>
                                              <p:pRg st="10" end="1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4">
                                            <p:txEl>
                                              <p:pRg st="11" end="11"/>
                                            </p:txEl>
                                          </p:spTgt>
                                        </p:tgtEl>
                                        <p:attrNameLst>
                                          <p:attrName>style.visibility</p:attrName>
                                        </p:attrNameLst>
                                      </p:cBhvr>
                                      <p:to>
                                        <p:strVal val="visible"/>
                                      </p:to>
                                    </p:set>
                                    <p:animEffect transition="in" filter="barn(inVertical)">
                                      <p:cBhvr>
                                        <p:cTn id="59" dur="500"/>
                                        <p:tgtEl>
                                          <p:spTgt spid="4">
                                            <p:txEl>
                                              <p:pRg st="11" end="1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circle(in)">
                                      <p:cBhvr>
                                        <p:cTn id="6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7" y="267494"/>
            <a:ext cx="4135303" cy="499041"/>
          </a:xfrm>
        </p:spPr>
        <p:txBody>
          <a:bodyPr>
            <a:noAutofit/>
          </a:bodyPr>
          <a:lstStyle/>
          <a:p>
            <a:r>
              <a:rPr lang="en-US" sz="36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Favorite dish</a:t>
            </a:r>
            <a:endParaRPr lang="en-US" sz="36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idx="1"/>
          </p:nvPr>
        </p:nvSpPr>
        <p:spPr>
          <a:xfrm>
            <a:off x="5004049" y="411510"/>
            <a:ext cx="3576898" cy="627689"/>
          </a:xfrm>
          <a:prstGeom prst="horizontalScroll">
            <a:avLst/>
          </a:prstGeom>
        </p:spPr>
        <p:style>
          <a:lnRef idx="1">
            <a:schemeClr val="accent6"/>
          </a:lnRef>
          <a:fillRef idx="2">
            <a:schemeClr val="accent6"/>
          </a:fillRef>
          <a:effectRef idx="1">
            <a:schemeClr val="accent6"/>
          </a:effectRef>
          <a:fontRef idx="minor">
            <a:schemeClr val="dk1"/>
          </a:fontRef>
        </p:style>
        <p:txBody>
          <a:bodyPr>
            <a:normAutofit fontScale="47500" lnSpcReduction="20000"/>
          </a:bodyPr>
          <a:lstStyle/>
          <a:p>
            <a:r>
              <a:rPr lang="en-US" smtClean="0"/>
              <a:t>The answer should be at least 3 sentences</a:t>
            </a:r>
            <a:endParaRPr lang="en-US"/>
          </a:p>
        </p:txBody>
      </p:sp>
      <p:graphicFrame>
        <p:nvGraphicFramePr>
          <p:cNvPr id="5" name="Diagram 4"/>
          <p:cNvGraphicFramePr/>
          <p:nvPr>
            <p:extLst>
              <p:ext uri="{D42A27DB-BD31-4B8C-83A1-F6EECF244321}">
                <p14:modId xmlns:p14="http://schemas.microsoft.com/office/powerpoint/2010/main" val="3675363209"/>
              </p:ext>
            </p:extLst>
          </p:nvPr>
        </p:nvGraphicFramePr>
        <p:xfrm>
          <a:off x="1025097" y="1468191"/>
          <a:ext cx="6546560" cy="2971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479771" y="843558"/>
            <a:ext cx="3570900" cy="392407"/>
          </a:xfrm>
          <a:prstGeom prst="rect">
            <a:avLst/>
          </a:prstGeom>
          <a:noFill/>
        </p:spPr>
        <p:txBody>
          <a:bodyPr wrap="none" lIns="68573" tIns="34286" rIns="68573" bIns="34286">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100" b="1">
                <a:ln/>
                <a:solidFill>
                  <a:srgbClr val="C00000"/>
                </a:solidFill>
              </a:rPr>
              <a:t>Helpful outline and vocabulary</a:t>
            </a:r>
          </a:p>
        </p:txBody>
      </p:sp>
      <p:pic>
        <p:nvPicPr>
          <p:cNvPr id="4098" name="Picture 2" descr="Image result for talk about favorite dish outline"/>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9061" l="0" r="100000">
                        <a14:foregroundMark x1="16000" y1="48826" x2="19000" y2="36150"/>
                        <a14:foregroundMark x1="18333" y1="36150" x2="30667" y2="28638"/>
                        <a14:foregroundMark x1="30667" y1="28638" x2="32667" y2="42254"/>
                        <a14:foregroundMark x1="32667" y1="42254" x2="26333" y2="50235"/>
                        <a14:foregroundMark x1="48667" y1="20657" x2="41000" y2="25352"/>
                        <a14:foregroundMark x1="41000" y1="30516" x2="42000" y2="37559"/>
                        <a14:foregroundMark x1="42000" y1="37559" x2="53000" y2="35681"/>
                        <a14:foregroundMark x1="53000" y1="35681" x2="53000" y2="35681"/>
                        <a14:foregroundMark x1="59000" y1="26761" x2="69333" y2="32394"/>
                        <a14:foregroundMark x1="69333" y1="32394" x2="67000" y2="35211"/>
                        <a14:foregroundMark x1="67000" y1="35211" x2="71667" y2="30047"/>
                        <a14:foregroundMark x1="71667" y1="24883" x2="60667" y2="19718"/>
                        <a14:foregroundMark x1="69333" y1="47887" x2="77333" y2="62441"/>
                        <a14:foregroundMark x1="53667" y1="61972" x2="45000" y2="45070"/>
                        <a14:foregroundMark x1="79667" y1="37559" x2="81333" y2="25352"/>
                        <a14:foregroundMark x1="37000" y1="24883" x2="31333" y2="16901"/>
                        <a14:foregroundMark x1="64333" y1="72300" x2="64333" y2="59155"/>
                      </a14:backgroundRemoval>
                    </a14:imgEffect>
                  </a14:imgLayer>
                </a14:imgProps>
              </a:ext>
              <a:ext uri="{28A0092B-C50C-407E-A947-70E740481C1C}">
                <a14:useLocalDpi xmlns:a14="http://schemas.microsoft.com/office/drawing/2010/main" val="0"/>
              </a:ext>
            </a:extLst>
          </a:blip>
          <a:srcRect/>
          <a:stretch>
            <a:fillRect/>
          </a:stretch>
        </p:blipFill>
        <p:spPr bwMode="auto">
          <a:xfrm>
            <a:off x="-18803" y="3524499"/>
            <a:ext cx="2284024" cy="1621658"/>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499992" y="1491630"/>
            <a:ext cx="4644008" cy="295232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mtClean="0"/>
              <a:t>For example: Beef noodles</a:t>
            </a:r>
          </a:p>
          <a:p>
            <a:pPr marL="285750" indent="-285750">
              <a:buFontTx/>
              <a:buChar char="-"/>
            </a:pPr>
            <a:r>
              <a:rPr lang="en-US" smtClean="0"/>
              <a:t>It is made of rice, beef and many kinds of herbs with tasteful broth (nước dùng)</a:t>
            </a:r>
          </a:p>
          <a:p>
            <a:pPr marL="285750" indent="-285750">
              <a:buFontTx/>
              <a:buChar char="-"/>
            </a:pPr>
            <a:r>
              <a:rPr lang="en-US" smtClean="0"/>
              <a:t>I love beef noodles because it is one of the famous dishes in Vietnam. My mom also cooks it very well. </a:t>
            </a:r>
            <a:endParaRPr lang="en-US"/>
          </a:p>
        </p:txBody>
      </p:sp>
    </p:spTree>
    <p:extLst>
      <p:ext uri="{BB962C8B-B14F-4D97-AF65-F5344CB8AC3E}">
        <p14:creationId xmlns:p14="http://schemas.microsoft.com/office/powerpoint/2010/main" val="49659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bg/>
                                          </p:spTgt>
                                        </p:tgtEl>
                                        <p:attrNameLst>
                                          <p:attrName>style.visibility</p:attrName>
                                        </p:attrNameLst>
                                      </p:cBhvr>
                                      <p:to>
                                        <p:strVal val="visible"/>
                                      </p:to>
                                    </p:set>
                                    <p:animEffect transition="in" filter="wipe(down)">
                                      <p:cBhvr>
                                        <p:cTn id="25" dur="500"/>
                                        <p:tgtEl>
                                          <p:spTgt spid="3">
                                            <p:bg/>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wipe(down)">
                                      <p:cBhvr>
                                        <p:cTn id="30" dur="5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fltVal val="0"/>
                                          </p:val>
                                        </p:tav>
                                        <p:tav tm="100000">
                                          <p:val>
                                            <p:strVal val="#ppt_w"/>
                                          </p:val>
                                        </p:tav>
                                      </p:tavLst>
                                    </p:anim>
                                    <p:anim calcmode="lin" valueType="num">
                                      <p:cBhvr>
                                        <p:cTn id="36" dur="1000" fill="hold"/>
                                        <p:tgtEl>
                                          <p:spTgt spid="10"/>
                                        </p:tgtEl>
                                        <p:attrNameLst>
                                          <p:attrName>ppt_h</p:attrName>
                                        </p:attrNameLst>
                                      </p:cBhvr>
                                      <p:tavLst>
                                        <p:tav tm="0">
                                          <p:val>
                                            <p:fltVal val="0"/>
                                          </p:val>
                                        </p:tav>
                                        <p:tav tm="100000">
                                          <p:val>
                                            <p:strVal val="#ppt_h"/>
                                          </p:val>
                                        </p:tav>
                                      </p:tavLst>
                                    </p:anim>
                                    <p:anim calcmode="lin" valueType="num">
                                      <p:cBhvr>
                                        <p:cTn id="37" dur="1000" fill="hold"/>
                                        <p:tgtEl>
                                          <p:spTgt spid="10"/>
                                        </p:tgtEl>
                                        <p:attrNameLst>
                                          <p:attrName>style.rotation</p:attrName>
                                        </p:attrNameLst>
                                      </p:cBhvr>
                                      <p:tavLst>
                                        <p:tav tm="0">
                                          <p:val>
                                            <p:fltVal val="90"/>
                                          </p:val>
                                        </p:tav>
                                        <p:tav tm="100000">
                                          <p:val>
                                            <p:fltVal val="0"/>
                                          </p:val>
                                        </p:tav>
                                      </p:tavLst>
                                    </p:anim>
                                    <p:animEffect transition="in" filter="fade">
                                      <p:cBhvr>
                                        <p:cTn id="38" dur="1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5">
                                            <p:graphicEl>
                                              <a:dgm id="{1F5889BC-B1F0-4D44-9957-4A9066179FE6}"/>
                                            </p:graphicEl>
                                          </p:spTgt>
                                        </p:tgtEl>
                                        <p:attrNameLst>
                                          <p:attrName>style.visibility</p:attrName>
                                        </p:attrNameLst>
                                      </p:cBhvr>
                                      <p:to>
                                        <p:strVal val="visible"/>
                                      </p:to>
                                    </p:set>
                                    <p:animEffect transition="in" filter="circle(in)">
                                      <p:cBhvr>
                                        <p:cTn id="43" dur="2000"/>
                                        <p:tgtEl>
                                          <p:spTgt spid="5">
                                            <p:graphicEl>
                                              <a:dgm id="{1F5889BC-B1F0-4D44-9957-4A9066179FE6}"/>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5">
                                            <p:graphicEl>
                                              <a:dgm id="{68B86306-CEAE-40D0-867D-7F6BBD7CCAEA}"/>
                                            </p:graphicEl>
                                          </p:spTgt>
                                        </p:tgtEl>
                                        <p:attrNameLst>
                                          <p:attrName>style.visibility</p:attrName>
                                        </p:attrNameLst>
                                      </p:cBhvr>
                                      <p:to>
                                        <p:strVal val="visible"/>
                                      </p:to>
                                    </p:set>
                                    <p:animEffect transition="in" filter="circle(in)">
                                      <p:cBhvr>
                                        <p:cTn id="48" dur="2000"/>
                                        <p:tgtEl>
                                          <p:spTgt spid="5">
                                            <p:graphicEl>
                                              <a:dgm id="{68B86306-CEAE-40D0-867D-7F6BBD7CCAEA}"/>
                                            </p:graphicEl>
                                          </p:spTgt>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5">
                                            <p:graphicEl>
                                              <a:dgm id="{968ED5F2-6E7E-4275-9459-9DD62AF82422}"/>
                                            </p:graphicEl>
                                          </p:spTgt>
                                        </p:tgtEl>
                                        <p:attrNameLst>
                                          <p:attrName>style.visibility</p:attrName>
                                        </p:attrNameLst>
                                      </p:cBhvr>
                                      <p:to>
                                        <p:strVal val="visible"/>
                                      </p:to>
                                    </p:set>
                                    <p:animEffect transition="in" filter="circle(in)">
                                      <p:cBhvr>
                                        <p:cTn id="51" dur="2000"/>
                                        <p:tgtEl>
                                          <p:spTgt spid="5">
                                            <p:graphicEl>
                                              <a:dgm id="{968ED5F2-6E7E-4275-9459-9DD62AF82422}"/>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5">
                                            <p:graphicEl>
                                              <a:dgm id="{BDC26080-5890-416F-AAE6-9D7B5887280C}"/>
                                            </p:graphicEl>
                                          </p:spTgt>
                                        </p:tgtEl>
                                        <p:attrNameLst>
                                          <p:attrName>style.visibility</p:attrName>
                                        </p:attrNameLst>
                                      </p:cBhvr>
                                      <p:to>
                                        <p:strVal val="visible"/>
                                      </p:to>
                                    </p:set>
                                    <p:animEffect transition="in" filter="circle(in)">
                                      <p:cBhvr>
                                        <p:cTn id="56" dur="2000"/>
                                        <p:tgtEl>
                                          <p:spTgt spid="5">
                                            <p:graphicEl>
                                              <a:dgm id="{BDC26080-5890-416F-AAE6-9D7B5887280C}"/>
                                            </p:graphicEl>
                                          </p:spTgt>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5">
                                            <p:graphicEl>
                                              <a:dgm id="{EEC9F5FB-054A-4EC4-B7E8-A3105CFF8BBF}"/>
                                            </p:graphicEl>
                                          </p:spTgt>
                                        </p:tgtEl>
                                        <p:attrNameLst>
                                          <p:attrName>style.visibility</p:attrName>
                                        </p:attrNameLst>
                                      </p:cBhvr>
                                      <p:to>
                                        <p:strVal val="visible"/>
                                      </p:to>
                                    </p:set>
                                    <p:animEffect transition="in" filter="circle(in)">
                                      <p:cBhvr>
                                        <p:cTn id="59" dur="2000"/>
                                        <p:tgtEl>
                                          <p:spTgt spid="5">
                                            <p:graphicEl>
                                              <a:dgm id="{EEC9F5FB-054A-4EC4-B7E8-A3105CFF8BBF}"/>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5">
                                            <p:graphicEl>
                                              <a:dgm id="{76297ACE-DC89-413F-B6BC-CFA4DF5BA0EB}"/>
                                            </p:graphicEl>
                                          </p:spTgt>
                                        </p:tgtEl>
                                        <p:attrNameLst>
                                          <p:attrName>style.visibility</p:attrName>
                                        </p:attrNameLst>
                                      </p:cBhvr>
                                      <p:to>
                                        <p:strVal val="visible"/>
                                      </p:to>
                                    </p:set>
                                    <p:animEffect transition="in" filter="circle(in)">
                                      <p:cBhvr>
                                        <p:cTn id="64" dur="2000"/>
                                        <p:tgtEl>
                                          <p:spTgt spid="5">
                                            <p:graphicEl>
                                              <a:dgm id="{76297ACE-DC89-413F-B6BC-CFA4DF5BA0EB}"/>
                                            </p:graphicEl>
                                          </p:spTgt>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5">
                                            <p:graphicEl>
                                              <a:dgm id="{EE1D2D4C-F10D-4385-944A-F268B5F99260}"/>
                                            </p:graphicEl>
                                          </p:spTgt>
                                        </p:tgtEl>
                                        <p:attrNameLst>
                                          <p:attrName>style.visibility</p:attrName>
                                        </p:attrNameLst>
                                      </p:cBhvr>
                                      <p:to>
                                        <p:strVal val="visible"/>
                                      </p:to>
                                    </p:set>
                                    <p:animEffect transition="in" filter="circle(in)">
                                      <p:cBhvr>
                                        <p:cTn id="67" dur="2000"/>
                                        <p:tgtEl>
                                          <p:spTgt spid="5">
                                            <p:graphicEl>
                                              <a:dgm id="{EE1D2D4C-F10D-4385-944A-F268B5F99260}"/>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fade">
                                      <p:cBhvr>
                                        <p:cTn id="72" dur="1000"/>
                                        <p:tgtEl>
                                          <p:spTgt spid="4"/>
                                        </p:tgtEl>
                                      </p:cBhvr>
                                    </p:animEffect>
                                    <p:anim calcmode="lin" valueType="num">
                                      <p:cBhvr>
                                        <p:cTn id="73" dur="1000" fill="hold"/>
                                        <p:tgtEl>
                                          <p:spTgt spid="4"/>
                                        </p:tgtEl>
                                        <p:attrNameLst>
                                          <p:attrName>ppt_x</p:attrName>
                                        </p:attrNameLst>
                                      </p:cBhvr>
                                      <p:tavLst>
                                        <p:tav tm="0">
                                          <p:val>
                                            <p:strVal val="#ppt_x"/>
                                          </p:val>
                                        </p:tav>
                                        <p:tav tm="100000">
                                          <p:val>
                                            <p:strVal val="#ppt_x"/>
                                          </p:val>
                                        </p:tav>
                                      </p:tavLst>
                                    </p:anim>
                                    <p:anim calcmode="lin" valueType="num">
                                      <p:cBhvr>
                                        <p:cTn id="7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Graphic spid="5" grpId="0">
        <p:bldSub>
          <a:bldDgm bld="lvlOne"/>
        </p:bldSub>
      </p:bldGraphic>
      <p:bldP spid="10"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Practice </a:t>
            </a:r>
            <a:endParaRPr lang="en-US"/>
          </a:p>
        </p:txBody>
      </p:sp>
      <p:sp>
        <p:nvSpPr>
          <p:cNvPr id="3" name="Content Placeholder 2"/>
          <p:cNvSpPr>
            <a:spLocks noGrp="1"/>
          </p:cNvSpPr>
          <p:nvPr>
            <p:ph idx="1"/>
          </p:nvPr>
        </p:nvSpPr>
        <p:spPr>
          <a:xfrm>
            <a:off x="467544" y="1059582"/>
            <a:ext cx="8229600" cy="3394472"/>
          </a:xfrm>
        </p:spPr>
        <p:style>
          <a:lnRef idx="2">
            <a:schemeClr val="accent6"/>
          </a:lnRef>
          <a:fillRef idx="1">
            <a:schemeClr val="lt1"/>
          </a:fillRef>
          <a:effectRef idx="0">
            <a:schemeClr val="accent6"/>
          </a:effectRef>
          <a:fontRef idx="minor">
            <a:schemeClr val="dk1"/>
          </a:fontRef>
        </p:style>
        <p:txBody>
          <a:bodyPr>
            <a:normAutofit/>
          </a:bodyPr>
          <a:lstStyle/>
          <a:p>
            <a:r>
              <a:rPr lang="en-US" sz="2400" smtClean="0"/>
              <a:t>Do </a:t>
            </a:r>
            <a:r>
              <a:rPr lang="en-US" sz="2400"/>
              <a:t>you often eat fast food?</a:t>
            </a:r>
          </a:p>
          <a:p>
            <a:r>
              <a:rPr lang="en-US" sz="2400" smtClean="0"/>
              <a:t>Are </a:t>
            </a:r>
            <a:r>
              <a:rPr lang="en-US" sz="2400"/>
              <a:t>you a good cook?</a:t>
            </a:r>
          </a:p>
          <a:p>
            <a:r>
              <a:rPr lang="en-US" sz="2400" smtClean="0"/>
              <a:t>At </a:t>
            </a:r>
            <a:r>
              <a:rPr lang="en-US" sz="2400"/>
              <a:t>what times do you usually eat your meals?</a:t>
            </a:r>
          </a:p>
          <a:p>
            <a:r>
              <a:rPr lang="en-US" sz="2400" smtClean="0"/>
              <a:t>Did </a:t>
            </a:r>
            <a:r>
              <a:rPr lang="en-US" sz="2400"/>
              <a:t>you have breakfast / lunch today?</a:t>
            </a:r>
          </a:p>
          <a:p>
            <a:r>
              <a:rPr lang="en-US" sz="2400" smtClean="0"/>
              <a:t>Do </a:t>
            </a:r>
            <a:r>
              <a:rPr lang="en-US" sz="2400"/>
              <a:t>you always eat vegetables</a:t>
            </a:r>
            <a:r>
              <a:rPr lang="en-US" sz="2400" smtClean="0"/>
              <a:t>?</a:t>
            </a:r>
          </a:p>
          <a:p>
            <a:r>
              <a:rPr lang="en-US" sz="2400"/>
              <a:t>Do you eat fruit every day</a:t>
            </a:r>
            <a:r>
              <a:rPr lang="en-US" sz="2400" smtClean="0"/>
              <a:t>?</a:t>
            </a:r>
          </a:p>
          <a:p>
            <a:r>
              <a:rPr lang="en-US" sz="2400"/>
              <a:t>What food do you think is unhealthy?</a:t>
            </a:r>
          </a:p>
          <a:p>
            <a:endParaRPr lang="en-US" sz="2400"/>
          </a:p>
        </p:txBody>
      </p:sp>
    </p:spTree>
    <p:extLst>
      <p:ext uri="{BB962C8B-B14F-4D97-AF65-F5344CB8AC3E}">
        <p14:creationId xmlns:p14="http://schemas.microsoft.com/office/powerpoint/2010/main" val="257416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ircle(in)">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circle(in)">
                                      <p:cBhvr>
                                        <p:cTn id="37" dur="2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circle(in)">
                                      <p:cBhvr>
                                        <p:cTn id="42" dur="2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circle(in)">
                                      <p:cBhvr>
                                        <p:cTn id="4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464</Words>
  <Application>Microsoft Office PowerPoint</Application>
  <PresentationFormat>On-screen Show (16:9)</PresentationFormat>
  <Paragraphs>68</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Times New Roman</vt:lpstr>
      <vt:lpstr>Office Theme</vt:lpstr>
      <vt:lpstr>KEY ENGLISH TEST 1 SPEAKING TEST 4</vt:lpstr>
      <vt:lpstr>KET SPEAKING</vt:lpstr>
      <vt:lpstr>SPEAKING PART 1</vt:lpstr>
      <vt:lpstr>Part 1: </vt:lpstr>
      <vt:lpstr>FOOD</vt:lpstr>
      <vt:lpstr>PowerPoint Presentation</vt:lpstr>
      <vt:lpstr>PowerPoint Presentation</vt:lpstr>
      <vt:lpstr>Favorite dish</vt:lpstr>
      <vt:lpstr>Practice </vt:lpstr>
      <vt:lpstr>SPEAKING PART 2</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zizibibi</dc:creator>
  <cp:lastModifiedBy>Windows User</cp:lastModifiedBy>
  <cp:revision>36</cp:revision>
  <dcterms:created xsi:type="dcterms:W3CDTF">2019-10-31T06:03:28Z</dcterms:created>
  <dcterms:modified xsi:type="dcterms:W3CDTF">2022-03-25T15:00:53Z</dcterms:modified>
</cp:coreProperties>
</file>