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2" r:id="rId2"/>
    <p:sldId id="256" r:id="rId3"/>
    <p:sldId id="257" r:id="rId4"/>
    <p:sldId id="260" r:id="rId5"/>
    <p:sldId id="258" r:id="rId6"/>
    <p:sldId id="259" r:id="rId7"/>
    <p:sldId id="26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7E9"/>
    <a:srgbClr val="C5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2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8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99B-48B7-4073-9405-3FCDD293372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58D-D283-47C4-A79F-AC09609C2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.png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4" Type="http://schemas.openxmlformats.org/officeDocument/2006/relationships/audio" Target="../media/media1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gif"/><Relationship Id="rId17" Type="http://schemas.openxmlformats.org/officeDocument/2006/relationships/image" Target="../media/image8.png"/><Relationship Id="rId2" Type="http://schemas.openxmlformats.org/officeDocument/2006/relationships/audio" Target="../media/media3.mp3"/><Relationship Id="rId16" Type="http://schemas.openxmlformats.org/officeDocument/2006/relationships/slide" Target="slide1.xml"/><Relationship Id="rId1" Type="http://schemas.microsoft.com/office/2007/relationships/media" Target="../media/media3.mp3"/><Relationship Id="rId6" Type="http://schemas.openxmlformats.org/officeDocument/2006/relationships/audio" Target="../media/media1.mp3"/><Relationship Id="rId11" Type="http://schemas.openxmlformats.org/officeDocument/2006/relationships/image" Target="../media/image15.gif"/><Relationship Id="rId5" Type="http://schemas.microsoft.com/office/2007/relationships/media" Target="../media/media1.mp3"/><Relationship Id="rId15" Type="http://schemas.openxmlformats.org/officeDocument/2006/relationships/image" Target="../media/image10.png"/><Relationship Id="rId10" Type="http://schemas.openxmlformats.org/officeDocument/2006/relationships/image" Target="../media/image14.gif"/><Relationship Id="rId4" Type="http://schemas.openxmlformats.org/officeDocument/2006/relationships/audio" Target="../media/media4.mp3"/><Relationship Id="rId9" Type="http://schemas.openxmlformats.org/officeDocument/2006/relationships/image" Target="../media/image5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8252" y="4148180"/>
            <a:ext cx="3606348" cy="2515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92930" y="542790"/>
            <a:ext cx="5631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24600" y="7271656"/>
            <a:ext cx="609600" cy="609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92436" y="2572226"/>
            <a:ext cx="2064327" cy="665018"/>
            <a:chOff x="5292436" y="2572226"/>
            <a:chExt cx="2064327" cy="665018"/>
          </a:xfrm>
        </p:grpSpPr>
        <p:sp>
          <p:nvSpPr>
            <p:cNvPr id="7" name="Rounded Rectangle 6"/>
            <p:cNvSpPr/>
            <p:nvPr/>
          </p:nvSpPr>
          <p:spPr>
            <a:xfrm>
              <a:off x="5292436" y="2572226"/>
              <a:ext cx="2064327" cy="665018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rId8" action="ppaction://hlinksldjump"/>
            </p:cNvPr>
            <p:cNvSpPr txBox="1"/>
            <p:nvPr/>
          </p:nvSpPr>
          <p:spPr>
            <a:xfrm>
              <a:off x="5597235" y="2673902"/>
              <a:ext cx="1454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 đầu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5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4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505" y="4889117"/>
            <a:ext cx="1979255" cy="1380765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7010397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10195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gì có kích thước bằng con </a:t>
            </a:r>
            <a:r>
              <a:rPr lang="vi-VN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endParaRPr lang="en-US" sz="2800" b="1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</a:t>
            </a:r>
            <a:r>
              <a:rPr lang="vi-VN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nặng gram nào cả?</a:t>
            </a:r>
            <a:endParaRPr lang="es-ES" altLang="ru-RU" sz="28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bóng con voi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0" y="4087091"/>
            <a:ext cx="888467" cy="88846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 giúp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950768" y="355836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bóng con voi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08618" y="5937373"/>
            <a:ext cx="2064327" cy="665018"/>
            <a:chOff x="5292436" y="2572226"/>
            <a:chExt cx="2064327" cy="665018"/>
          </a:xfrm>
        </p:grpSpPr>
        <p:sp>
          <p:nvSpPr>
            <p:cNvPr id="18" name="Rounded Rectangle 17"/>
            <p:cNvSpPr/>
            <p:nvPr/>
          </p:nvSpPr>
          <p:spPr>
            <a:xfrm>
              <a:off x="5292436" y="2572226"/>
              <a:ext cx="2064327" cy="6650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hlinkClick r:id="rId11" action="ppaction://hlinksldjump"/>
            </p:cNvPr>
            <p:cNvSpPr txBox="1"/>
            <p:nvPr/>
          </p:nvSpPr>
          <p:spPr>
            <a:xfrm>
              <a:off x="5597235" y="2576919"/>
              <a:ext cx="145472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173" y="703304"/>
            <a:ext cx="864157" cy="779006"/>
            <a:chOff x="630328" y="934504"/>
            <a:chExt cx="864157" cy="779006"/>
          </a:xfrm>
        </p:grpSpPr>
        <p:sp>
          <p:nvSpPr>
            <p:cNvPr id="10" name="Oval 9"/>
            <p:cNvSpPr/>
            <p:nvPr/>
          </p:nvSpPr>
          <p:spPr>
            <a:xfrm>
              <a:off x="630328" y="934504"/>
              <a:ext cx="864157" cy="7790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heck free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28" y="1015429"/>
              <a:ext cx="617156" cy="61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6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6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6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7" grpId="1" animBg="1"/>
      <p:bldP spid="16" grpId="0" animBg="1"/>
      <p:bldP spid="16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6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505" y="4889117"/>
            <a:ext cx="1979255" cy="1380765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7010399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12224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gì mà bạn có, khi bạn chia sẻ với tôi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bạn chia sẻ bạn sẽ không có nó?</a:t>
            </a:r>
            <a:endParaRPr lang="es-ES" altLang="ru-RU" sz="72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 mật</a:t>
            </a:r>
            <a:endParaRPr lang="en-US" sz="32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2" y="3802117"/>
            <a:ext cx="886968" cy="88696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 giúp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 mật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08618" y="5937373"/>
            <a:ext cx="2064327" cy="665018"/>
            <a:chOff x="5292436" y="2572226"/>
            <a:chExt cx="2064327" cy="665018"/>
          </a:xfrm>
        </p:grpSpPr>
        <p:sp>
          <p:nvSpPr>
            <p:cNvPr id="20" name="Rounded Rectangle 17"/>
            <p:cNvSpPr/>
            <p:nvPr/>
          </p:nvSpPr>
          <p:spPr>
            <a:xfrm>
              <a:off x="5292436" y="2572226"/>
              <a:ext cx="2064327" cy="6650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hlinkClick r:id="rId11" action="ppaction://hlinksldjump"/>
            </p:cNvPr>
            <p:cNvSpPr txBox="1"/>
            <p:nvPr/>
          </p:nvSpPr>
          <p:spPr>
            <a:xfrm>
              <a:off x="5597235" y="2576919"/>
              <a:ext cx="145472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816" y="140310"/>
            <a:ext cx="864157" cy="779006"/>
            <a:chOff x="630328" y="934504"/>
            <a:chExt cx="864157" cy="779006"/>
          </a:xfrm>
        </p:grpSpPr>
        <p:sp>
          <p:nvSpPr>
            <p:cNvPr id="23" name="Oval 22"/>
            <p:cNvSpPr/>
            <p:nvPr/>
          </p:nvSpPr>
          <p:spPr>
            <a:xfrm>
              <a:off x="630328" y="934504"/>
              <a:ext cx="864157" cy="7790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Check free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28" y="1015429"/>
              <a:ext cx="617156" cy="61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93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6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6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48" y="5506522"/>
            <a:ext cx="1438648" cy="113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505" y="4889117"/>
            <a:ext cx="1979255" cy="1380765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5096" y="7271656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gì chặt không đứt, bứt không rời</a:t>
            </a:r>
            <a:r>
              <a:rPr lang="vi-VN" sz="2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 </a:t>
            </a:r>
            <a:r>
              <a:rPr lang="vi-VN" sz="28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khô, đốt không cháy?</a:t>
            </a:r>
            <a:endParaRPr lang="es-ES" altLang="ru-RU" sz="28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2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9" y="3770613"/>
            <a:ext cx="886968" cy="88696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 giúp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0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08618" y="5937373"/>
            <a:ext cx="2064327" cy="665018"/>
            <a:chOff x="5292436" y="2572226"/>
            <a:chExt cx="2064327" cy="665018"/>
          </a:xfrm>
        </p:grpSpPr>
        <p:sp>
          <p:nvSpPr>
            <p:cNvPr id="20" name="Rounded Rectangle 17"/>
            <p:cNvSpPr/>
            <p:nvPr/>
          </p:nvSpPr>
          <p:spPr>
            <a:xfrm>
              <a:off x="5292436" y="2572226"/>
              <a:ext cx="2064327" cy="6650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hlinkClick r:id="rId11" action="ppaction://hlinksldjump"/>
            </p:cNvPr>
            <p:cNvSpPr txBox="1"/>
            <p:nvPr/>
          </p:nvSpPr>
          <p:spPr>
            <a:xfrm>
              <a:off x="5597235" y="2576919"/>
              <a:ext cx="145472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9052" y="765781"/>
            <a:ext cx="864157" cy="779006"/>
            <a:chOff x="630328" y="934504"/>
            <a:chExt cx="864157" cy="779006"/>
          </a:xfrm>
        </p:grpSpPr>
        <p:sp>
          <p:nvSpPr>
            <p:cNvPr id="23" name="Oval 22"/>
            <p:cNvSpPr/>
            <p:nvPr/>
          </p:nvSpPr>
          <p:spPr>
            <a:xfrm>
              <a:off x="630328" y="934504"/>
              <a:ext cx="864157" cy="7790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Check free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28" y="1015429"/>
              <a:ext cx="617156" cy="61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8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6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6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749" y="5558908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505" y="4889117"/>
            <a:ext cx="1979255" cy="1380765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727165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51800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gì thích ăn chuối nhất?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khỉ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2" y="3802117"/>
            <a:ext cx="886968" cy="88696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 giúp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khỉ</a:t>
            </a:r>
            <a:endParaRPr lang="en-US" sz="20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08618" y="5937373"/>
            <a:ext cx="2064327" cy="665018"/>
            <a:chOff x="5292436" y="2572226"/>
            <a:chExt cx="2064327" cy="665018"/>
          </a:xfrm>
        </p:grpSpPr>
        <p:sp>
          <p:nvSpPr>
            <p:cNvPr id="20" name="Rounded Rectangle 17"/>
            <p:cNvSpPr/>
            <p:nvPr/>
          </p:nvSpPr>
          <p:spPr>
            <a:xfrm>
              <a:off x="5292436" y="2572226"/>
              <a:ext cx="2064327" cy="6650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hlinkClick r:id="rId11" action="ppaction://hlinksldjump"/>
            </p:cNvPr>
            <p:cNvSpPr txBox="1"/>
            <p:nvPr/>
          </p:nvSpPr>
          <p:spPr>
            <a:xfrm>
              <a:off x="5597235" y="2576919"/>
              <a:ext cx="1454728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8173" y="703304"/>
            <a:ext cx="864157" cy="779006"/>
            <a:chOff x="630328" y="934504"/>
            <a:chExt cx="864157" cy="779006"/>
          </a:xfrm>
        </p:grpSpPr>
        <p:sp>
          <p:nvSpPr>
            <p:cNvPr id="23" name="Oval 22"/>
            <p:cNvSpPr/>
            <p:nvPr/>
          </p:nvSpPr>
          <p:spPr>
            <a:xfrm>
              <a:off x="630328" y="934504"/>
              <a:ext cx="864157" cy="7790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Check free ic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28" y="1015429"/>
              <a:ext cx="617156" cy="61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7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6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6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1" y="5579499"/>
            <a:ext cx="923420" cy="850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8505" y="4889117"/>
            <a:ext cx="1979255" cy="13807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5816" y="5013261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4" y="5440872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1048871" y="2767011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1927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7173685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8" y="4326391"/>
            <a:ext cx="1274174" cy="621846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13095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56644" y="7212951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gì thích ăn cà rốt nhất?</a:t>
            </a:r>
            <a:endParaRPr lang="en-US" sz="28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thỏ</a:t>
            </a:r>
            <a:endParaRPr lang="en-US" sz="32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2" y="3802117"/>
            <a:ext cx="886968" cy="886968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889397" y="3240630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 giúp</a:t>
            </a:r>
            <a:endParaRPr lang="en-US" sz="20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021976" y="3429000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thỏ</a:t>
            </a:r>
            <a:endParaRPr lang="en-US" sz="20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08618" y="5937373"/>
            <a:ext cx="2064327" cy="665018"/>
            <a:chOff x="5292436" y="2572226"/>
            <a:chExt cx="2064327" cy="665018"/>
          </a:xfrm>
        </p:grpSpPr>
        <p:sp>
          <p:nvSpPr>
            <p:cNvPr id="24" name="Rounded Rectangle 17"/>
            <p:cNvSpPr/>
            <p:nvPr/>
          </p:nvSpPr>
          <p:spPr>
            <a:xfrm>
              <a:off x="5292436" y="2572226"/>
              <a:ext cx="2064327" cy="66501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hlinkClick r:id="rId16" action="ppaction://hlinksldjump"/>
            </p:cNvPr>
            <p:cNvSpPr txBox="1"/>
            <p:nvPr/>
          </p:nvSpPr>
          <p:spPr>
            <a:xfrm>
              <a:off x="5292436" y="2576919"/>
              <a:ext cx="2064327" cy="649188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rồi</a:t>
              </a:r>
              <a:endPara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8173" y="703304"/>
            <a:ext cx="864157" cy="779006"/>
            <a:chOff x="630328" y="934504"/>
            <a:chExt cx="864157" cy="779006"/>
          </a:xfrm>
        </p:grpSpPr>
        <p:sp>
          <p:nvSpPr>
            <p:cNvPr id="27" name="Oval 26"/>
            <p:cNvSpPr/>
            <p:nvPr/>
          </p:nvSpPr>
          <p:spPr>
            <a:xfrm>
              <a:off x="630328" y="934504"/>
              <a:ext cx="864157" cy="7790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Check free ico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28" y="1015429"/>
              <a:ext cx="617156" cy="617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24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6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6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88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18" grpId="0" animBg="1"/>
      <p:bldP spid="18" grpId="1" animBg="1"/>
      <p:bldP spid="23" grpId="0" animBg="1"/>
      <p:bldP spid="23" grpId="1" animBg="1"/>
      <p:bldP spid="23" grpId="2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01756" y="1056068"/>
            <a:ext cx="8900576" cy="4700788"/>
          </a:xfrm>
          <a:prstGeom prst="snip2Diag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00"/>
              <a:t>CÁCH CHƠI</a:t>
            </a:r>
          </a:p>
          <a:p>
            <a:r>
              <a:rPr lang="en-US" sz="2400"/>
              <a:t>Bước 1: Bấm vào màn hình ra câu hỏi</a:t>
            </a:r>
          </a:p>
          <a:p>
            <a:r>
              <a:rPr lang="en-US" sz="2400"/>
              <a:t>Bước 2: Bấm tiếp vào màn hình ra đáp án</a:t>
            </a:r>
          </a:p>
          <a:p>
            <a:r>
              <a:rPr lang="en-US" sz="2400"/>
              <a:t>Bước 3: Bấm vào chiếc xe của xì trum để vượt chướng ngại vật.</a:t>
            </a:r>
          </a:p>
          <a:p>
            <a:r>
              <a:rPr lang="en-US" sz="2400">
                <a:solidFill>
                  <a:srgbClr val="FF0000"/>
                </a:solidFill>
              </a:rPr>
              <a:t>Trường hợp học sinh không có đáp án.</a:t>
            </a:r>
          </a:p>
          <a:p>
            <a:r>
              <a:rPr lang="en-US" sz="2400"/>
              <a:t>Bước 1: Bấm vào xì trum thảm bay sẽ ra đáp án.</a:t>
            </a:r>
          </a:p>
          <a:p>
            <a:r>
              <a:rPr lang="en-US" sz="2400"/>
              <a:t>Bước 2: Bấm tiếp vào màn hình để ra đáp án cuối cùng.</a:t>
            </a:r>
          </a:p>
          <a:p>
            <a:r>
              <a:rPr lang="en-US" sz="2400"/>
              <a:t>Bước 3: Bấm vào chiếc xe của xì trum để vượt chướng ngại vật.</a:t>
            </a:r>
          </a:p>
          <a:p>
            <a:r>
              <a:rPr lang="en-US" sz="2400">
                <a:solidFill>
                  <a:srgbClr val="FF0000"/>
                </a:solidFill>
              </a:rPr>
              <a:t>Mẹo vặt : </a:t>
            </a:r>
            <a:r>
              <a:rPr lang="en-US" sz="2400">
                <a:solidFill>
                  <a:schemeClr val="bg1">
                    <a:lumMod val="85000"/>
                  </a:schemeClr>
                </a:solidFill>
              </a:rPr>
              <a:t>Bấm vào xì trum thảm bay sẽ mất đáp án mà xì trum thảm bay đưa ra, không bấm qua vòng cũng tự mất.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" y="597862"/>
            <a:ext cx="1688407" cy="1549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6489" y="5370490"/>
            <a:ext cx="1487510" cy="14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245</Words>
  <PresentationFormat>On-screen Show (4:3)</PresentationFormat>
  <Paragraphs>41</Paragraphs>
  <Slides>7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2018-03-14T16:45:16Z</dcterms:created>
  <dcterms:modified xsi:type="dcterms:W3CDTF">2021-06-27T10:26:06Z</dcterms:modified>
</cp:coreProperties>
</file>