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63"/>
  </p:notesMasterIdLst>
  <p:sldIdLst>
    <p:sldId id="302" r:id="rId3"/>
    <p:sldId id="315" r:id="rId4"/>
    <p:sldId id="265" r:id="rId5"/>
    <p:sldId id="305" r:id="rId6"/>
    <p:sldId id="266" r:id="rId7"/>
    <p:sldId id="267" r:id="rId8"/>
    <p:sldId id="268" r:id="rId9"/>
    <p:sldId id="274" r:id="rId10"/>
    <p:sldId id="316" r:id="rId11"/>
    <p:sldId id="321" r:id="rId12"/>
    <p:sldId id="317" r:id="rId13"/>
    <p:sldId id="318" r:id="rId14"/>
    <p:sldId id="280" r:id="rId15"/>
    <p:sldId id="270" r:id="rId16"/>
    <p:sldId id="269" r:id="rId17"/>
    <p:sldId id="291" r:id="rId18"/>
    <p:sldId id="309" r:id="rId19"/>
    <p:sldId id="320" r:id="rId20"/>
    <p:sldId id="308" r:id="rId21"/>
    <p:sldId id="276" r:id="rId22"/>
    <p:sldId id="314" r:id="rId23"/>
    <p:sldId id="292" r:id="rId24"/>
    <p:sldId id="273" r:id="rId25"/>
    <p:sldId id="271" r:id="rId26"/>
    <p:sldId id="277" r:id="rId27"/>
    <p:sldId id="306" r:id="rId28"/>
    <p:sldId id="285" r:id="rId29"/>
    <p:sldId id="326" r:id="rId30"/>
    <p:sldId id="286" r:id="rId31"/>
    <p:sldId id="279" r:id="rId32"/>
    <p:sldId id="272" r:id="rId33"/>
    <p:sldId id="287" r:id="rId34"/>
    <p:sldId id="288" r:id="rId35"/>
    <p:sldId id="304" r:id="rId36"/>
    <p:sldId id="281" r:id="rId37"/>
    <p:sldId id="293" r:id="rId38"/>
    <p:sldId id="297" r:id="rId39"/>
    <p:sldId id="299" r:id="rId40"/>
    <p:sldId id="298" r:id="rId41"/>
    <p:sldId id="300" r:id="rId42"/>
    <p:sldId id="301" r:id="rId43"/>
    <p:sldId id="295" r:id="rId44"/>
    <p:sldId id="296" r:id="rId45"/>
    <p:sldId id="294" r:id="rId46"/>
    <p:sldId id="311" r:id="rId47"/>
    <p:sldId id="312" r:id="rId48"/>
    <p:sldId id="313" r:id="rId49"/>
    <p:sldId id="282" r:id="rId50"/>
    <p:sldId id="283" r:id="rId51"/>
    <p:sldId id="284" r:id="rId52"/>
    <p:sldId id="275" r:id="rId53"/>
    <p:sldId id="289" r:id="rId54"/>
    <p:sldId id="303" r:id="rId55"/>
    <p:sldId id="319" r:id="rId56"/>
    <p:sldId id="322" r:id="rId57"/>
    <p:sldId id="323" r:id="rId58"/>
    <p:sldId id="324" r:id="rId59"/>
    <p:sldId id="325" r:id="rId60"/>
    <p:sldId id="310" r:id="rId61"/>
    <p:sldId id="307" r:id="rId6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067"/>
    <a:srgbClr val="20394C"/>
    <a:srgbClr val="466582"/>
    <a:srgbClr val="6993B2"/>
    <a:srgbClr val="2B3863"/>
    <a:srgbClr val="6C98BF"/>
    <a:srgbClr val="FFFFFF"/>
    <a:srgbClr val="D2FAFE"/>
    <a:srgbClr val="5C84A8"/>
    <a:srgbClr val="33A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0" autoAdjust="0"/>
    <p:restoredTop sz="96323" autoAdjust="0"/>
  </p:normalViewPr>
  <p:slideViewPr>
    <p:cSldViewPr snapToGrid="0">
      <p:cViewPr varScale="1">
        <p:scale>
          <a:sx n="54" d="100"/>
          <a:sy n="54" d="100"/>
        </p:scale>
        <p:origin x="132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07392">
                  <a:alpha val="3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46658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93978155185258E-2"/>
          <c:y val="2.9947917348988346E-2"/>
          <c:w val="0.91556527172458491"/>
          <c:h val="0.926793979813584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07392">
                  <a:alpha val="3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A9A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507392">
                  <a:alpha val="3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3A9AF"/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665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2491632"/>
        <c:axId val="452490064"/>
      </c:barChart>
      <c:catAx>
        <c:axId val="45249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endParaRPr lang="en-US"/>
          </a:p>
        </c:txPr>
        <c:crossAx val="452490064"/>
        <c:crosses val="autoZero"/>
        <c:auto val="1"/>
        <c:lblAlgn val="ctr"/>
        <c:lblOffset val="100"/>
        <c:noMultiLvlLbl val="0"/>
      </c:catAx>
      <c:valAx>
        <c:axId val="452490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249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5BDA4-2F7A-4577-9E12-22BDB1BCC77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5A7DE3C-692E-4299-9D62-B0A4BFB0D41A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1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69873AFD-A3AF-441A-860D-04BD8C592613}" type="parTrans" cxnId="{22C5195D-E3C6-4627-84CF-1E02792320AB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E39D838-734D-4C33-B23F-1EF04583D9F4}" type="sibTrans" cxnId="{22C5195D-E3C6-4627-84CF-1E02792320AB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4F9889D-5C14-4F86-9D9F-DF7DDB01053C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2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B955FB7-403E-47C9-A924-9CD299B2F460}" type="parTrans" cxnId="{25C985A7-426F-4973-891E-6C637F0AC8A8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E8A48978-916C-4FA4-8ACD-67716E616B36}" type="sibTrans" cxnId="{25C985A7-426F-4973-891E-6C637F0AC8A8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F74D5BB-20EB-4FFA-A7B4-A1C17E943E5D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3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86041AA-7E86-429A-A901-15421F862C25}" type="parTrans" cxnId="{FA1D0B6B-98D0-4D18-91EC-5CA27C683E9D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FF9ABA-7000-4EDB-9378-75C8FCAE1A48}" type="sibTrans" cxnId="{FA1D0B6B-98D0-4D18-91EC-5CA27C683E9D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201423-5483-4F42-95A4-DEB8A672B41E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4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EBEA16F-A8F8-4FCB-AE38-FA443F40C9A4}" type="parTrans" cxnId="{F3155555-3A8C-428C-8695-B8102A22733D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81EA948D-C4B1-4982-950D-61F7B15FF7E5}" type="sibTrans" cxnId="{F3155555-3A8C-428C-8695-B8102A22733D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EF67CC4-1FA1-4A97-930E-3D2361562D36}" type="pres">
      <dgm:prSet presAssocID="{1355BDA4-2F7A-4577-9E12-22BDB1BCC778}" presName="Name0" presStyleCnt="0">
        <dgm:presLayoutVars>
          <dgm:dir/>
          <dgm:animLvl val="lvl"/>
          <dgm:resizeHandles val="exact"/>
        </dgm:presLayoutVars>
      </dgm:prSet>
      <dgm:spPr/>
    </dgm:pt>
    <dgm:pt modelId="{92B23D15-D994-4E20-908C-2143435FCFCE}" type="pres">
      <dgm:prSet presAssocID="{15A7DE3C-692E-4299-9D62-B0A4BFB0D41A}" presName="parTxOnly" presStyleLbl="node1" presStyleIdx="0" presStyleCnt="4" custLinFactNeighborX="-73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194B5-5753-4C39-B3A3-1F2EF0DA1DDA}" type="pres">
      <dgm:prSet presAssocID="{3E39D838-734D-4C33-B23F-1EF04583D9F4}" presName="parTxOnlySpace" presStyleCnt="0"/>
      <dgm:spPr/>
    </dgm:pt>
    <dgm:pt modelId="{A9730E79-99CB-4428-B719-1895E32E37FB}" type="pres">
      <dgm:prSet presAssocID="{34F9889D-5C14-4F86-9D9F-DF7DDB01053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0629A-84F9-4B2C-96AB-53BBFDFEBA2C}" type="pres">
      <dgm:prSet presAssocID="{E8A48978-916C-4FA4-8ACD-67716E616B36}" presName="parTxOnlySpace" presStyleCnt="0"/>
      <dgm:spPr/>
    </dgm:pt>
    <dgm:pt modelId="{D0AA3170-9830-4B5D-AA5D-0A2A8E3282ED}" type="pres">
      <dgm:prSet presAssocID="{2F74D5BB-20EB-4FFA-A7B4-A1C17E943E5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78BB4-19D7-4961-BB4C-0A96645C92D8}" type="pres">
      <dgm:prSet presAssocID="{02FF9ABA-7000-4EDB-9378-75C8FCAE1A48}" presName="parTxOnlySpace" presStyleCnt="0"/>
      <dgm:spPr/>
    </dgm:pt>
    <dgm:pt modelId="{B043F9FC-F438-45E2-B335-0291807C9B42}" type="pres">
      <dgm:prSet presAssocID="{02201423-5483-4F42-95A4-DEB8A672B41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4F04C-155F-412D-A66D-FC0836C84A46}" type="presOf" srcId="{34F9889D-5C14-4F86-9D9F-DF7DDB01053C}" destId="{A9730E79-99CB-4428-B719-1895E32E37FB}" srcOrd="0" destOrd="0" presId="urn:microsoft.com/office/officeart/2005/8/layout/chevron1"/>
    <dgm:cxn modelId="{22C5195D-E3C6-4627-84CF-1E02792320AB}" srcId="{1355BDA4-2F7A-4577-9E12-22BDB1BCC778}" destId="{15A7DE3C-692E-4299-9D62-B0A4BFB0D41A}" srcOrd="0" destOrd="0" parTransId="{69873AFD-A3AF-441A-860D-04BD8C592613}" sibTransId="{3E39D838-734D-4C33-B23F-1EF04583D9F4}"/>
    <dgm:cxn modelId="{08C41D6C-2C7A-458A-A59A-1CF19E5FA1F4}" type="presOf" srcId="{02201423-5483-4F42-95A4-DEB8A672B41E}" destId="{B043F9FC-F438-45E2-B335-0291807C9B42}" srcOrd="0" destOrd="0" presId="urn:microsoft.com/office/officeart/2005/8/layout/chevron1"/>
    <dgm:cxn modelId="{FA1D0B6B-98D0-4D18-91EC-5CA27C683E9D}" srcId="{1355BDA4-2F7A-4577-9E12-22BDB1BCC778}" destId="{2F74D5BB-20EB-4FFA-A7B4-A1C17E943E5D}" srcOrd="2" destOrd="0" parTransId="{186041AA-7E86-429A-A901-15421F862C25}" sibTransId="{02FF9ABA-7000-4EDB-9378-75C8FCAE1A48}"/>
    <dgm:cxn modelId="{406B2081-0E4F-41C8-82CE-0BD93713483E}" type="presOf" srcId="{1355BDA4-2F7A-4577-9E12-22BDB1BCC778}" destId="{2EF67CC4-1FA1-4A97-930E-3D2361562D36}" srcOrd="0" destOrd="0" presId="urn:microsoft.com/office/officeart/2005/8/layout/chevron1"/>
    <dgm:cxn modelId="{25C985A7-426F-4973-891E-6C637F0AC8A8}" srcId="{1355BDA4-2F7A-4577-9E12-22BDB1BCC778}" destId="{34F9889D-5C14-4F86-9D9F-DF7DDB01053C}" srcOrd="1" destOrd="0" parTransId="{1B955FB7-403E-47C9-A924-9CD299B2F460}" sibTransId="{E8A48978-916C-4FA4-8ACD-67716E616B36}"/>
    <dgm:cxn modelId="{E410DB69-81C2-427E-8358-D3C810569242}" type="presOf" srcId="{2F74D5BB-20EB-4FFA-A7B4-A1C17E943E5D}" destId="{D0AA3170-9830-4B5D-AA5D-0A2A8E3282ED}" srcOrd="0" destOrd="0" presId="urn:microsoft.com/office/officeart/2005/8/layout/chevron1"/>
    <dgm:cxn modelId="{A0C2B2AE-329F-44E8-927E-34F227742103}" type="presOf" srcId="{15A7DE3C-692E-4299-9D62-B0A4BFB0D41A}" destId="{92B23D15-D994-4E20-908C-2143435FCFCE}" srcOrd="0" destOrd="0" presId="urn:microsoft.com/office/officeart/2005/8/layout/chevron1"/>
    <dgm:cxn modelId="{F3155555-3A8C-428C-8695-B8102A22733D}" srcId="{1355BDA4-2F7A-4577-9E12-22BDB1BCC778}" destId="{02201423-5483-4F42-95A4-DEB8A672B41E}" srcOrd="3" destOrd="0" parTransId="{FEBEA16F-A8F8-4FCB-AE38-FA443F40C9A4}" sibTransId="{81EA948D-C4B1-4982-950D-61F7B15FF7E5}"/>
    <dgm:cxn modelId="{8644BD01-6499-4C3D-BAAF-EBD25F2EF6C3}" type="presParOf" srcId="{2EF67CC4-1FA1-4A97-930E-3D2361562D36}" destId="{92B23D15-D994-4E20-908C-2143435FCFCE}" srcOrd="0" destOrd="0" presId="urn:microsoft.com/office/officeart/2005/8/layout/chevron1"/>
    <dgm:cxn modelId="{56510EDB-E160-4F75-B1E2-E39F9CDEFD2A}" type="presParOf" srcId="{2EF67CC4-1FA1-4A97-930E-3D2361562D36}" destId="{3A4194B5-5753-4C39-B3A3-1F2EF0DA1DDA}" srcOrd="1" destOrd="0" presId="urn:microsoft.com/office/officeart/2005/8/layout/chevron1"/>
    <dgm:cxn modelId="{93A177CB-F821-49AA-AB16-76292177E35A}" type="presParOf" srcId="{2EF67CC4-1FA1-4A97-930E-3D2361562D36}" destId="{A9730E79-99CB-4428-B719-1895E32E37FB}" srcOrd="2" destOrd="0" presId="urn:microsoft.com/office/officeart/2005/8/layout/chevron1"/>
    <dgm:cxn modelId="{B9EA0DDE-8C66-44F0-A643-26400EFC2B32}" type="presParOf" srcId="{2EF67CC4-1FA1-4A97-930E-3D2361562D36}" destId="{AF50629A-84F9-4B2C-96AB-53BBFDFEBA2C}" srcOrd="3" destOrd="0" presId="urn:microsoft.com/office/officeart/2005/8/layout/chevron1"/>
    <dgm:cxn modelId="{50518B3F-295E-4368-81FD-CC845D71CA82}" type="presParOf" srcId="{2EF67CC4-1FA1-4A97-930E-3D2361562D36}" destId="{D0AA3170-9830-4B5D-AA5D-0A2A8E3282ED}" srcOrd="4" destOrd="0" presId="urn:microsoft.com/office/officeart/2005/8/layout/chevron1"/>
    <dgm:cxn modelId="{2159A3F6-9F43-4185-82F3-3D642FC64B69}" type="presParOf" srcId="{2EF67CC4-1FA1-4A97-930E-3D2361562D36}" destId="{48578BB4-19D7-4961-BB4C-0A96645C92D8}" srcOrd="5" destOrd="0" presId="urn:microsoft.com/office/officeart/2005/8/layout/chevron1"/>
    <dgm:cxn modelId="{3B929DFB-DC7F-43A4-B968-6D96AB39E01F}" type="presParOf" srcId="{2EF67CC4-1FA1-4A97-930E-3D2361562D36}" destId="{B043F9FC-F438-45E2-B335-0291807C9B42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5BDA4-2F7A-4577-9E12-22BDB1BCC77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5A7DE3C-692E-4299-9D62-B0A4BFB0D41A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1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69873AFD-A3AF-441A-860D-04BD8C592613}" type="parTrans" cxnId="{22C5195D-E3C6-4627-84CF-1E02792320AB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E39D838-734D-4C33-B23F-1EF04583D9F4}" type="sibTrans" cxnId="{22C5195D-E3C6-4627-84CF-1E02792320AB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4F9889D-5C14-4F86-9D9F-DF7DDB01053C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2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B955FB7-403E-47C9-A924-9CD299B2F460}" type="parTrans" cxnId="{25C985A7-426F-4973-891E-6C637F0AC8A8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E8A48978-916C-4FA4-8ACD-67716E616B36}" type="sibTrans" cxnId="{25C985A7-426F-4973-891E-6C637F0AC8A8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F74D5BB-20EB-4FFA-A7B4-A1C17E943E5D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3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86041AA-7E86-429A-A901-15421F862C25}" type="parTrans" cxnId="{FA1D0B6B-98D0-4D18-91EC-5CA27C683E9D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FF9ABA-7000-4EDB-9378-75C8FCAE1A48}" type="sibTrans" cxnId="{FA1D0B6B-98D0-4D18-91EC-5CA27C683E9D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2201423-5483-4F42-95A4-DEB8A672B41E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4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EBEA16F-A8F8-4FCB-AE38-FA443F40C9A4}" type="parTrans" cxnId="{F3155555-3A8C-428C-8695-B8102A22733D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81EA948D-C4B1-4982-950D-61F7B15FF7E5}" type="sibTrans" cxnId="{F3155555-3A8C-428C-8695-B8102A22733D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4849951-E7DA-407D-9BEA-FA0A385E0FBB}">
      <dgm:prSet phldrT="[Text]" custT="1"/>
      <dgm:spPr>
        <a:noFill/>
        <a:ln w="63500">
          <a:solidFill>
            <a:schemeClr val="bg1"/>
          </a:solidFill>
        </a:ln>
      </dgm:spPr>
      <dgm:t>
        <a:bodyPr/>
        <a:lstStyle/>
        <a:p>
          <a:r>
            <a:rPr lang="tr-TR" sz="320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Step5</a:t>
          </a:r>
          <a:endParaRPr lang="en-US" sz="3200" dirty="0">
            <a:solidFill>
              <a:schemeClr val="bg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70383762-192E-481F-8F43-659F2DCAD3CE}" type="parTrans" cxnId="{35161D89-45BD-4254-AF8C-A48F626202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B495B2-6D22-4DD1-8377-1FF475801F51}" type="sibTrans" cxnId="{35161D89-45BD-4254-AF8C-A48F626202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FBAA74-1F6A-4690-8D1D-3C67D39C30A8}" type="pres">
      <dgm:prSet presAssocID="{1355BDA4-2F7A-4577-9E12-22BDB1BCC778}" presName="Name0" presStyleCnt="0">
        <dgm:presLayoutVars>
          <dgm:dir/>
          <dgm:resizeHandles val="exact"/>
        </dgm:presLayoutVars>
      </dgm:prSet>
      <dgm:spPr/>
    </dgm:pt>
    <dgm:pt modelId="{30B3FC71-BEE2-4BD2-BD6D-134DD4C26396}" type="pres">
      <dgm:prSet presAssocID="{15A7DE3C-692E-4299-9D62-B0A4BFB0D41A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B0245-A1FA-4AA5-8776-B2D305A749DA}" type="pres">
      <dgm:prSet presAssocID="{3E39D838-734D-4C33-B23F-1EF04583D9F4}" presName="parSpace" presStyleCnt="0"/>
      <dgm:spPr/>
    </dgm:pt>
    <dgm:pt modelId="{4ABAFE28-AA9D-4A33-A1E3-B5422D825953}" type="pres">
      <dgm:prSet presAssocID="{34F9889D-5C14-4F86-9D9F-DF7DDB01053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C1D75-759B-4849-8ABE-2B2E8AA5EB92}" type="pres">
      <dgm:prSet presAssocID="{E8A48978-916C-4FA4-8ACD-67716E616B36}" presName="parSpace" presStyleCnt="0"/>
      <dgm:spPr/>
    </dgm:pt>
    <dgm:pt modelId="{1A307523-D41D-43D3-98F2-0AF962CDCBC5}" type="pres">
      <dgm:prSet presAssocID="{2F74D5BB-20EB-4FFA-A7B4-A1C17E943E5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DF7EC-D410-4A0F-A8CF-2971E80A966C}" type="pres">
      <dgm:prSet presAssocID="{02FF9ABA-7000-4EDB-9378-75C8FCAE1A48}" presName="parSpace" presStyleCnt="0"/>
      <dgm:spPr/>
    </dgm:pt>
    <dgm:pt modelId="{6E738442-E6A4-467F-988D-C33B1B3C566D}" type="pres">
      <dgm:prSet presAssocID="{02201423-5483-4F42-95A4-DEB8A672B41E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698A-1E88-44C9-B984-B9C07A9C6F12}" type="pres">
      <dgm:prSet presAssocID="{81EA948D-C4B1-4982-950D-61F7B15FF7E5}" presName="parSpace" presStyleCnt="0"/>
      <dgm:spPr/>
    </dgm:pt>
    <dgm:pt modelId="{F6C6C417-741B-4E10-A5AB-739B27502A03}" type="pres">
      <dgm:prSet presAssocID="{F4849951-E7DA-407D-9BEA-FA0A385E0FB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5195D-E3C6-4627-84CF-1E02792320AB}" srcId="{1355BDA4-2F7A-4577-9E12-22BDB1BCC778}" destId="{15A7DE3C-692E-4299-9D62-B0A4BFB0D41A}" srcOrd="0" destOrd="0" parTransId="{69873AFD-A3AF-441A-860D-04BD8C592613}" sibTransId="{3E39D838-734D-4C33-B23F-1EF04583D9F4}"/>
    <dgm:cxn modelId="{35161D89-45BD-4254-AF8C-A48F626202C0}" srcId="{1355BDA4-2F7A-4577-9E12-22BDB1BCC778}" destId="{F4849951-E7DA-407D-9BEA-FA0A385E0FBB}" srcOrd="4" destOrd="0" parTransId="{70383762-192E-481F-8F43-659F2DCAD3CE}" sibTransId="{38B495B2-6D22-4DD1-8377-1FF475801F51}"/>
    <dgm:cxn modelId="{8A2B7EF3-872D-42FA-AB36-E4DC72C4A789}" type="presOf" srcId="{34F9889D-5C14-4F86-9D9F-DF7DDB01053C}" destId="{4ABAFE28-AA9D-4A33-A1E3-B5422D825953}" srcOrd="0" destOrd="0" presId="urn:microsoft.com/office/officeart/2005/8/layout/hChevron3"/>
    <dgm:cxn modelId="{FA1D0B6B-98D0-4D18-91EC-5CA27C683E9D}" srcId="{1355BDA4-2F7A-4577-9E12-22BDB1BCC778}" destId="{2F74D5BB-20EB-4FFA-A7B4-A1C17E943E5D}" srcOrd="2" destOrd="0" parTransId="{186041AA-7E86-429A-A901-15421F862C25}" sibTransId="{02FF9ABA-7000-4EDB-9378-75C8FCAE1A48}"/>
    <dgm:cxn modelId="{A8E5777F-D293-4379-8114-C86E1DF2419C}" type="presOf" srcId="{02201423-5483-4F42-95A4-DEB8A672B41E}" destId="{6E738442-E6A4-467F-988D-C33B1B3C566D}" srcOrd="0" destOrd="0" presId="urn:microsoft.com/office/officeart/2005/8/layout/hChevron3"/>
    <dgm:cxn modelId="{25C985A7-426F-4973-891E-6C637F0AC8A8}" srcId="{1355BDA4-2F7A-4577-9E12-22BDB1BCC778}" destId="{34F9889D-5C14-4F86-9D9F-DF7DDB01053C}" srcOrd="1" destOrd="0" parTransId="{1B955FB7-403E-47C9-A924-9CD299B2F460}" sibTransId="{E8A48978-916C-4FA4-8ACD-67716E616B36}"/>
    <dgm:cxn modelId="{CEE490E8-C9C1-4A23-9388-7055A8573C29}" type="presOf" srcId="{F4849951-E7DA-407D-9BEA-FA0A385E0FBB}" destId="{F6C6C417-741B-4E10-A5AB-739B27502A03}" srcOrd="0" destOrd="0" presId="urn:microsoft.com/office/officeart/2005/8/layout/hChevron3"/>
    <dgm:cxn modelId="{86BB9CC1-B8C5-475C-A75C-38B8E7485151}" type="presOf" srcId="{2F74D5BB-20EB-4FFA-A7B4-A1C17E943E5D}" destId="{1A307523-D41D-43D3-98F2-0AF962CDCBC5}" srcOrd="0" destOrd="0" presId="urn:microsoft.com/office/officeart/2005/8/layout/hChevron3"/>
    <dgm:cxn modelId="{F3155555-3A8C-428C-8695-B8102A22733D}" srcId="{1355BDA4-2F7A-4577-9E12-22BDB1BCC778}" destId="{02201423-5483-4F42-95A4-DEB8A672B41E}" srcOrd="3" destOrd="0" parTransId="{FEBEA16F-A8F8-4FCB-AE38-FA443F40C9A4}" sibTransId="{81EA948D-C4B1-4982-950D-61F7B15FF7E5}"/>
    <dgm:cxn modelId="{CCBB2E98-3672-4658-ACE1-9AAC9197D98C}" type="presOf" srcId="{15A7DE3C-692E-4299-9D62-B0A4BFB0D41A}" destId="{30B3FC71-BEE2-4BD2-BD6D-134DD4C26396}" srcOrd="0" destOrd="0" presId="urn:microsoft.com/office/officeart/2005/8/layout/hChevron3"/>
    <dgm:cxn modelId="{587835F2-BD99-4F2B-BF90-3989334A1A8F}" type="presOf" srcId="{1355BDA4-2F7A-4577-9E12-22BDB1BCC778}" destId="{87FBAA74-1F6A-4690-8D1D-3C67D39C30A8}" srcOrd="0" destOrd="0" presId="urn:microsoft.com/office/officeart/2005/8/layout/hChevron3"/>
    <dgm:cxn modelId="{D7A52ED6-1FB5-4EB3-B568-93418B0D475A}" type="presParOf" srcId="{87FBAA74-1F6A-4690-8D1D-3C67D39C30A8}" destId="{30B3FC71-BEE2-4BD2-BD6D-134DD4C26396}" srcOrd="0" destOrd="0" presId="urn:microsoft.com/office/officeart/2005/8/layout/hChevron3"/>
    <dgm:cxn modelId="{13373A58-6252-4BB3-924D-D2E58C07ED06}" type="presParOf" srcId="{87FBAA74-1F6A-4690-8D1D-3C67D39C30A8}" destId="{2D2B0245-A1FA-4AA5-8776-B2D305A749DA}" srcOrd="1" destOrd="0" presId="urn:microsoft.com/office/officeart/2005/8/layout/hChevron3"/>
    <dgm:cxn modelId="{C043A235-2332-4139-9967-0BFDC2F3B107}" type="presParOf" srcId="{87FBAA74-1F6A-4690-8D1D-3C67D39C30A8}" destId="{4ABAFE28-AA9D-4A33-A1E3-B5422D825953}" srcOrd="2" destOrd="0" presId="urn:microsoft.com/office/officeart/2005/8/layout/hChevron3"/>
    <dgm:cxn modelId="{7BB28664-96A7-4A23-B887-E045D30642AF}" type="presParOf" srcId="{87FBAA74-1F6A-4690-8D1D-3C67D39C30A8}" destId="{D60C1D75-759B-4849-8ABE-2B2E8AA5EB92}" srcOrd="3" destOrd="0" presId="urn:microsoft.com/office/officeart/2005/8/layout/hChevron3"/>
    <dgm:cxn modelId="{277EA500-4D30-490B-B45F-6436A09645ED}" type="presParOf" srcId="{87FBAA74-1F6A-4690-8D1D-3C67D39C30A8}" destId="{1A307523-D41D-43D3-98F2-0AF962CDCBC5}" srcOrd="4" destOrd="0" presId="urn:microsoft.com/office/officeart/2005/8/layout/hChevron3"/>
    <dgm:cxn modelId="{F1C4FAC1-291B-4358-9EE4-0CDCB538DDA7}" type="presParOf" srcId="{87FBAA74-1F6A-4690-8D1D-3C67D39C30A8}" destId="{B59DF7EC-D410-4A0F-A8CF-2971E80A966C}" srcOrd="5" destOrd="0" presId="urn:microsoft.com/office/officeart/2005/8/layout/hChevron3"/>
    <dgm:cxn modelId="{BE75E255-177A-40A0-A75D-9A184F2C4529}" type="presParOf" srcId="{87FBAA74-1F6A-4690-8D1D-3C67D39C30A8}" destId="{6E738442-E6A4-467F-988D-C33B1B3C566D}" srcOrd="6" destOrd="0" presId="urn:microsoft.com/office/officeart/2005/8/layout/hChevron3"/>
    <dgm:cxn modelId="{B435576F-0CE3-45BB-A32F-0BAD6CEC2C97}" type="presParOf" srcId="{87FBAA74-1F6A-4690-8D1D-3C67D39C30A8}" destId="{0156698A-1E88-44C9-B984-B9C07A9C6F12}" srcOrd="7" destOrd="0" presId="urn:microsoft.com/office/officeart/2005/8/layout/hChevron3"/>
    <dgm:cxn modelId="{28BC6158-C915-4940-BABC-CDAA85E84EEF}" type="presParOf" srcId="{87FBAA74-1F6A-4690-8D1D-3C67D39C30A8}" destId="{F6C6C417-741B-4E10-A5AB-739B27502A03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69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7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6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9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88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5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10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65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0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2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00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5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7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1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5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3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5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2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4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76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76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87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2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89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1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4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8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80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7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64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01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88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65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4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88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44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34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86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9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71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3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84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3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4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9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65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TITLE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83982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81214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Relationship Id="rId9" Type="http://schemas.openxmlformats.org/officeDocument/2006/relationships/image" Target="../media/image7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50.emf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34.emf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83880" y="5678212"/>
            <a:ext cx="8016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2250" y="4095750"/>
            <a:ext cx="11182350" cy="5181600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34852" y="3829050"/>
            <a:ext cx="4198463" cy="7618052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5113" y="3829050"/>
            <a:ext cx="4198463" cy="7618052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95374" y="3829050"/>
            <a:ext cx="4198463" cy="7618052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75636" y="3829050"/>
            <a:ext cx="4198463" cy="7618052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568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0461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00722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80984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3134850" y="3819362"/>
            <a:ext cx="1895587" cy="1895587"/>
          </a:xfrm>
          <a:prstGeom prst="rtTriangle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4728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1" name="Right Triangle 30"/>
          <p:cNvSpPr/>
          <p:nvPr/>
        </p:nvSpPr>
        <p:spPr>
          <a:xfrm rot="5400000">
            <a:off x="7812572" y="3819362"/>
            <a:ext cx="1895587" cy="1895587"/>
          </a:xfrm>
          <a:prstGeom prst="rtTriangle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42450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Right Triangle 32"/>
          <p:cNvSpPr/>
          <p:nvPr/>
        </p:nvSpPr>
        <p:spPr>
          <a:xfrm rot="5400000">
            <a:off x="12472960" y="3819362"/>
            <a:ext cx="1895587" cy="1895587"/>
          </a:xfrm>
          <a:prstGeom prst="rtTriangle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40938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ight Triangle 34"/>
          <p:cNvSpPr/>
          <p:nvPr/>
        </p:nvSpPr>
        <p:spPr>
          <a:xfrm rot="5400000">
            <a:off x="17175635" y="3819362"/>
            <a:ext cx="1895587" cy="1895587"/>
          </a:xfrm>
          <a:prstGeom prst="rtTriangle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05513" y="3974006"/>
            <a:ext cx="207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2952" y="3829050"/>
            <a:ext cx="14213646" cy="1731446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198463" cy="1731446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82952" y="5766501"/>
            <a:ext cx="14213646" cy="1731446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4852" y="5766501"/>
            <a:ext cx="4198463" cy="1731446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2952" y="7703953"/>
            <a:ext cx="14213646" cy="1731446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34852" y="7703953"/>
            <a:ext cx="4198463" cy="1731446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82952" y="9641404"/>
            <a:ext cx="14213646" cy="1731446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34852" y="9641404"/>
            <a:ext cx="4198463" cy="1731446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1245" y="3879165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1245" y="5828631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1245" y="7717353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1245" y="9691519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9426" y="4140775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99426" y="6029712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9426" y="7978963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9426" y="9953129"/>
            <a:ext cx="1317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COLUMNS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515437" cy="7618052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50289" y="3829050"/>
            <a:ext cx="4515437" cy="7618052"/>
          </a:xfrm>
          <a:prstGeom prst="rect">
            <a:avLst/>
          </a:prstGeom>
          <a:solidFill>
            <a:srgbClr val="2039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65721" y="3829050"/>
            <a:ext cx="4515437" cy="7618052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681162" y="3829050"/>
            <a:ext cx="4515437" cy="7618052"/>
          </a:xfrm>
          <a:prstGeom prst="rect">
            <a:avLst/>
          </a:prstGeom>
          <a:solidFill>
            <a:srgbClr val="20394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4103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9539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24975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40411" y="4356594"/>
            <a:ext cx="3796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27285" y="0"/>
            <a:ext cx="14356715" cy="13716000"/>
            <a:chOff x="10027284" y="0"/>
            <a:chExt cx="14356715" cy="13716000"/>
          </a:xfrm>
          <a:blipFill>
            <a:blip r:embed="rId3"/>
            <a:stretch>
              <a:fillRect/>
            </a:stretch>
          </a:blipFill>
        </p:grpSpPr>
        <p:sp>
          <p:nvSpPr>
            <p:cNvPr id="8" name="Rectangle 7"/>
            <p:cNvSpPr/>
            <p:nvPr/>
          </p:nvSpPr>
          <p:spPr>
            <a:xfrm>
              <a:off x="14500097" y="0"/>
              <a:ext cx="9883902" cy="1371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Right Triangle 1"/>
            <p:cNvSpPr/>
            <p:nvPr/>
          </p:nvSpPr>
          <p:spPr>
            <a:xfrm flipH="1">
              <a:off x="10027284" y="0"/>
              <a:ext cx="4476934" cy="13716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4853" y="3660355"/>
            <a:ext cx="5849128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4852" y="3660355"/>
            <a:ext cx="182392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9925" y="7277100"/>
            <a:ext cx="18087975" cy="4076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42570" y="3755605"/>
            <a:ext cx="8280000" cy="75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58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DIVIDER 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39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11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5086350"/>
            <a:ext cx="24384000" cy="3771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52" y="9479621"/>
            <a:ext cx="182392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4853" y="5579611"/>
            <a:ext cx="572339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64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HALF PAGE 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78676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475908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6925738"/>
            <a:ext cx="24384000" cy="67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852" y="3660355"/>
            <a:ext cx="18239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4852" y="7819232"/>
            <a:ext cx="182392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rgbClr val="46658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endParaRPr lang="en-US" sz="2500" dirty="0">
              <a:solidFill>
                <a:srgbClr val="46658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24384000" cy="8858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8009" y="1601102"/>
            <a:ext cx="58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DIVIDER 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39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11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52" y="9479621"/>
            <a:ext cx="182392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009" y="4075182"/>
            <a:ext cx="182460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WHEN LIFE GIVES YOU LEMONS, THROW TH</a:t>
            </a:r>
            <a:r>
              <a:rPr lang="en-US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</a:t>
            </a:r>
            <a:r>
              <a:rPr lang="tr-TR" sz="7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LEMONS BACK AT LIFE. YOU DON’T NEED LEMONS, YOU HATE LEMONS.</a:t>
            </a:r>
            <a:endParaRPr lang="en-US" sz="7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5593" y="3228796"/>
            <a:ext cx="712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</a:t>
            </a:r>
            <a:endParaRPr lang="en-US" sz="15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10553" y="6457593"/>
            <a:ext cx="7124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09" y="1601102"/>
            <a:ext cx="649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CALLOUT TEXT DIVIDER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182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54906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" y="6596555"/>
            <a:ext cx="24384000" cy="133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4852" y="3660355"/>
            <a:ext cx="18239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4852" y="8471948"/>
            <a:ext cx="182392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8009" y="6912537"/>
            <a:ext cx="1824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46658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HURR DURR BUY OUR STUFF WE ROCK AND SO ON</a:t>
            </a:r>
            <a:endParaRPr lang="en-US" sz="4000" dirty="0">
              <a:solidFill>
                <a:srgbClr val="46658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762000"/>
            <a:ext cx="8553450" cy="12020550"/>
          </a:xfrm>
          <a:prstGeom prst="rect">
            <a:avLst/>
          </a:prstGeom>
          <a:solidFill>
            <a:srgbClr val="37506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9660" y="1792012"/>
            <a:ext cx="8016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0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10" y="3942043"/>
            <a:ext cx="8511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MINIMAL BUSINESS</a:t>
            </a:r>
          </a:p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TEMPLATE</a:t>
            </a:r>
            <a:endParaRPr lang="en-US" sz="35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62100" y="3518478"/>
            <a:ext cx="70104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2100" y="5499678"/>
            <a:ext cx="70104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0110" y="6018496"/>
            <a:ext cx="8511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BY</a:t>
            </a:r>
          </a:p>
          <a:p>
            <a:pPr algn="ctr"/>
            <a:r>
              <a:rPr lang="tr-TR" sz="35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JOHN DOE</a:t>
            </a:r>
            <a:endParaRPr lang="en-US" sz="35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4853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276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8010" y="1601102"/>
            <a:ext cx="552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&amp; 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8124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TITLE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25356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887698" y="3755605"/>
            <a:ext cx="5334871" cy="75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14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WITH PHOTOS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943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5915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9925" y="5791200"/>
            <a:ext cx="5876925" cy="5562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05925" y="5791200"/>
            <a:ext cx="5876925" cy="5562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16211" y="5791200"/>
            <a:ext cx="5876925" cy="5562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43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MEET THE TEAM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0868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WE ARE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65810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6180" y="4347338"/>
            <a:ext cx="2549047" cy="254904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54594" y="4347338"/>
            <a:ext cx="2549047" cy="254904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83009" y="4347338"/>
            <a:ext cx="2549047" cy="254904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611423" y="4347338"/>
            <a:ext cx="2549047" cy="254904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39837" y="4347338"/>
            <a:ext cx="2549047" cy="254904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4338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64803" y="7155779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JOHN DOE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73644" y="7155779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JANE DOE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33992" y="7155779"/>
            <a:ext cx="3247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MARSHALL DOE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62406" y="7155779"/>
            <a:ext cx="3247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ERIKSON DOE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37415" y="7155779"/>
            <a:ext cx="31721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MARGARET DOE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73644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011438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50744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09100" y="807172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64803" y="7615601"/>
            <a:ext cx="247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DESIGNER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73644" y="7615601"/>
            <a:ext cx="247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DEVELOPER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33992" y="7615601"/>
            <a:ext cx="3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MARKETER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62406" y="7615601"/>
            <a:ext cx="324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TALKER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37415" y="7615601"/>
            <a:ext cx="31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DESIGNER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603097" y="0"/>
            <a:ext cx="10780902" cy="1371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852" y="3660355"/>
            <a:ext cx="75712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291" y="36603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34690" y="415565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44291" y="47462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4690" y="524150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4291" y="58320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234690" y="632735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44291" y="69179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234690" y="741320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44291" y="80037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34690" y="849905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44291" y="908960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234690" y="958490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4291" y="10175455"/>
            <a:ext cx="1735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34690" y="10670755"/>
            <a:ext cx="289560" cy="0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291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336665" cy="32782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44291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Maecenas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9717" y="7976358"/>
            <a:ext cx="336665" cy="32782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33480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68906" y="3971038"/>
            <a:ext cx="336665" cy="32782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33480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68906" y="7976358"/>
            <a:ext cx="336665" cy="32782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22669" y="384323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858095" y="3971038"/>
            <a:ext cx="336665" cy="32782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22669" y="7848555"/>
            <a:ext cx="4773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858095" y="7976358"/>
            <a:ext cx="336665" cy="32782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TIMELINE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0281" y="1601102"/>
            <a:ext cx="576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HUMBLE BEGINNINGS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017514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870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33748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4625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3336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84214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65091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444347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625224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806102" y="7372607"/>
            <a:ext cx="335450" cy="32664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stCxn id="22" idx="3"/>
          </p:cNvCxnSpPr>
          <p:nvPr/>
        </p:nvCxnSpPr>
        <p:spPr>
          <a:xfrm>
            <a:off x="3688320" y="7535928"/>
            <a:ext cx="18454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69197" y="7535928"/>
            <a:ext cx="18454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57908" y="7535928"/>
            <a:ext cx="18454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238785" y="7535928"/>
            <a:ext cx="18454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419664" y="7535928"/>
            <a:ext cx="18454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4608375" y="7535928"/>
            <a:ext cx="18454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6789252" y="7535928"/>
            <a:ext cx="18454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960674" y="7535928"/>
            <a:ext cx="184542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99211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1985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8377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1988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51511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1990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68965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1992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02145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1997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220619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2003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37375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2006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91207" y="8003045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2010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752443" y="6496526"/>
            <a:ext cx="24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2015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59716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58882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38450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37616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887927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087093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5215090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7450832" y="8841279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9612948" y="4172160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18456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ICONS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2976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3750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rgbClr val="37506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80208" y="1486802"/>
            <a:ext cx="0" cy="932548"/>
          </a:xfrm>
          <a:prstGeom prst="line">
            <a:avLst/>
          </a:prstGeom>
          <a:ln w="63500">
            <a:solidFill>
              <a:srgbClr val="375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rgbClr val="375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32" y="4727607"/>
            <a:ext cx="956250" cy="7762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5177" y="9377325"/>
            <a:ext cx="911250" cy="9225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6306" y="9377325"/>
            <a:ext cx="1080000" cy="922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7105" y="9343575"/>
            <a:ext cx="967500" cy="990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6858" y="9343575"/>
            <a:ext cx="911250" cy="990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4520" y="9377325"/>
            <a:ext cx="1068750" cy="9225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5002" y="9416700"/>
            <a:ext cx="843750" cy="843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5342" y="9304200"/>
            <a:ext cx="1001250" cy="1068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9715" y="9411075"/>
            <a:ext cx="1068750" cy="855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6656" y="9450450"/>
            <a:ext cx="945000" cy="7762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3748" y="9416700"/>
            <a:ext cx="1068750" cy="8437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4654" y="9416700"/>
            <a:ext cx="1001250" cy="8437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9456" y="9449175"/>
            <a:ext cx="990000" cy="855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24034" y="7822446"/>
            <a:ext cx="1068750" cy="855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30439" y="7822446"/>
            <a:ext cx="1023750" cy="855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63133" y="7828071"/>
            <a:ext cx="1147500" cy="8437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85728" y="7788696"/>
            <a:ext cx="1068750" cy="9225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748075" y="7771821"/>
            <a:ext cx="1001250" cy="9562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86337" y="7754946"/>
            <a:ext cx="540000" cy="99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15002" y="7811196"/>
            <a:ext cx="911250" cy="8775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45509" y="7788696"/>
            <a:ext cx="922500" cy="9225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60664" y="7760571"/>
            <a:ext cx="967500" cy="9787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5443" y="7715571"/>
            <a:ext cx="1080000" cy="106875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14498" y="7715571"/>
            <a:ext cx="922500" cy="10687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01893" y="7788696"/>
            <a:ext cx="922500" cy="9225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89288" y="7788696"/>
            <a:ext cx="922500" cy="9225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198589" y="6157025"/>
            <a:ext cx="922500" cy="10687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476235" y="6308900"/>
            <a:ext cx="1372500" cy="765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011026" y="6230150"/>
            <a:ext cx="1226250" cy="922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545817" y="6190775"/>
            <a:ext cx="1035000" cy="10012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889358" y="6196400"/>
            <a:ext cx="1226250" cy="99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40399" y="6168275"/>
            <a:ext cx="618750" cy="104625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732219" y="6168275"/>
            <a:ext cx="765000" cy="10462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075342" y="6382025"/>
            <a:ext cx="1147500" cy="6187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22215" y="6157025"/>
            <a:ext cx="843750" cy="106875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112498" y="6269525"/>
            <a:ext cx="1102500" cy="84375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785126" y="6211100"/>
            <a:ext cx="832500" cy="9225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188628" y="6230150"/>
            <a:ext cx="922500" cy="9225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554654" y="6250475"/>
            <a:ext cx="697500" cy="8437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8887682" y="4660107"/>
            <a:ext cx="911250" cy="91125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0350464" y="4676982"/>
            <a:ext cx="618750" cy="8775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7409396" y="4654482"/>
            <a:ext cx="922500" cy="9225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823758" y="4654482"/>
            <a:ext cx="1226250" cy="9225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810163" y="4654482"/>
            <a:ext cx="618750" cy="9225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3445745" y="4693857"/>
            <a:ext cx="843750" cy="84375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1813127" y="4637607"/>
            <a:ext cx="1226250" cy="95625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529259" y="4575732"/>
            <a:ext cx="877500" cy="1080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093789" y="4575732"/>
            <a:ext cx="1068750" cy="1080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755276" y="4575732"/>
            <a:ext cx="1068750" cy="1080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391656" y="4693857"/>
            <a:ext cx="1035000" cy="84375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63143" y="4693857"/>
            <a:ext cx="112500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ICONS WHITE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330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040537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42032" y="4727607"/>
            <a:ext cx="956250" cy="7762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8365177" y="9377325"/>
            <a:ext cx="911250" cy="9225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6846306" y="9377325"/>
            <a:ext cx="1080000" cy="922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5387105" y="9343575"/>
            <a:ext cx="967500" cy="990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4046858" y="9343575"/>
            <a:ext cx="911250" cy="990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2744520" y="9377325"/>
            <a:ext cx="1068750" cy="9225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1515002" y="9416700"/>
            <a:ext cx="843750" cy="843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0075342" y="9304200"/>
            <a:ext cx="1001250" cy="1068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609715" y="9411075"/>
            <a:ext cx="1068750" cy="855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426656" y="9450450"/>
            <a:ext cx="945000" cy="7762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6043748" y="9416700"/>
            <a:ext cx="1068750" cy="8437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4554654" y="9416700"/>
            <a:ext cx="1001250" cy="8437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189456" y="9449175"/>
            <a:ext cx="990000" cy="855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18924034" y="7822446"/>
            <a:ext cx="1068750" cy="855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17330439" y="7822446"/>
            <a:ext cx="1023750" cy="855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15863133" y="7828071"/>
            <a:ext cx="1147500" cy="8437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14185728" y="7788696"/>
            <a:ext cx="1068750" cy="9225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2748075" y="7771821"/>
            <a:ext cx="1001250" cy="9562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0486337" y="7754946"/>
            <a:ext cx="540000" cy="9900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1515002" y="7811196"/>
            <a:ext cx="911250" cy="8775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0045509" y="7788696"/>
            <a:ext cx="922500" cy="9225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8660664" y="7760571"/>
            <a:ext cx="967500" cy="9787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7185443" y="7715571"/>
            <a:ext cx="1080000" cy="106875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814498" y="7715571"/>
            <a:ext cx="922500" cy="10687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501893" y="7788696"/>
            <a:ext cx="922500" cy="9225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3189288" y="7788696"/>
            <a:ext cx="922500" cy="9225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20198589" y="6157025"/>
            <a:ext cx="922500" cy="10687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18476235" y="6308900"/>
            <a:ext cx="1372500" cy="765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1">
            <a:biLevel thresh="25000"/>
          </a:blip>
          <a:stretch>
            <a:fillRect/>
          </a:stretch>
        </p:blipFill>
        <p:spPr>
          <a:xfrm>
            <a:off x="17011026" y="6230150"/>
            <a:ext cx="1226250" cy="9225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15545817" y="6190775"/>
            <a:ext cx="1035000" cy="10012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13889358" y="6196400"/>
            <a:ext cx="1226250" cy="99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12840399" y="6168275"/>
            <a:ext cx="618750" cy="104625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11732219" y="6168275"/>
            <a:ext cx="765000" cy="10462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10075342" y="6382025"/>
            <a:ext cx="1147500" cy="6187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8722215" y="6157025"/>
            <a:ext cx="843750" cy="106875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8">
            <a:biLevel thresh="25000"/>
          </a:blip>
          <a:stretch>
            <a:fillRect/>
          </a:stretch>
        </p:blipFill>
        <p:spPr>
          <a:xfrm>
            <a:off x="7112498" y="6269525"/>
            <a:ext cx="1102500" cy="84375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785126" y="6211100"/>
            <a:ext cx="832500" cy="9225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3188628" y="6230150"/>
            <a:ext cx="922500" cy="9225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4554654" y="6250475"/>
            <a:ext cx="697500" cy="8437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18887682" y="4660107"/>
            <a:ext cx="911250" cy="91125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3">
            <a:biLevel thresh="25000"/>
          </a:blip>
          <a:stretch>
            <a:fillRect/>
          </a:stretch>
        </p:blipFill>
        <p:spPr>
          <a:xfrm>
            <a:off x="20350464" y="4676982"/>
            <a:ext cx="618750" cy="8775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4">
            <a:biLevel thresh="25000"/>
          </a:blip>
          <a:stretch>
            <a:fillRect/>
          </a:stretch>
        </p:blipFill>
        <p:spPr>
          <a:xfrm>
            <a:off x="17409396" y="4654482"/>
            <a:ext cx="922500" cy="9225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15823758" y="4654482"/>
            <a:ext cx="1226250" cy="9225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6">
            <a:biLevel thresh="25000"/>
          </a:blip>
          <a:stretch>
            <a:fillRect/>
          </a:stretch>
        </p:blipFill>
        <p:spPr>
          <a:xfrm>
            <a:off x="14810163" y="4654482"/>
            <a:ext cx="618750" cy="9225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13445745" y="4693857"/>
            <a:ext cx="843750" cy="84375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11813127" y="4637607"/>
            <a:ext cx="1226250" cy="95625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9">
            <a:biLevel thresh="25000"/>
          </a:blip>
          <a:stretch>
            <a:fillRect/>
          </a:stretch>
        </p:blipFill>
        <p:spPr>
          <a:xfrm>
            <a:off x="10529259" y="4575732"/>
            <a:ext cx="877500" cy="1080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0">
            <a:biLevel thresh="25000"/>
          </a:blip>
          <a:stretch>
            <a:fillRect/>
          </a:stretch>
        </p:blipFill>
        <p:spPr>
          <a:xfrm>
            <a:off x="9093789" y="4575732"/>
            <a:ext cx="1068750" cy="1080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1">
            <a:biLevel thresh="25000"/>
          </a:blip>
          <a:stretch>
            <a:fillRect/>
          </a:stretch>
        </p:blipFill>
        <p:spPr>
          <a:xfrm>
            <a:off x="7755276" y="4575732"/>
            <a:ext cx="1068750" cy="1080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2">
            <a:biLevel thresh="25000"/>
          </a:blip>
          <a:stretch>
            <a:fillRect/>
          </a:stretch>
        </p:blipFill>
        <p:spPr>
          <a:xfrm>
            <a:off x="6391656" y="4693857"/>
            <a:ext cx="1035000" cy="84375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3">
            <a:biLevel thresh="25000"/>
          </a:blip>
          <a:stretch>
            <a:fillRect/>
          </a:stretch>
        </p:blipFill>
        <p:spPr>
          <a:xfrm>
            <a:off x="4963143" y="4693857"/>
            <a:ext cx="112500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 POINTS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171" y="3971038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1187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0171" y="5936998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9717" y="59369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1187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0171" y="7885551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9717" y="7885551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1187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0171" y="9834104"/>
            <a:ext cx="16026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79717" y="9834104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71187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2410" y="5811562"/>
            <a:ext cx="8016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VENTURE</a:t>
            </a:r>
            <a:endParaRPr lang="en-US" sz="12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33250" y="4514850"/>
            <a:ext cx="209550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706350" y="6068938"/>
            <a:ext cx="85115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MINIMAL BUSINESS</a:t>
            </a:r>
          </a:p>
          <a:p>
            <a:r>
              <a:rPr lang="tr-TR" sz="43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TEMPLATE</a:t>
            </a:r>
            <a:endParaRPr lang="en-US" sz="4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 POINTS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0171" y="3971038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9717" y="397103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1187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0171" y="5936998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9717" y="59369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1187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0171" y="7885551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79717" y="7885551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1187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0171" y="9834104"/>
            <a:ext cx="59855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79717" y="9834104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71187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88744" y="3971038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398290" y="397103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12620" y="424904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88744" y="5936998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398290" y="59369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89760" y="62150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88744" y="7885551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398290" y="7885551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89760" y="8163559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88744" y="9834104"/>
            <a:ext cx="59078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398290" y="9834104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812620" y="10112112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4852" y="3660355"/>
            <a:ext cx="182392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261604"/>
            <a:ext cx="24383999" cy="54482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6437400"/>
              </p:ext>
            </p:extLst>
          </p:nvPr>
        </p:nvGraphicFramePr>
        <p:xfrm>
          <a:off x="4112373" y="5134842"/>
          <a:ext cx="16256000" cy="34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4311" y="8151648"/>
            <a:ext cx="2902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59975" y="8151648"/>
            <a:ext cx="30129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17625" y="8151648"/>
            <a:ext cx="2902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03825" y="8151648"/>
            <a:ext cx="30129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agnis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lorema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675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0221127"/>
              </p:ext>
            </p:extLst>
          </p:nvPr>
        </p:nvGraphicFramePr>
        <p:xfrm>
          <a:off x="4131423" y="5134842"/>
          <a:ext cx="16256000" cy="342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34852" y="3660355"/>
            <a:ext cx="1823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6211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8848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17380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99712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72544" y="81669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7216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268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8077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915309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7080" y="4023488"/>
            <a:ext cx="3264035" cy="32640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77080" y="7765494"/>
            <a:ext cx="3264035" cy="32640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83278" y="4023488"/>
            <a:ext cx="7006042" cy="70060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49386" y="4023488"/>
            <a:ext cx="3264035" cy="326403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349386" y="7765494"/>
            <a:ext cx="3264035" cy="326403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073488" y="4023488"/>
            <a:ext cx="3264035" cy="326403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073488" y="7765494"/>
            <a:ext cx="3264035" cy="326403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2418" y="656564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388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3693" y="656564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15163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54968" y="656564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4643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786243" y="656564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77713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17518" y="656564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408988" y="68436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7526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8801" y="8783739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71978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41353" y="8783739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872630" y="3979820"/>
            <a:ext cx="3587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22" idx="3"/>
          </p:cNvCxnSpPr>
          <p:nvPr/>
        </p:nvCxnSpPr>
        <p:spPr>
          <a:xfrm flipV="1">
            <a:off x="6390402" y="7189107"/>
            <a:ext cx="1933291" cy="849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621676" y="7189107"/>
            <a:ext cx="1933291" cy="849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2852951" y="7189107"/>
            <a:ext cx="1933291" cy="849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074349" y="7189107"/>
            <a:ext cx="1933291" cy="849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505246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967797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430347" y="577361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36521" y="810424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199072" y="8104245"/>
            <a:ext cx="24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97781" y="6854697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INTERMISSION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46361" y="7544702"/>
            <a:ext cx="509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 MINUTES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854187" y="5499708"/>
            <a:ext cx="737864" cy="564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4598" y="4996477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750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3612" y="5731298"/>
            <a:ext cx="16725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DARK BLUE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2525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381" y="5731298"/>
            <a:ext cx="137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33A9A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9012" y="5731298"/>
            <a:ext cx="1413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CYAN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55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TABLE OF CONTENTS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3801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4130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1 - 4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061033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3905250"/>
            <a:ext cx="1289685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49750" y="364130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4853" y="416452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2 - 5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0" y="4428470"/>
            <a:ext cx="1289685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049750" y="416452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TEAM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4853" y="468307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5 - 9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0" y="4947019"/>
            <a:ext cx="10704576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453360" y="4683074"/>
            <a:ext cx="57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PROJECTS AND CLIENTS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4853" y="520629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9 - 11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77840" y="5470239"/>
            <a:ext cx="14429232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049750" y="5206294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4853" y="573418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11 - 14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815584" y="5998130"/>
            <a:ext cx="12563856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049750" y="573418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4853" y="6257405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14 - 17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815584" y="6521350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049750" y="6257405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34853" y="6775954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17 - 19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815584" y="7039899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049750" y="6775954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4853" y="7289832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19 - 21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815584" y="7553777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049750" y="7289832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34853" y="7813052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21 - 23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815584" y="8076997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049750" y="7813052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34853" y="8331601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23 - 25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815584" y="8595546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049750" y="8331601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34853" y="884547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25 - 28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815584" y="9109424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049750" y="884547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34853" y="936869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28 - 34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815584" y="9632644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049750" y="936869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4853" y="9891919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35 - 37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815584" y="10155864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7049750" y="9891919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34853" y="10410468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37 - 38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815584" y="10674413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049750" y="10410468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34853" y="10924346"/>
            <a:ext cx="307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38 - 42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815584" y="11188291"/>
            <a:ext cx="13990320" cy="0"/>
          </a:xfrm>
          <a:prstGeom prst="line">
            <a:avLst/>
          </a:prstGeom>
          <a:ln w="381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7049750" y="10924346"/>
            <a:ext cx="414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3212" y="5731298"/>
            <a:ext cx="15505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ORANGE PHOTO FILTER SLIDE</a:t>
            </a:r>
            <a:endParaRPr lang="en-US" sz="8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3612" y="5731298"/>
            <a:ext cx="16725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WHITE PHOTO FILTER SLIDE</a:t>
            </a:r>
            <a:endParaRPr lang="en-US" sz="8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662" y="6893348"/>
            <a:ext cx="906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JUST CHANGE THE BACKGROUND AND THE FILTER WILL APPLY AUTOMATICALLY</a:t>
            </a:r>
            <a:endParaRPr lang="en-US" sz="30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10151" y="5491777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890454" y="7726920"/>
            <a:ext cx="786568" cy="578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2663889" y="5880665"/>
            <a:ext cx="775617" cy="784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020204" y="5921391"/>
            <a:ext cx="559166" cy="6764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12416" y="7256406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12416" y="5491777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310151" y="7256406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107886" y="5833469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107886" y="5384561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07886" y="7679724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107886" y="7230816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1657" y="5833469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96982" y="5384561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1657" y="7679724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96982" y="7230816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2757124" y="7689745"/>
            <a:ext cx="682382" cy="6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13426" y="5263177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767164" y="5652065"/>
            <a:ext cx="775617" cy="78463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290226" y="5263177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36626" y="5263177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095726" y="5673706"/>
            <a:ext cx="404375" cy="7413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6771931" y="5671115"/>
            <a:ext cx="559166" cy="6764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8313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560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081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8328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4538" y="7497417"/>
            <a:ext cx="272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79254" y="698226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8011" y="1601102"/>
            <a:ext cx="327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PROPERTIES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499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ROCK SOLID STUFF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225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8900000">
            <a:off x="11437861" y="8114296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21026" y="10538756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56054" y="10099802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8900000">
            <a:off x="12676556" y="6855516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8900000">
            <a:off x="10199165" y="6855516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8900000">
            <a:off x="11437861" y="5596737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3115703" y="7255793"/>
            <a:ext cx="682382" cy="6908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990029" y="8513933"/>
            <a:ext cx="404375" cy="7413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823926" y="5989611"/>
            <a:ext cx="750446" cy="7426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650948" y="7189386"/>
            <a:ext cx="672756" cy="8280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852745" y="7172713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852745" y="6723805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4484" y="7172713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79582" y="6723805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21026" y="3874047"/>
            <a:ext cx="474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956054" y="3435093"/>
            <a:ext cx="24723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TITLE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49820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20363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56847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063361" y="7521449"/>
            <a:ext cx="4320639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49820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20363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56847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063361" y="7521449"/>
            <a:ext cx="4320639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7521449"/>
            <a:ext cx="512186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51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21866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336" y="71675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5520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>
            <a:stCxn id="46" idx="3"/>
          </p:cNvCxnSpPr>
          <p:nvPr/>
        </p:nvCxnSpPr>
        <p:spPr>
          <a:xfrm>
            <a:off x="6419850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4960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58350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385" y="7167506"/>
            <a:ext cx="94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1445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004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8893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6929" y="7167506"/>
            <a:ext cx="89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82547" y="8603998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>
            <a:off x="15526877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598187" y="595078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65377" y="68894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13414" y="7167506"/>
            <a:ext cx="90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58472" y="8609941"/>
            <a:ext cx="471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319031" y="3932644"/>
            <a:ext cx="4190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6334" y="7521449"/>
            <a:ext cx="325755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7521449"/>
            <a:ext cx="512186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00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16868" y="41462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08338" y="44243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376529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5410200"/>
            <a:ext cx="0" cy="19431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7353300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08338" y="7631308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165860" y="8617202"/>
            <a:ext cx="0" cy="19431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516868" y="10560302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908338" y="10838310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697728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00570" y="10184285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165860" y="11824204"/>
            <a:ext cx="0" cy="1891796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516868" y="458444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08338" y="486245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420344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5848350"/>
            <a:ext cx="0" cy="19431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7791450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08338" y="8069458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165860" y="9055352"/>
            <a:ext cx="0" cy="19431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516868" y="10998452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908338" y="11276460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741543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200570" y="10622435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165860" y="12262354"/>
            <a:ext cx="0" cy="1453646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16868" y="134594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65860" y="2641348"/>
            <a:ext cx="0" cy="19431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65860" y="0"/>
            <a:ext cx="0" cy="13459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8338" y="1655454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6083" y="969931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9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SINGLE COLUMN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182392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Nam quam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516868" y="58607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08338" y="6138806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00570" y="5479798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>
            <a:stCxn id="46" idx="2"/>
          </p:cNvCxnSpPr>
          <p:nvPr/>
        </p:nvCxnSpPr>
        <p:spPr>
          <a:xfrm>
            <a:off x="12165860" y="7124700"/>
            <a:ext cx="0" cy="19431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516868" y="9067800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74988" y="9345808"/>
            <a:ext cx="90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86083" y="8691783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16868" y="2622298"/>
            <a:ext cx="1297984" cy="126390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65860" y="3917698"/>
            <a:ext cx="0" cy="194310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165860" y="0"/>
            <a:ext cx="0" cy="262229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8338" y="2931804"/>
            <a:ext cx="5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6083" y="2246281"/>
            <a:ext cx="57490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15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217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39407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4852" y="3660355"/>
            <a:ext cx="9483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tr-TR" sz="25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Right Triangle 1"/>
          <p:cNvSpPr/>
          <p:nvPr/>
        </p:nvSpPr>
        <p:spPr>
          <a:xfrm flipH="1">
            <a:off x="0" y="0"/>
            <a:ext cx="24384000" cy="137160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542237409"/>
              </p:ext>
            </p:extLst>
          </p:nvPr>
        </p:nvGraphicFramePr>
        <p:xfrm>
          <a:off x="3839366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346515936"/>
              </p:ext>
            </p:extLst>
          </p:nvPr>
        </p:nvGraphicFramePr>
        <p:xfrm>
          <a:off x="8146323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793459350"/>
              </p:ext>
            </p:extLst>
          </p:nvPr>
        </p:nvGraphicFramePr>
        <p:xfrm>
          <a:off x="12380392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4263129287"/>
              </p:ext>
            </p:extLst>
          </p:nvPr>
        </p:nvGraphicFramePr>
        <p:xfrm>
          <a:off x="16654219" y="3853896"/>
          <a:ext cx="3863434" cy="38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803527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20%</a:t>
            </a:r>
            <a:endParaRPr lang="en-US" sz="3200" spc="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21731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r>
              <a:rPr lang="tr-TR" sz="3200" spc="1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0%</a:t>
            </a:r>
            <a:endParaRPr lang="en-US" sz="3200" spc="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61641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50%</a:t>
            </a:r>
            <a:endParaRPr lang="en-US" sz="3200" spc="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720209" y="5482003"/>
            <a:ext cx="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  <a:r>
              <a:rPr lang="tr-TR" sz="3200" spc="1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0%</a:t>
            </a:r>
            <a:endParaRPr lang="en-US" sz="3200" spc="1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5372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83576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16417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343954" y="7880537"/>
            <a:ext cx="25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3200" spc="1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38792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885542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073567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7336596" y="8700377"/>
            <a:ext cx="2502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dolor sit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tetuer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pisc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nean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</a:t>
            </a:r>
            <a:r>
              <a:rPr lang="tr-TR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8010" y="1601102"/>
            <a:ext cx="52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NATIVE PPT GRAPH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62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5534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521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NATIVE PPT GRAPH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62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659969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5534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32685625"/>
              </p:ext>
            </p:extLst>
          </p:nvPr>
        </p:nvGraphicFramePr>
        <p:xfrm>
          <a:off x="10862313" y="3514640"/>
          <a:ext cx="10873738" cy="768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1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GENDER INFOGRAPHICS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826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180617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71550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426419" y="7497965"/>
            <a:ext cx="618750" cy="104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353294" y="8926715"/>
            <a:ext cx="765000" cy="104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452044" y="7497965"/>
            <a:ext cx="618750" cy="104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305794" y="8926715"/>
            <a:ext cx="765000" cy="1046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294816" y="7497965"/>
            <a:ext cx="618750" cy="1046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221691" y="8926715"/>
            <a:ext cx="765000" cy="104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247316" y="7497965"/>
            <a:ext cx="618750" cy="1046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6174191" y="8926715"/>
            <a:ext cx="765000" cy="1046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163213" y="7497965"/>
            <a:ext cx="618750" cy="1046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7090088" y="8926715"/>
            <a:ext cx="765000" cy="10462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15713" y="7497965"/>
            <a:ext cx="618750" cy="1046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042588" y="8926715"/>
            <a:ext cx="765000" cy="10462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031610" y="7497965"/>
            <a:ext cx="618750" cy="1046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8485" y="8926715"/>
            <a:ext cx="765000" cy="1046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984110" y="7497965"/>
            <a:ext cx="618750" cy="10462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10985" y="8926715"/>
            <a:ext cx="765000" cy="10462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99980" y="7497965"/>
            <a:ext cx="618750" cy="1046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26855" y="8926715"/>
            <a:ext cx="765000" cy="1046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52480" y="7497965"/>
            <a:ext cx="618750" cy="1046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79355" y="8926715"/>
            <a:ext cx="765000" cy="10462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804980" y="7791742"/>
            <a:ext cx="1079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80%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04980" y="9143109"/>
            <a:ext cx="1079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60%</a:t>
            </a:r>
            <a:endParaRPr lang="en-US" sz="3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8416" y="7372819"/>
            <a:ext cx="643818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694183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24314" y="4005071"/>
            <a:ext cx="9927147" cy="621326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118406" y="6154455"/>
            <a:ext cx="619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24" y="5054318"/>
            <a:ext cx="1154541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678281" y="4936269"/>
            <a:ext cx="3397500" cy="45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643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 PAGE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3213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2272" y="5054318"/>
            <a:ext cx="1204047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60445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7426597" y="4879965"/>
            <a:ext cx="2733750" cy="44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722618" y="4660865"/>
            <a:ext cx="3930785" cy="201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53401" y="4295105"/>
            <a:ext cx="3930785" cy="201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584184" y="4660865"/>
            <a:ext cx="3930785" cy="201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PACKAGES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2890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0122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2618" y="4660865"/>
            <a:ext cx="3930785" cy="6175899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653401" y="4295105"/>
            <a:ext cx="3930785" cy="729948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584184" y="4660865"/>
            <a:ext cx="3930785" cy="6175899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662" y="5271608"/>
            <a:ext cx="1000611" cy="7899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790" y="5271608"/>
            <a:ext cx="505572" cy="9268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6112" y="4905848"/>
            <a:ext cx="905816" cy="9163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71912" y="3934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ECONOMIC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992922" y="356891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PREMIUM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933478" y="3934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75067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FAST</a:t>
            </a:r>
            <a:endParaRPr lang="en-US" sz="3200" dirty="0">
              <a:solidFill>
                <a:srgbClr val="375067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71912" y="7118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71912" y="777682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1912" y="843497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71912" y="909311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71912" y="975126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992922" y="6698274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992922" y="7356421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992922" y="801456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992922" y="867271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92922" y="933086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992922" y="998900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992922" y="1064715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923703" y="7118678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923703" y="7776825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923703" y="8434972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923703" y="9093119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923703" y="9751266"/>
            <a:ext cx="323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PROPERTY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4108" y="4660865"/>
            <a:ext cx="349293" cy="617589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4599885" y="4660865"/>
            <a:ext cx="349293" cy="617589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20590" y="4384859"/>
            <a:ext cx="899610" cy="87598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523949" y="4632552"/>
            <a:ext cx="530932" cy="436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530211" y="8416828"/>
            <a:ext cx="511970" cy="493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0523948" y="7148752"/>
            <a:ext cx="518291" cy="518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511249" y="5856567"/>
            <a:ext cx="518291" cy="518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511248" y="9684347"/>
            <a:ext cx="518291" cy="5182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20590" y="5665019"/>
            <a:ext cx="899610" cy="87598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20590" y="6945179"/>
            <a:ext cx="899610" cy="87598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20590" y="8225339"/>
            <a:ext cx="899610" cy="87598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20590" y="9505499"/>
            <a:ext cx="899610" cy="87598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8010" y="1601102"/>
            <a:ext cx="666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WE’RE SOCIAL!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6025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263257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42608" y="4511415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TWITTER/LINK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42608" y="5790083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INSTAGRAM/LINK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42608" y="7099959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PINTEREST/LINK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42608" y="8372105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LINKEDIN/LINK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42608" y="9630577"/>
            <a:ext cx="646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FACEBOOK/LINK</a:t>
            </a:r>
            <a:endParaRPr lang="en-US" sz="3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2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82550" y="3660355"/>
            <a:ext cx="85237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2310" y="6854697"/>
            <a:ext cx="1064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 FOR LISTENING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7928" y="7544702"/>
            <a:ext cx="1072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WE’LL BE TAKING QUESTIONS NOW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4598" y="4996477"/>
            <a:ext cx="1522577" cy="148259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858341" y="5445060"/>
            <a:ext cx="717480" cy="6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TRIPLE COLUMN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853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87700" y="3660355"/>
            <a:ext cx="541859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1276" y="3660355"/>
            <a:ext cx="54376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5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endParaRPr lang="en-US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8010" y="1601102"/>
            <a:ext cx="317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LOCATION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7368" y="1601102"/>
            <a:ext cx="394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WHERE WE ARE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55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40000" contrast="-40000"/>
          </a:blip>
          <a:stretch>
            <a:fillRect/>
          </a:stretch>
        </p:blipFill>
        <p:spPr>
          <a:xfrm>
            <a:off x="4142776" y="3130701"/>
            <a:ext cx="15781402" cy="89592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91220" y="6271892"/>
            <a:ext cx="293298" cy="293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16780" y="6418541"/>
            <a:ext cx="18210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8986" y="6217028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9684" y="9984356"/>
            <a:ext cx="293298" cy="293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686032" y="10131005"/>
            <a:ext cx="8503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65924" y="9929492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AGENCY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541060" y="7204580"/>
            <a:ext cx="293298" cy="293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6710224" y="7351229"/>
            <a:ext cx="1198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81676" y="7112702"/>
            <a:ext cx="16115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</a:t>
            </a:r>
            <a:endParaRPr lang="en-US" sz="25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34852" y="4667250"/>
            <a:ext cx="4198463" cy="6779852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5113" y="4667250"/>
            <a:ext cx="4198463" cy="6779852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95374" y="4667250"/>
            <a:ext cx="4198463" cy="6779852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75636" y="4667250"/>
            <a:ext cx="4198463" cy="6779852"/>
          </a:xfrm>
          <a:prstGeom prst="rect">
            <a:avLst/>
          </a:prstGeom>
          <a:solidFill>
            <a:srgbClr val="20394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8010" y="1601102"/>
            <a:ext cx="468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618" y="1601102"/>
            <a:ext cx="509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STEPS</a:t>
            </a:r>
            <a:endPara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19850" y="1486802"/>
            <a:ext cx="0" cy="93254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238903" y="1486802"/>
            <a:ext cx="957695" cy="93254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2955" y="1601102"/>
            <a:ext cx="52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</a:t>
            </a:r>
            <a:endParaRPr lang="en-US" sz="40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4852" y="3829050"/>
            <a:ext cx="4198463" cy="2140585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5113" y="3829050"/>
            <a:ext cx="4198463" cy="2140585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95374" y="3829050"/>
            <a:ext cx="4198463" cy="2140585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75636" y="3829050"/>
            <a:ext cx="4198463" cy="2140585"/>
          </a:xfrm>
          <a:prstGeom prst="rect">
            <a:avLst/>
          </a:prstGeom>
          <a:solidFill>
            <a:srgbClr val="20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9451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39712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94605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01971" y="4083734"/>
            <a:ext cx="2073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lang="en-US" sz="10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568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20461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00722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80984" y="6298466"/>
            <a:ext cx="3587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5515</TotalTime>
  <Words>8603</Words>
  <PresentationFormat>Custom</PresentationFormat>
  <Paragraphs>554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Open Sans</vt:lpstr>
      <vt:lpstr>Open Sans Extrabold</vt:lpstr>
      <vt:lpstr>Open Sans Light</vt:lpstr>
      <vt:lpstr>Open Sans Semibold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2014-09-26T10:57:37Z</dcterms:created>
  <dcterms:modified xsi:type="dcterms:W3CDTF">2015-06-26T01:13:41Z</dcterms:modified>
</cp:coreProperties>
</file>