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59" r:id="rId4"/>
    <p:sldId id="260" r:id="rId5"/>
    <p:sldId id="261" r:id="rId6"/>
    <p:sldId id="267" r:id="rId7"/>
    <p:sldId id="270" r:id="rId8"/>
    <p:sldId id="275" r:id="rId9"/>
    <p:sldId id="277" r:id="rId10"/>
    <p:sldId id="262" r:id="rId11"/>
    <p:sldId id="264" r:id="rId12"/>
    <p:sldId id="266" r:id="rId13"/>
    <p:sldId id="279" r:id="rId14"/>
    <p:sldId id="269" r:id="rId15"/>
    <p:sldId id="282" r:id="rId16"/>
    <p:sldId id="263" r:id="rId17"/>
    <p:sldId id="284" r:id="rId18"/>
    <p:sldId id="265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E3213B"/>
    <a:srgbClr val="9DC3E6"/>
    <a:srgbClr val="008000"/>
    <a:srgbClr val="F78837"/>
    <a:srgbClr val="FDC317"/>
    <a:srgbClr val="D3CACB"/>
    <a:srgbClr val="9A499B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69F2E-B844-4452-AAE2-0ED34AD7DF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9E5FB-5DBA-4093-9EAB-A7A99B9C7FF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nào?Vì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3BECD-50A6-4390-BB1E-920D5BED1BF9}" type="parTrans" cxnId="{8C7DCA27-BEA4-408D-BF23-02CBB3E9CDA9}">
      <dgm:prSet/>
      <dgm:spPr/>
      <dgm:t>
        <a:bodyPr/>
        <a:lstStyle/>
        <a:p>
          <a:endParaRPr lang="en-US" sz="1800"/>
        </a:p>
      </dgm:t>
    </dgm:pt>
    <dgm:pt modelId="{46DC9001-BC14-4AA7-93D1-C994056F41D9}" type="sibTrans" cxnId="{8C7DCA27-BEA4-408D-BF23-02CBB3E9CDA9}">
      <dgm:prSet/>
      <dgm:spPr/>
      <dgm:t>
        <a:bodyPr/>
        <a:lstStyle/>
        <a:p>
          <a:endParaRPr lang="en-US" sz="1800"/>
        </a:p>
      </dgm:t>
    </dgm:pt>
    <dgm:pt modelId="{0D024910-5C57-4087-8434-1EAD701E5E5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ở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đâu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đó?Sự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endParaRPr lang="en-US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Sưu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tầm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vi-VN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số liệu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E3031-DE8C-4487-A712-EE5788C457D7}" type="parTrans" cxnId="{8F768474-8C6D-4B91-BD1F-7844A76F941A}">
      <dgm:prSet/>
      <dgm:spPr/>
      <dgm:t>
        <a:bodyPr/>
        <a:lstStyle/>
        <a:p>
          <a:endParaRPr lang="en-US" sz="1800"/>
        </a:p>
      </dgm:t>
    </dgm:pt>
    <dgm:pt modelId="{47E692E7-10F4-4FF9-A317-B4A88B797D6C}" type="sibTrans" cxnId="{8F768474-8C6D-4B91-BD1F-7844A76F941A}">
      <dgm:prSet/>
      <dgm:spPr/>
      <dgm:t>
        <a:bodyPr/>
        <a:lstStyle/>
        <a:p>
          <a:endParaRPr lang="en-US" sz="1800"/>
        </a:p>
      </dgm:t>
    </dgm:pt>
    <dgm:pt modelId="{DF8FF818-4222-49F1-A422-B5C42F4C3E87}">
      <dgm:prSet phldrT="[Text]" custT="1"/>
      <dgm:spPr>
        <a:solidFill>
          <a:srgbClr val="ED7D31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31646-6DBE-4CC3-9E84-AB534D3C5599}" type="sibTrans" cxnId="{8032E6C5-57A1-4C20-B05F-8577AEF6640C}">
      <dgm:prSet/>
      <dgm:spPr/>
      <dgm:t>
        <a:bodyPr/>
        <a:lstStyle/>
        <a:p>
          <a:endParaRPr lang="en-US" sz="1800"/>
        </a:p>
      </dgm:t>
    </dgm:pt>
    <dgm:pt modelId="{FE18972D-A0E8-4A2B-9662-D177BEBD7561}" type="parTrans" cxnId="{8032E6C5-57A1-4C20-B05F-8577AEF6640C}">
      <dgm:prSet/>
      <dgm:spPr/>
      <dgm:t>
        <a:bodyPr/>
        <a:lstStyle/>
        <a:p>
          <a:endParaRPr lang="en-US" sz="1800"/>
        </a:p>
      </dgm:t>
    </dgm:pt>
    <dgm:pt modelId="{8A66DF08-1441-4550-B5E0-FC74DE69E7A6}">
      <dgm:prSet custT="1"/>
      <dgm:spPr>
        <a:solidFill>
          <a:srgbClr val="DCB4D7"/>
        </a:solidFill>
      </dgm:spPr>
      <dgm:t>
        <a:bodyPr/>
        <a:lstStyle/>
        <a:p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(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tin)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1E17A-0BE2-46D6-820A-4683EC74ED09}" type="parTrans" cxnId="{51C65730-1B0B-48BD-9523-2D70342EF0F3}">
      <dgm:prSet/>
      <dgm:spPr/>
      <dgm:t>
        <a:bodyPr/>
        <a:lstStyle/>
        <a:p>
          <a:endParaRPr lang="en-US" sz="1800"/>
        </a:p>
      </dgm:t>
    </dgm:pt>
    <dgm:pt modelId="{CF4CE901-0E54-41A8-99DC-C22E850F2A06}" type="sibTrans" cxnId="{51C65730-1B0B-48BD-9523-2D70342EF0F3}">
      <dgm:prSet/>
      <dgm:spPr/>
      <dgm:t>
        <a:bodyPr/>
        <a:lstStyle/>
        <a:p>
          <a:endParaRPr lang="en-US" sz="1800"/>
        </a:p>
      </dgm:t>
    </dgm:pt>
    <dgm:pt modelId="{8710F2F2-5AA2-4EC6-A892-464CA7AD398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vài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vi-VN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E36E6-07AE-4A73-B7E4-264E3CA480F8}" type="parTrans" cxnId="{52D3AFC1-140C-435C-9F58-269B51E87CE7}">
      <dgm:prSet/>
      <dgm:spPr/>
      <dgm:t>
        <a:bodyPr/>
        <a:lstStyle/>
        <a:p>
          <a:endParaRPr lang="en-US" sz="1800"/>
        </a:p>
      </dgm:t>
    </dgm:pt>
    <dgm:pt modelId="{AC916403-DBAA-4FC0-9FAD-5F0B17BE4C38}" type="sibTrans" cxnId="{52D3AFC1-140C-435C-9F58-269B51E87CE7}">
      <dgm:prSet/>
      <dgm:spPr/>
      <dgm:t>
        <a:bodyPr/>
        <a:lstStyle/>
        <a:p>
          <a:endParaRPr lang="en-US" sz="1800"/>
        </a:p>
      </dgm:t>
    </dgm:pt>
    <dgm:pt modelId="{E7182DAE-CDF2-4500-836F-CC4EEEA381DB}" type="pres">
      <dgm:prSet presAssocID="{CF169F2E-B844-4452-AAE2-0ED34AD7DF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84AAFC-91FE-4117-8967-65AE3D8BA8D1}" type="pres">
      <dgm:prSet presAssocID="{CF169F2E-B844-4452-AAE2-0ED34AD7DFEA}" presName="Name1" presStyleCnt="0"/>
      <dgm:spPr/>
    </dgm:pt>
    <dgm:pt modelId="{BA5A470C-F763-43EE-9B69-F611E98A7E03}" type="pres">
      <dgm:prSet presAssocID="{CF169F2E-B844-4452-AAE2-0ED34AD7DFEA}" presName="cycle" presStyleCnt="0"/>
      <dgm:spPr/>
    </dgm:pt>
    <dgm:pt modelId="{3A49DEAF-8C76-45EE-9307-AF8E04D28B68}" type="pres">
      <dgm:prSet presAssocID="{CF169F2E-B844-4452-AAE2-0ED34AD7DFEA}" presName="srcNode" presStyleLbl="node1" presStyleIdx="0" presStyleCnt="5"/>
      <dgm:spPr/>
    </dgm:pt>
    <dgm:pt modelId="{4D2B9949-9E1D-4D93-AE80-B5C8D4D4109F}" type="pres">
      <dgm:prSet presAssocID="{CF169F2E-B844-4452-AAE2-0ED34AD7DFEA}" presName="conn" presStyleLbl="parChTrans1D2" presStyleIdx="0" presStyleCnt="1"/>
      <dgm:spPr/>
      <dgm:t>
        <a:bodyPr/>
        <a:lstStyle/>
        <a:p>
          <a:endParaRPr lang="en-US"/>
        </a:p>
      </dgm:t>
    </dgm:pt>
    <dgm:pt modelId="{F8F3EC0C-1B08-47EA-B329-667851A273C9}" type="pres">
      <dgm:prSet presAssocID="{CF169F2E-B844-4452-AAE2-0ED34AD7DFEA}" presName="extraNode" presStyleLbl="node1" presStyleIdx="0" presStyleCnt="5"/>
      <dgm:spPr/>
    </dgm:pt>
    <dgm:pt modelId="{2525E68C-ADDC-4B20-85C8-ABC57E9D4528}" type="pres">
      <dgm:prSet presAssocID="{CF169F2E-B844-4452-AAE2-0ED34AD7DFEA}" presName="dstNode" presStyleLbl="node1" presStyleIdx="0" presStyleCnt="5"/>
      <dgm:spPr/>
    </dgm:pt>
    <dgm:pt modelId="{69E5931C-CF1D-415F-A700-5A13B5F4C477}" type="pres">
      <dgm:prSet presAssocID="{DF8FF818-4222-49F1-A422-B5C42F4C3E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C2D6C-0DED-487A-9488-AE1825C9EAB0}" type="pres">
      <dgm:prSet presAssocID="{DF8FF818-4222-49F1-A422-B5C42F4C3E87}" presName="accent_1" presStyleCnt="0"/>
      <dgm:spPr/>
    </dgm:pt>
    <dgm:pt modelId="{73A1F0EF-BA2A-4F8C-939B-C2B5F397DD4F}" type="pres">
      <dgm:prSet presAssocID="{DF8FF818-4222-49F1-A422-B5C42F4C3E87}" presName="accentRepeatNode" presStyleLbl="solidFgAcc1" presStyleIdx="0" presStyleCnt="5"/>
      <dgm:spPr>
        <a:solidFill>
          <a:schemeClr val="accent2"/>
        </a:solidFill>
        <a:ln>
          <a:solidFill>
            <a:schemeClr val="accent1"/>
          </a:solidFill>
        </a:ln>
      </dgm:spPr>
    </dgm:pt>
    <dgm:pt modelId="{C9E29A73-315C-4B78-AC62-2E210EE8AC7B}" type="pres">
      <dgm:prSet presAssocID="{07E9E5FB-5DBA-4093-9EAB-A7A99B9C7FF9}" presName="text_2" presStyleLbl="node1" presStyleIdx="1" presStyleCnt="5" custLinFactNeighborX="360" custLinFactNeighborY="-43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316D5-9856-47CD-987A-B3D6729EE0C5}" type="pres">
      <dgm:prSet presAssocID="{07E9E5FB-5DBA-4093-9EAB-A7A99B9C7FF9}" presName="accent_2" presStyleCnt="0"/>
      <dgm:spPr/>
    </dgm:pt>
    <dgm:pt modelId="{5C325743-E4B4-49CE-9731-3B61A79D6849}" type="pres">
      <dgm:prSet presAssocID="{07E9E5FB-5DBA-4093-9EAB-A7A99B9C7FF9}" presName="accentRepeatNode" presStyleLbl="solidFgAcc1" presStyleIdx="1" presStyleCnt="5" custLinFactNeighborX="-7688" custLinFactNeighborY="-26237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E0D7ACCF-385D-47A8-AAEF-2F5B4F87C252}" type="pres">
      <dgm:prSet presAssocID="{0D024910-5C57-4087-8434-1EAD701E5E54}" presName="text_3" presStyleLbl="node1" presStyleIdx="2" presStyleCnt="5" custScaleY="212754" custLinFactNeighborX="-107" custLinFactNeighborY="-4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ADE79-FC19-4EA6-AB9C-BD1AFDB2CFB4}" type="pres">
      <dgm:prSet presAssocID="{0D024910-5C57-4087-8434-1EAD701E5E54}" presName="accent_3" presStyleCnt="0"/>
      <dgm:spPr/>
    </dgm:pt>
    <dgm:pt modelId="{3DBFC089-0CCE-4E54-BFAF-D017B64AFC3D}" type="pres">
      <dgm:prSet presAssocID="{0D024910-5C57-4087-8434-1EAD701E5E54}" presName="accentRepeatNode" presStyleLbl="solidFgAcc1" presStyleIdx="2" presStyleCnt="5" custScaleX="124932" custScaleY="120709" custLinFactNeighborX="-3302" custLinFactNeighborY="3643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8EAAB2C-BB74-4A1B-BAB9-ED887AA14A7F}" type="pres">
      <dgm:prSet presAssocID="{8710F2F2-5AA2-4EC6-A892-464CA7AD3986}" presName="text_4" presStyleLbl="node1" presStyleIdx="3" presStyleCnt="5" custLinFactNeighborX="165" custLinFactNeighborY="30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B7D46-495E-42A7-81A4-A28937B7CFAC}" type="pres">
      <dgm:prSet presAssocID="{8710F2F2-5AA2-4EC6-A892-464CA7AD3986}" presName="accent_4" presStyleCnt="0"/>
      <dgm:spPr/>
    </dgm:pt>
    <dgm:pt modelId="{BFAAB120-10A5-43BC-942E-EFB1F6DCA165}" type="pres">
      <dgm:prSet presAssocID="{8710F2F2-5AA2-4EC6-A892-464CA7AD3986}" presName="accentRepeatNode" presStyleLbl="solidFgAcc1" presStyleIdx="3" presStyleCnt="5" custLinFactNeighborX="-4731" custLinFactNeighborY="20890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14492DE-E25B-4B88-B13B-294557CED6EA}" type="pres">
      <dgm:prSet presAssocID="{8A66DF08-1441-4550-B5E0-FC74DE69E7A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D0D8-4568-4EFD-8522-2DAB55F7F00B}" type="pres">
      <dgm:prSet presAssocID="{8A66DF08-1441-4550-B5E0-FC74DE69E7A6}" presName="accent_5" presStyleCnt="0"/>
      <dgm:spPr/>
    </dgm:pt>
    <dgm:pt modelId="{8D8465A9-374C-4B3C-8542-FCE4722A5CE8}" type="pres">
      <dgm:prSet presAssocID="{8A66DF08-1441-4550-B5E0-FC74DE69E7A6}" presName="accentRepeatNode" presStyleLbl="solidFgAcc1" presStyleIdx="4" presStyleCnt="5"/>
      <dgm:spPr>
        <a:solidFill>
          <a:srgbClr val="DCB4D7"/>
        </a:solidFill>
      </dgm:spPr>
      <dgm:t>
        <a:bodyPr/>
        <a:lstStyle/>
        <a:p>
          <a:endParaRPr lang="en-US"/>
        </a:p>
      </dgm:t>
    </dgm:pt>
  </dgm:ptLst>
  <dgm:cxnLst>
    <dgm:cxn modelId="{8C7DCA27-BEA4-408D-BF23-02CBB3E9CDA9}" srcId="{CF169F2E-B844-4452-AAE2-0ED34AD7DFEA}" destId="{07E9E5FB-5DBA-4093-9EAB-A7A99B9C7FF9}" srcOrd="1" destOrd="0" parTransId="{EBF3BECD-50A6-4390-BB1E-920D5BED1BF9}" sibTransId="{46DC9001-BC14-4AA7-93D1-C994056F41D9}"/>
    <dgm:cxn modelId="{38464F51-4F1C-4505-BE35-392C5664B0DD}" type="presOf" srcId="{DF8FF818-4222-49F1-A422-B5C42F4C3E87}" destId="{69E5931C-CF1D-415F-A700-5A13B5F4C477}" srcOrd="0" destOrd="0" presId="urn:microsoft.com/office/officeart/2008/layout/VerticalCurvedList"/>
    <dgm:cxn modelId="{51C65730-1B0B-48BD-9523-2D70342EF0F3}" srcId="{CF169F2E-B844-4452-AAE2-0ED34AD7DFEA}" destId="{8A66DF08-1441-4550-B5E0-FC74DE69E7A6}" srcOrd="4" destOrd="0" parTransId="{17C1E17A-0BE2-46D6-820A-4683EC74ED09}" sibTransId="{CF4CE901-0E54-41A8-99DC-C22E850F2A06}"/>
    <dgm:cxn modelId="{1C5A82B9-A3EE-4F4E-95F3-50E911163AB2}" type="presOf" srcId="{8A66DF08-1441-4550-B5E0-FC74DE69E7A6}" destId="{814492DE-E25B-4B88-B13B-294557CED6EA}" srcOrd="0" destOrd="0" presId="urn:microsoft.com/office/officeart/2008/layout/VerticalCurvedList"/>
    <dgm:cxn modelId="{48A68197-185B-42E8-8B39-093F0879A827}" type="presOf" srcId="{0D024910-5C57-4087-8434-1EAD701E5E54}" destId="{E0D7ACCF-385D-47A8-AAEF-2F5B4F87C252}" srcOrd="0" destOrd="0" presId="urn:microsoft.com/office/officeart/2008/layout/VerticalCurvedList"/>
    <dgm:cxn modelId="{FCD25B87-1E4C-43E3-AB3D-CEB2263EDF16}" type="presOf" srcId="{CF169F2E-B844-4452-AAE2-0ED34AD7DFEA}" destId="{E7182DAE-CDF2-4500-836F-CC4EEEA381DB}" srcOrd="0" destOrd="0" presId="urn:microsoft.com/office/officeart/2008/layout/VerticalCurvedList"/>
    <dgm:cxn modelId="{68891F1C-A401-40D5-AF24-255C6E99B175}" type="presOf" srcId="{07E9E5FB-5DBA-4093-9EAB-A7A99B9C7FF9}" destId="{C9E29A73-315C-4B78-AC62-2E210EE8AC7B}" srcOrd="0" destOrd="0" presId="urn:microsoft.com/office/officeart/2008/layout/VerticalCurvedList"/>
    <dgm:cxn modelId="{11D0280D-FA38-4E4F-BEC3-55906D5C47E6}" type="presOf" srcId="{35531646-6DBE-4CC3-9E84-AB534D3C5599}" destId="{4D2B9949-9E1D-4D93-AE80-B5C8D4D4109F}" srcOrd="0" destOrd="0" presId="urn:microsoft.com/office/officeart/2008/layout/VerticalCurvedList"/>
    <dgm:cxn modelId="{8032E6C5-57A1-4C20-B05F-8577AEF6640C}" srcId="{CF169F2E-B844-4452-AAE2-0ED34AD7DFEA}" destId="{DF8FF818-4222-49F1-A422-B5C42F4C3E87}" srcOrd="0" destOrd="0" parTransId="{FE18972D-A0E8-4A2B-9662-D177BEBD7561}" sibTransId="{35531646-6DBE-4CC3-9E84-AB534D3C5599}"/>
    <dgm:cxn modelId="{52D3AFC1-140C-435C-9F58-269B51E87CE7}" srcId="{CF169F2E-B844-4452-AAE2-0ED34AD7DFEA}" destId="{8710F2F2-5AA2-4EC6-A892-464CA7AD3986}" srcOrd="3" destOrd="0" parTransId="{EFEE36E6-07AE-4A73-B7E4-264E3CA480F8}" sibTransId="{AC916403-DBAA-4FC0-9FAD-5F0B17BE4C38}"/>
    <dgm:cxn modelId="{A5715A86-133B-4C0E-B863-57688184540C}" type="presOf" srcId="{8710F2F2-5AA2-4EC6-A892-464CA7AD3986}" destId="{F8EAAB2C-BB74-4A1B-BAB9-ED887AA14A7F}" srcOrd="0" destOrd="0" presId="urn:microsoft.com/office/officeart/2008/layout/VerticalCurvedList"/>
    <dgm:cxn modelId="{8F768474-8C6D-4B91-BD1F-7844A76F941A}" srcId="{CF169F2E-B844-4452-AAE2-0ED34AD7DFEA}" destId="{0D024910-5C57-4087-8434-1EAD701E5E54}" srcOrd="2" destOrd="0" parTransId="{5FFE3031-DE8C-4487-A712-EE5788C457D7}" sibTransId="{47E692E7-10F4-4FF9-A317-B4A88B797D6C}"/>
    <dgm:cxn modelId="{49B1B1E1-5A95-449D-9A84-A7B1154161E3}" type="presParOf" srcId="{E7182DAE-CDF2-4500-836F-CC4EEEA381DB}" destId="{0D84AAFC-91FE-4117-8967-65AE3D8BA8D1}" srcOrd="0" destOrd="0" presId="urn:microsoft.com/office/officeart/2008/layout/VerticalCurvedList"/>
    <dgm:cxn modelId="{65A25839-F696-4B29-9312-4673C031D254}" type="presParOf" srcId="{0D84AAFC-91FE-4117-8967-65AE3D8BA8D1}" destId="{BA5A470C-F763-43EE-9B69-F611E98A7E03}" srcOrd="0" destOrd="0" presId="urn:microsoft.com/office/officeart/2008/layout/VerticalCurvedList"/>
    <dgm:cxn modelId="{03B7AA26-06CF-4F6C-A470-50E3478A66B6}" type="presParOf" srcId="{BA5A470C-F763-43EE-9B69-F611E98A7E03}" destId="{3A49DEAF-8C76-45EE-9307-AF8E04D28B68}" srcOrd="0" destOrd="0" presId="urn:microsoft.com/office/officeart/2008/layout/VerticalCurvedList"/>
    <dgm:cxn modelId="{33081535-30A0-4B8D-A4ED-94F1DCAE30EB}" type="presParOf" srcId="{BA5A470C-F763-43EE-9B69-F611E98A7E03}" destId="{4D2B9949-9E1D-4D93-AE80-B5C8D4D4109F}" srcOrd="1" destOrd="0" presId="urn:microsoft.com/office/officeart/2008/layout/VerticalCurvedList"/>
    <dgm:cxn modelId="{1817E61D-4993-4EB2-9386-1279B349747C}" type="presParOf" srcId="{BA5A470C-F763-43EE-9B69-F611E98A7E03}" destId="{F8F3EC0C-1B08-47EA-B329-667851A273C9}" srcOrd="2" destOrd="0" presId="urn:microsoft.com/office/officeart/2008/layout/VerticalCurvedList"/>
    <dgm:cxn modelId="{C03497C1-57A4-4F66-A35A-517D82A91275}" type="presParOf" srcId="{BA5A470C-F763-43EE-9B69-F611E98A7E03}" destId="{2525E68C-ADDC-4B20-85C8-ABC57E9D4528}" srcOrd="3" destOrd="0" presId="urn:microsoft.com/office/officeart/2008/layout/VerticalCurvedList"/>
    <dgm:cxn modelId="{E7D7EE7A-EF30-4BCD-86CE-89EB3D97B445}" type="presParOf" srcId="{0D84AAFC-91FE-4117-8967-65AE3D8BA8D1}" destId="{69E5931C-CF1D-415F-A700-5A13B5F4C477}" srcOrd="1" destOrd="0" presId="urn:microsoft.com/office/officeart/2008/layout/VerticalCurvedList"/>
    <dgm:cxn modelId="{F54BB7D8-87CB-4692-B27E-EC4CF4DAADB1}" type="presParOf" srcId="{0D84AAFC-91FE-4117-8967-65AE3D8BA8D1}" destId="{F23C2D6C-0DED-487A-9488-AE1825C9EAB0}" srcOrd="2" destOrd="0" presId="urn:microsoft.com/office/officeart/2008/layout/VerticalCurvedList"/>
    <dgm:cxn modelId="{4A13338E-3969-44DA-AC3A-B6F27CA08A07}" type="presParOf" srcId="{F23C2D6C-0DED-487A-9488-AE1825C9EAB0}" destId="{73A1F0EF-BA2A-4F8C-939B-C2B5F397DD4F}" srcOrd="0" destOrd="0" presId="urn:microsoft.com/office/officeart/2008/layout/VerticalCurvedList"/>
    <dgm:cxn modelId="{C792BAB3-E2F8-493C-B3E0-0E02E54F44E4}" type="presParOf" srcId="{0D84AAFC-91FE-4117-8967-65AE3D8BA8D1}" destId="{C9E29A73-315C-4B78-AC62-2E210EE8AC7B}" srcOrd="3" destOrd="0" presId="urn:microsoft.com/office/officeart/2008/layout/VerticalCurvedList"/>
    <dgm:cxn modelId="{57824FBE-A2E5-4708-B619-FE4C681FC5B8}" type="presParOf" srcId="{0D84AAFC-91FE-4117-8967-65AE3D8BA8D1}" destId="{196316D5-9856-47CD-987A-B3D6729EE0C5}" srcOrd="4" destOrd="0" presId="urn:microsoft.com/office/officeart/2008/layout/VerticalCurvedList"/>
    <dgm:cxn modelId="{51B72E83-2E4B-4620-89AB-D4B440582605}" type="presParOf" srcId="{196316D5-9856-47CD-987A-B3D6729EE0C5}" destId="{5C325743-E4B4-49CE-9731-3B61A79D6849}" srcOrd="0" destOrd="0" presId="urn:microsoft.com/office/officeart/2008/layout/VerticalCurvedList"/>
    <dgm:cxn modelId="{137761DC-9543-4C91-A8F3-E8B69F0BDAC6}" type="presParOf" srcId="{0D84AAFC-91FE-4117-8967-65AE3D8BA8D1}" destId="{E0D7ACCF-385D-47A8-AAEF-2F5B4F87C252}" srcOrd="5" destOrd="0" presId="urn:microsoft.com/office/officeart/2008/layout/VerticalCurvedList"/>
    <dgm:cxn modelId="{60059F25-21BE-43BC-9115-D6F116E6FD12}" type="presParOf" srcId="{0D84AAFC-91FE-4117-8967-65AE3D8BA8D1}" destId="{992ADE79-FC19-4EA6-AB9C-BD1AFDB2CFB4}" srcOrd="6" destOrd="0" presId="urn:microsoft.com/office/officeart/2008/layout/VerticalCurvedList"/>
    <dgm:cxn modelId="{1DA37EB5-EB70-41F6-AF6C-CD5B4F34D040}" type="presParOf" srcId="{992ADE79-FC19-4EA6-AB9C-BD1AFDB2CFB4}" destId="{3DBFC089-0CCE-4E54-BFAF-D017B64AFC3D}" srcOrd="0" destOrd="0" presId="urn:microsoft.com/office/officeart/2008/layout/VerticalCurvedList"/>
    <dgm:cxn modelId="{DBC1D2B3-6D7A-41F1-A67B-2C2A4C8A592D}" type="presParOf" srcId="{0D84AAFC-91FE-4117-8967-65AE3D8BA8D1}" destId="{F8EAAB2C-BB74-4A1B-BAB9-ED887AA14A7F}" srcOrd="7" destOrd="0" presId="urn:microsoft.com/office/officeart/2008/layout/VerticalCurvedList"/>
    <dgm:cxn modelId="{8F4094F7-FF6A-4E61-9EDB-EF8CD3529696}" type="presParOf" srcId="{0D84AAFC-91FE-4117-8967-65AE3D8BA8D1}" destId="{9F1B7D46-495E-42A7-81A4-A28937B7CFAC}" srcOrd="8" destOrd="0" presId="urn:microsoft.com/office/officeart/2008/layout/VerticalCurvedList"/>
    <dgm:cxn modelId="{E13C6B27-ED16-4B16-8EBF-4F3215541852}" type="presParOf" srcId="{9F1B7D46-495E-42A7-81A4-A28937B7CFAC}" destId="{BFAAB120-10A5-43BC-942E-EFB1F6DCA165}" srcOrd="0" destOrd="0" presId="urn:microsoft.com/office/officeart/2008/layout/VerticalCurvedList"/>
    <dgm:cxn modelId="{213BDF54-8FAF-4F9C-97CC-3D3D6F5B20C7}" type="presParOf" srcId="{0D84AAFC-91FE-4117-8967-65AE3D8BA8D1}" destId="{814492DE-E25B-4B88-B13B-294557CED6EA}" srcOrd="9" destOrd="0" presId="urn:microsoft.com/office/officeart/2008/layout/VerticalCurvedList"/>
    <dgm:cxn modelId="{9C640352-58B0-40C4-9D2C-FE07115D1842}" type="presParOf" srcId="{0D84AAFC-91FE-4117-8967-65AE3D8BA8D1}" destId="{9943D0D8-4568-4EFD-8522-2DAB55F7F00B}" srcOrd="10" destOrd="0" presId="urn:microsoft.com/office/officeart/2008/layout/VerticalCurvedList"/>
    <dgm:cxn modelId="{BF7381AA-BE2D-46FB-B60E-E9A08B18B32B}" type="presParOf" srcId="{9943D0D8-4568-4EFD-8522-2DAB55F7F00B}" destId="{8D8465A9-374C-4B3C-8542-FCE4722A5C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B9949-9E1D-4D93-AE80-B5C8D4D4109F}">
      <dsp:nvSpPr>
        <dsp:cNvPr id="0" name=""/>
        <dsp:cNvSpPr/>
      </dsp:nvSpPr>
      <dsp:spPr>
        <a:xfrm>
          <a:off x="-7388478" y="-1129191"/>
          <a:ext cx="8792056" cy="8792056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5931C-CF1D-415F-A700-5A13B5F4C477}">
      <dsp:nvSpPr>
        <dsp:cNvPr id="0" name=""/>
        <dsp:cNvSpPr/>
      </dsp:nvSpPr>
      <dsp:spPr>
        <a:xfrm>
          <a:off x="612750" y="408223"/>
          <a:ext cx="10661683" cy="816970"/>
        </a:xfrm>
        <a:prstGeom prst="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750" y="408223"/>
        <a:ext cx="10661683" cy="816970"/>
      </dsp:txXfrm>
    </dsp:sp>
    <dsp:sp modelId="{73A1F0EF-BA2A-4F8C-939B-C2B5F397DD4F}">
      <dsp:nvSpPr>
        <dsp:cNvPr id="0" name=""/>
        <dsp:cNvSpPr/>
      </dsp:nvSpPr>
      <dsp:spPr>
        <a:xfrm>
          <a:off x="102144" y="306102"/>
          <a:ext cx="1021213" cy="102121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29A73-315C-4B78-AC62-2E210EE8AC7B}">
      <dsp:nvSpPr>
        <dsp:cNvPr id="0" name=""/>
        <dsp:cNvSpPr/>
      </dsp:nvSpPr>
      <dsp:spPr>
        <a:xfrm>
          <a:off x="1234442" y="1275838"/>
          <a:ext cx="10076266" cy="81697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nào?Vì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442" y="1275838"/>
        <a:ext cx="10076266" cy="816970"/>
      </dsp:txXfrm>
    </dsp:sp>
    <dsp:sp modelId="{5C325743-E4B4-49CE-9731-3B61A79D6849}">
      <dsp:nvSpPr>
        <dsp:cNvPr id="0" name=""/>
        <dsp:cNvSpPr/>
      </dsp:nvSpPr>
      <dsp:spPr>
        <a:xfrm>
          <a:off x="609050" y="1263230"/>
          <a:ext cx="1021213" cy="102121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7ACCF-385D-47A8-AAEF-2F5B4F87C252}">
      <dsp:nvSpPr>
        <dsp:cNvPr id="0" name=""/>
        <dsp:cNvSpPr/>
      </dsp:nvSpPr>
      <dsp:spPr>
        <a:xfrm>
          <a:off x="1367254" y="2363855"/>
          <a:ext cx="9896590" cy="173813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ở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đâu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đó?Sự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endParaRPr lang="en-US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Sưu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tầm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vi-VN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số liệu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7254" y="2363855"/>
        <a:ext cx="9896590" cy="1738137"/>
      </dsp:txXfrm>
    </dsp:sp>
    <dsp:sp modelId="{3DBFC089-0CCE-4E54-BFAF-D017B64AFC3D}">
      <dsp:nvSpPr>
        <dsp:cNvPr id="0" name=""/>
        <dsp:cNvSpPr/>
      </dsp:nvSpPr>
      <dsp:spPr>
        <a:xfrm>
          <a:off x="706212" y="2687691"/>
          <a:ext cx="1275821" cy="123269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AAB2C-BB74-4A1B-BAB9-ED887AA14A7F}">
      <dsp:nvSpPr>
        <dsp:cNvPr id="0" name=""/>
        <dsp:cNvSpPr/>
      </dsp:nvSpPr>
      <dsp:spPr>
        <a:xfrm>
          <a:off x="1214793" y="4328857"/>
          <a:ext cx="10076266" cy="81697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vi-VN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793" y="4328857"/>
        <a:ext cx="10076266" cy="816970"/>
      </dsp:txXfrm>
    </dsp:sp>
    <dsp:sp modelId="{BFAAB120-10A5-43BC-942E-EFB1F6DCA165}">
      <dsp:nvSpPr>
        <dsp:cNvPr id="0" name=""/>
        <dsp:cNvSpPr/>
      </dsp:nvSpPr>
      <dsp:spPr>
        <a:xfrm>
          <a:off x="639247" y="4194625"/>
          <a:ext cx="1021213" cy="102121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492DE-E25B-4B88-B13B-294557CED6EA}">
      <dsp:nvSpPr>
        <dsp:cNvPr id="0" name=""/>
        <dsp:cNvSpPr/>
      </dsp:nvSpPr>
      <dsp:spPr>
        <a:xfrm>
          <a:off x="612750" y="5308478"/>
          <a:ext cx="10661683" cy="816970"/>
        </a:xfrm>
        <a:prstGeom prst="rect">
          <a:avLst/>
        </a:prstGeom>
        <a:solidFill>
          <a:srgbClr val="DCB4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(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tin)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750" y="5308478"/>
        <a:ext cx="10661683" cy="816970"/>
      </dsp:txXfrm>
    </dsp:sp>
    <dsp:sp modelId="{8D8465A9-374C-4B3C-8542-FCE4722A5CE8}">
      <dsp:nvSpPr>
        <dsp:cNvPr id="0" name=""/>
        <dsp:cNvSpPr/>
      </dsp:nvSpPr>
      <dsp:spPr>
        <a:xfrm>
          <a:off x="102144" y="5206357"/>
          <a:ext cx="1021213" cy="1021213"/>
        </a:xfrm>
        <a:prstGeom prst="ellipse">
          <a:avLst/>
        </a:prstGeom>
        <a:solidFill>
          <a:srgbClr val="DCB4D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2ABF-2B4D-4A85-A31D-00B721AE19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8FE9-D1B4-466A-85B4-A4343FBB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08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88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31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8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BF01-FFE8-4E15-A020-F96AB348B0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8071-B602-43B2-A425-B903C3A2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727213" y="699247"/>
            <a:ext cx="8610600" cy="5867400"/>
          </a:xfrm>
          <a:prstGeom prst="rect">
            <a:avLst/>
          </a:prstGeom>
          <a:blipFill>
            <a:blip r:embed="rId4">
              <a:alphaModFix amt="1000"/>
            </a:blip>
            <a:stretch>
              <a:fillRect/>
            </a:stretch>
          </a:blipFill>
          <a:ln>
            <a:noFill/>
          </a:ln>
          <a:extLst/>
        </p:spPr>
      </p:pic>
      <p:pic>
        <p:nvPicPr>
          <p:cNvPr id="5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63" y="2470897"/>
            <a:ext cx="613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C536-6BD0-4DC5-92A9-8F8A40F32BF2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3373" y="187802"/>
            <a:ext cx="11368627" cy="6533673"/>
            <a:chOff x="662450" y="829417"/>
            <a:chExt cx="11111638" cy="5911578"/>
          </a:xfrm>
          <a:solidFill>
            <a:srgbClr val="ED7D31"/>
          </a:solidFill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163958470"/>
                </p:ext>
              </p:extLst>
            </p:nvPr>
          </p:nvGraphicFramePr>
          <p:xfrm>
            <a:off x="662450" y="829417"/>
            <a:ext cx="11111638" cy="59115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488566" y="4933696"/>
              <a:ext cx="613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00350" y="5814231"/>
            <a:ext cx="6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700" y="3316357"/>
            <a:ext cx="6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0393" y="1808661"/>
            <a:ext cx="6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0351" y="804054"/>
            <a:ext cx="6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46152"/>
            <a:ext cx="1362817" cy="2737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411" y="2629575"/>
            <a:ext cx="990347" cy="134470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2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765">
            <a:off x="10328505" y="70048"/>
            <a:ext cx="14097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4140110" y="178640"/>
            <a:ext cx="3971108" cy="109170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315248" y="339769"/>
            <a:ext cx="15488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alt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o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579" y="1316361"/>
            <a:ext cx="10842171" cy="5541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112004" y="2718403"/>
            <a:ext cx="79213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ở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50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3"/>
          <p:cNvSpPr txBox="1"/>
          <p:nvPr/>
        </p:nvSpPr>
        <p:spPr>
          <a:xfrm>
            <a:off x="1313260" y="-981563"/>
            <a:ext cx="3443583" cy="76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zh-CN" altLang="en-US" sz="2800" dirty="0">
              <a:solidFill>
                <a:srgbClr val="ED7D3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602939" y="467052"/>
            <a:ext cx="2487706" cy="1099071"/>
          </a:xfrm>
          <a:prstGeom prst="snip2DiagRect">
            <a:avLst>
              <a:gd name="adj1" fmla="val 26917"/>
              <a:gd name="adj2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8091658" y="601522"/>
            <a:ext cx="2487706" cy="1099071"/>
          </a:xfrm>
          <a:prstGeom prst="snip2DiagRect">
            <a:avLst>
              <a:gd name="adj1" fmla="val 26917"/>
              <a:gd name="adj2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" y="2230590"/>
            <a:ext cx="6387352" cy="4388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75" y="2120151"/>
            <a:ext cx="5404072" cy="4117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1008530" y="2748364"/>
            <a:ext cx="4760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5382" y="3156259"/>
            <a:ext cx="476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05785" y="1566123"/>
            <a:ext cx="405964" cy="712694"/>
          </a:xfrm>
          <a:custGeom>
            <a:avLst/>
            <a:gdLst>
              <a:gd name="connsiteX0" fmla="*/ 134470 w 405964"/>
              <a:gd name="connsiteY0" fmla="*/ 0 h 712694"/>
              <a:gd name="connsiteX1" fmla="*/ 67235 w 405964"/>
              <a:gd name="connsiteY1" fmla="*/ 26894 h 712694"/>
              <a:gd name="connsiteX2" fmla="*/ 0 w 405964"/>
              <a:gd name="connsiteY2" fmla="*/ 188259 h 712694"/>
              <a:gd name="connsiteX3" fmla="*/ 13447 w 405964"/>
              <a:gd name="connsiteY3" fmla="*/ 295835 h 712694"/>
              <a:gd name="connsiteX4" fmla="*/ 67235 w 405964"/>
              <a:gd name="connsiteY4" fmla="*/ 322729 h 712694"/>
              <a:gd name="connsiteX5" fmla="*/ 215152 w 405964"/>
              <a:gd name="connsiteY5" fmla="*/ 349624 h 712694"/>
              <a:gd name="connsiteX6" fmla="*/ 255494 w 405964"/>
              <a:gd name="connsiteY6" fmla="*/ 363071 h 712694"/>
              <a:gd name="connsiteX7" fmla="*/ 322729 w 405964"/>
              <a:gd name="connsiteY7" fmla="*/ 430306 h 712694"/>
              <a:gd name="connsiteX8" fmla="*/ 376517 w 405964"/>
              <a:gd name="connsiteY8" fmla="*/ 470647 h 712694"/>
              <a:gd name="connsiteX9" fmla="*/ 389964 w 405964"/>
              <a:gd name="connsiteY9" fmla="*/ 510988 h 712694"/>
              <a:gd name="connsiteX10" fmla="*/ 403411 w 405964"/>
              <a:gd name="connsiteY10" fmla="*/ 591671 h 712694"/>
              <a:gd name="connsiteX11" fmla="*/ 201705 w 405964"/>
              <a:gd name="connsiteY11" fmla="*/ 712694 h 712694"/>
              <a:gd name="connsiteX12" fmla="*/ 80682 w 405964"/>
              <a:gd name="connsiteY12" fmla="*/ 685800 h 712694"/>
              <a:gd name="connsiteX13" fmla="*/ 53788 w 405964"/>
              <a:gd name="connsiteY13" fmla="*/ 645459 h 712694"/>
              <a:gd name="connsiteX14" fmla="*/ 26894 w 405964"/>
              <a:gd name="connsiteY14" fmla="*/ 632012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964" h="712694">
                <a:moveTo>
                  <a:pt x="134470" y="0"/>
                </a:moveTo>
                <a:cubicBezTo>
                  <a:pt x="112058" y="8965"/>
                  <a:pt x="84303" y="9826"/>
                  <a:pt x="67235" y="26894"/>
                </a:cubicBezTo>
                <a:cubicBezTo>
                  <a:pt x="14319" y="79810"/>
                  <a:pt x="12811" y="124204"/>
                  <a:pt x="0" y="188259"/>
                </a:cubicBezTo>
                <a:cubicBezTo>
                  <a:pt x="4482" y="224118"/>
                  <a:pt x="-2714" y="263512"/>
                  <a:pt x="13447" y="295835"/>
                </a:cubicBezTo>
                <a:cubicBezTo>
                  <a:pt x="22412" y="313764"/>
                  <a:pt x="48218" y="316390"/>
                  <a:pt x="67235" y="322729"/>
                </a:cubicBezTo>
                <a:cubicBezTo>
                  <a:pt x="91698" y="330883"/>
                  <a:pt x="194843" y="345111"/>
                  <a:pt x="215152" y="349624"/>
                </a:cubicBezTo>
                <a:cubicBezTo>
                  <a:pt x="228989" y="352699"/>
                  <a:pt x="242047" y="358589"/>
                  <a:pt x="255494" y="363071"/>
                </a:cubicBezTo>
                <a:cubicBezTo>
                  <a:pt x="277906" y="385483"/>
                  <a:pt x="299040" y="409249"/>
                  <a:pt x="322729" y="430306"/>
                </a:cubicBezTo>
                <a:cubicBezTo>
                  <a:pt x="339480" y="445196"/>
                  <a:pt x="362169" y="453430"/>
                  <a:pt x="376517" y="470647"/>
                </a:cubicBezTo>
                <a:cubicBezTo>
                  <a:pt x="385591" y="481536"/>
                  <a:pt x="385482" y="497541"/>
                  <a:pt x="389964" y="510988"/>
                </a:cubicBezTo>
                <a:cubicBezTo>
                  <a:pt x="394446" y="537882"/>
                  <a:pt x="412581" y="565994"/>
                  <a:pt x="403411" y="591671"/>
                </a:cubicBezTo>
                <a:cubicBezTo>
                  <a:pt x="355668" y="725353"/>
                  <a:pt x="315397" y="700062"/>
                  <a:pt x="201705" y="712694"/>
                </a:cubicBezTo>
                <a:cubicBezTo>
                  <a:pt x="161364" y="703729"/>
                  <a:pt x="118303" y="702900"/>
                  <a:pt x="80682" y="685800"/>
                </a:cubicBezTo>
                <a:cubicBezTo>
                  <a:pt x="65969" y="679112"/>
                  <a:pt x="65216" y="656887"/>
                  <a:pt x="53788" y="645459"/>
                </a:cubicBezTo>
                <a:cubicBezTo>
                  <a:pt x="46701" y="638372"/>
                  <a:pt x="35859" y="636494"/>
                  <a:pt x="26894" y="63201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17106" y="1707776"/>
            <a:ext cx="282388" cy="554192"/>
          </a:xfrm>
          <a:custGeom>
            <a:avLst/>
            <a:gdLst>
              <a:gd name="connsiteX0" fmla="*/ 228600 w 282388"/>
              <a:gd name="connsiteY0" fmla="*/ 0 h 554192"/>
              <a:gd name="connsiteX1" fmla="*/ 161365 w 282388"/>
              <a:gd name="connsiteY1" fmla="*/ 13448 h 554192"/>
              <a:gd name="connsiteX2" fmla="*/ 80682 w 282388"/>
              <a:gd name="connsiteY2" fmla="*/ 67236 h 554192"/>
              <a:gd name="connsiteX3" fmla="*/ 53788 w 282388"/>
              <a:gd name="connsiteY3" fmla="*/ 107577 h 554192"/>
              <a:gd name="connsiteX4" fmla="*/ 26894 w 282388"/>
              <a:gd name="connsiteY4" fmla="*/ 201706 h 554192"/>
              <a:gd name="connsiteX5" fmla="*/ 0 w 282388"/>
              <a:gd name="connsiteY5" fmla="*/ 309283 h 554192"/>
              <a:gd name="connsiteX6" fmla="*/ 13447 w 282388"/>
              <a:gd name="connsiteY6" fmla="*/ 457200 h 554192"/>
              <a:gd name="connsiteX7" fmla="*/ 67235 w 282388"/>
              <a:gd name="connsiteY7" fmla="*/ 484095 h 554192"/>
              <a:gd name="connsiteX8" fmla="*/ 147918 w 282388"/>
              <a:gd name="connsiteY8" fmla="*/ 510989 h 554192"/>
              <a:gd name="connsiteX9" fmla="*/ 215153 w 282388"/>
              <a:gd name="connsiteY9" fmla="*/ 551330 h 554192"/>
              <a:gd name="connsiteX10" fmla="*/ 282388 w 282388"/>
              <a:gd name="connsiteY10" fmla="*/ 551330 h 5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388" h="554192">
                <a:moveTo>
                  <a:pt x="228600" y="0"/>
                </a:moveTo>
                <a:cubicBezTo>
                  <a:pt x="206188" y="4483"/>
                  <a:pt x="182172" y="3990"/>
                  <a:pt x="161365" y="13448"/>
                </a:cubicBezTo>
                <a:cubicBezTo>
                  <a:pt x="131939" y="26823"/>
                  <a:pt x="80682" y="67236"/>
                  <a:pt x="80682" y="67236"/>
                </a:cubicBezTo>
                <a:cubicBezTo>
                  <a:pt x="71717" y="80683"/>
                  <a:pt x="61016" y="93122"/>
                  <a:pt x="53788" y="107577"/>
                </a:cubicBezTo>
                <a:cubicBezTo>
                  <a:pt x="43041" y="129071"/>
                  <a:pt x="32638" y="181600"/>
                  <a:pt x="26894" y="201706"/>
                </a:cubicBezTo>
                <a:cubicBezTo>
                  <a:pt x="-672" y="298186"/>
                  <a:pt x="27338" y="172592"/>
                  <a:pt x="0" y="309283"/>
                </a:cubicBezTo>
                <a:cubicBezTo>
                  <a:pt x="4482" y="358589"/>
                  <a:pt x="-4326" y="410991"/>
                  <a:pt x="13447" y="457200"/>
                </a:cubicBezTo>
                <a:cubicBezTo>
                  <a:pt x="20643" y="475910"/>
                  <a:pt x="48623" y="476650"/>
                  <a:pt x="67235" y="484095"/>
                </a:cubicBezTo>
                <a:cubicBezTo>
                  <a:pt x="93556" y="494624"/>
                  <a:pt x="123609" y="496404"/>
                  <a:pt x="147918" y="510989"/>
                </a:cubicBezTo>
                <a:cubicBezTo>
                  <a:pt x="170330" y="524436"/>
                  <a:pt x="190119" y="543820"/>
                  <a:pt x="215153" y="551330"/>
                </a:cubicBezTo>
                <a:cubicBezTo>
                  <a:pt x="236619" y="557770"/>
                  <a:pt x="259976" y="551330"/>
                  <a:pt x="282388" y="5513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43" y="85739"/>
            <a:ext cx="3203816" cy="1971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353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/>
      <p:bldP spid="25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13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8514800" y="308138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21" name="Picture 22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" y="4124795"/>
            <a:ext cx="2333741" cy="17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73" y="222507"/>
            <a:ext cx="2384612" cy="21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418" y="-9887"/>
            <a:ext cx="1646063" cy="9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773" y="5530362"/>
            <a:ext cx="801733" cy="995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418" y="1060582"/>
            <a:ext cx="5210883" cy="4469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959" y="2343035"/>
            <a:ext cx="2830813" cy="14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9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-Up Arrow 11"/>
          <p:cNvSpPr/>
          <p:nvPr/>
        </p:nvSpPr>
        <p:spPr>
          <a:xfrm rot="5400000">
            <a:off x="5165281" y="4882154"/>
            <a:ext cx="550326" cy="96965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85000"/>
            </a:schemeClr>
          </a:solidFill>
          <a:ln>
            <a:solidFill>
              <a:srgbClr val="3333FF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0" y="125507"/>
            <a:ext cx="3547610" cy="948251"/>
          </a:xfrm>
          <a:custGeom>
            <a:avLst/>
            <a:gdLst>
              <a:gd name="connsiteX0" fmla="*/ 0 w 3547610"/>
              <a:gd name="connsiteY0" fmla="*/ 158073 h 948251"/>
              <a:gd name="connsiteX1" fmla="*/ 158073 w 3547610"/>
              <a:gd name="connsiteY1" fmla="*/ 0 h 948251"/>
              <a:gd name="connsiteX2" fmla="*/ 3389537 w 3547610"/>
              <a:gd name="connsiteY2" fmla="*/ 0 h 948251"/>
              <a:gd name="connsiteX3" fmla="*/ 3547610 w 3547610"/>
              <a:gd name="connsiteY3" fmla="*/ 158073 h 948251"/>
              <a:gd name="connsiteX4" fmla="*/ 3547610 w 3547610"/>
              <a:gd name="connsiteY4" fmla="*/ 790178 h 948251"/>
              <a:gd name="connsiteX5" fmla="*/ 3389537 w 3547610"/>
              <a:gd name="connsiteY5" fmla="*/ 948251 h 948251"/>
              <a:gd name="connsiteX6" fmla="*/ 158073 w 3547610"/>
              <a:gd name="connsiteY6" fmla="*/ 948251 h 948251"/>
              <a:gd name="connsiteX7" fmla="*/ 0 w 3547610"/>
              <a:gd name="connsiteY7" fmla="*/ 790178 h 948251"/>
              <a:gd name="connsiteX8" fmla="*/ 0 w 3547610"/>
              <a:gd name="connsiteY8" fmla="*/ 158073 h 9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7610" h="948251">
                <a:moveTo>
                  <a:pt x="0" y="158073"/>
                </a:moveTo>
                <a:cubicBezTo>
                  <a:pt x="0" y="70772"/>
                  <a:pt x="70772" y="0"/>
                  <a:pt x="158073" y="0"/>
                </a:cubicBezTo>
                <a:lnTo>
                  <a:pt x="3389537" y="0"/>
                </a:lnTo>
                <a:cubicBezTo>
                  <a:pt x="3476838" y="0"/>
                  <a:pt x="3547610" y="70772"/>
                  <a:pt x="3547610" y="158073"/>
                </a:cubicBezTo>
                <a:lnTo>
                  <a:pt x="3547610" y="790178"/>
                </a:lnTo>
                <a:cubicBezTo>
                  <a:pt x="3547610" y="877479"/>
                  <a:pt x="3476838" y="948251"/>
                  <a:pt x="3389537" y="948251"/>
                </a:cubicBezTo>
                <a:lnTo>
                  <a:pt x="158073" y="948251"/>
                </a:lnTo>
                <a:cubicBezTo>
                  <a:pt x="70772" y="948251"/>
                  <a:pt x="0" y="877479"/>
                  <a:pt x="0" y="790178"/>
                </a:cubicBezTo>
                <a:lnTo>
                  <a:pt x="0" y="15807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218" tIns="168218" rIns="168218" bIns="16821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4053" y="1037032"/>
            <a:ext cx="195227" cy="151860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Bent-Up Arrow 14"/>
          <p:cNvSpPr/>
          <p:nvPr/>
        </p:nvSpPr>
        <p:spPr>
          <a:xfrm rot="16200000" flipH="1" flipV="1">
            <a:off x="638052" y="912381"/>
            <a:ext cx="595909" cy="99840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85000"/>
            </a:schemeClr>
          </a:solidFill>
          <a:ln>
            <a:solidFill>
              <a:srgbClr val="3333FF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407209" y="1169247"/>
            <a:ext cx="3497269" cy="710928"/>
          </a:xfrm>
          <a:custGeom>
            <a:avLst/>
            <a:gdLst>
              <a:gd name="connsiteX0" fmla="*/ 0 w 3497269"/>
              <a:gd name="connsiteY0" fmla="*/ 118512 h 710928"/>
              <a:gd name="connsiteX1" fmla="*/ 118512 w 3497269"/>
              <a:gd name="connsiteY1" fmla="*/ 0 h 710928"/>
              <a:gd name="connsiteX2" fmla="*/ 3378757 w 3497269"/>
              <a:gd name="connsiteY2" fmla="*/ 0 h 710928"/>
              <a:gd name="connsiteX3" fmla="*/ 3497269 w 3497269"/>
              <a:gd name="connsiteY3" fmla="*/ 118512 h 710928"/>
              <a:gd name="connsiteX4" fmla="*/ 3497269 w 3497269"/>
              <a:gd name="connsiteY4" fmla="*/ 592416 h 710928"/>
              <a:gd name="connsiteX5" fmla="*/ 3378757 w 3497269"/>
              <a:gd name="connsiteY5" fmla="*/ 710928 h 710928"/>
              <a:gd name="connsiteX6" fmla="*/ 118512 w 3497269"/>
              <a:gd name="connsiteY6" fmla="*/ 710928 h 710928"/>
              <a:gd name="connsiteX7" fmla="*/ 0 w 3497269"/>
              <a:gd name="connsiteY7" fmla="*/ 592416 h 710928"/>
              <a:gd name="connsiteX8" fmla="*/ 0 w 3497269"/>
              <a:gd name="connsiteY8" fmla="*/ 118512 h 71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7269" h="710928">
                <a:moveTo>
                  <a:pt x="0" y="118512"/>
                </a:moveTo>
                <a:cubicBezTo>
                  <a:pt x="0" y="53060"/>
                  <a:pt x="53060" y="0"/>
                  <a:pt x="118512" y="0"/>
                </a:cubicBezTo>
                <a:lnTo>
                  <a:pt x="3378757" y="0"/>
                </a:lnTo>
                <a:cubicBezTo>
                  <a:pt x="3444209" y="0"/>
                  <a:pt x="3497269" y="53060"/>
                  <a:pt x="3497269" y="118512"/>
                </a:cubicBezTo>
                <a:lnTo>
                  <a:pt x="3497269" y="592416"/>
                </a:lnTo>
                <a:cubicBezTo>
                  <a:pt x="3497269" y="657868"/>
                  <a:pt x="3444209" y="710928"/>
                  <a:pt x="3378757" y="710928"/>
                </a:cubicBezTo>
                <a:lnTo>
                  <a:pt x="118512" y="710928"/>
                </a:lnTo>
                <a:cubicBezTo>
                  <a:pt x="53060" y="710928"/>
                  <a:pt x="0" y="657868"/>
                  <a:pt x="0" y="592416"/>
                </a:cubicBezTo>
                <a:lnTo>
                  <a:pt x="0" y="1185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631" tIns="156631" rIns="156631" bIns="15663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pô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38253" y="1450994"/>
            <a:ext cx="3502192" cy="1170068"/>
          </a:xfrm>
          <a:custGeom>
            <a:avLst/>
            <a:gdLst>
              <a:gd name="connsiteX0" fmla="*/ 0 w 3502192"/>
              <a:gd name="connsiteY0" fmla="*/ 0 h 1170068"/>
              <a:gd name="connsiteX1" fmla="*/ 3502192 w 3502192"/>
              <a:gd name="connsiteY1" fmla="*/ 0 h 1170068"/>
              <a:gd name="connsiteX2" fmla="*/ 3502192 w 3502192"/>
              <a:gd name="connsiteY2" fmla="*/ 1170068 h 1170068"/>
              <a:gd name="connsiteX3" fmla="*/ 0 w 3502192"/>
              <a:gd name="connsiteY3" fmla="*/ 1170068 h 1170068"/>
              <a:gd name="connsiteX4" fmla="*/ 0 w 3502192"/>
              <a:gd name="connsiteY4" fmla="*/ 0 h 117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192" h="1170068">
                <a:moveTo>
                  <a:pt x="0" y="0"/>
                </a:moveTo>
                <a:lnTo>
                  <a:pt x="3502192" y="0"/>
                </a:lnTo>
                <a:lnTo>
                  <a:pt x="3502192" y="1170068"/>
                </a:lnTo>
                <a:lnTo>
                  <a:pt x="0" y="1170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3388061" y="2893374"/>
            <a:ext cx="673732" cy="11601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85000"/>
            </a:schemeClr>
          </a:solidFill>
          <a:ln>
            <a:solidFill>
              <a:srgbClr val="3333FF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2776749" y="1961503"/>
            <a:ext cx="5368517" cy="1071129"/>
          </a:xfrm>
          <a:custGeom>
            <a:avLst/>
            <a:gdLst>
              <a:gd name="connsiteX0" fmla="*/ 0 w 5368517"/>
              <a:gd name="connsiteY0" fmla="*/ 178557 h 1071129"/>
              <a:gd name="connsiteX1" fmla="*/ 178557 w 5368517"/>
              <a:gd name="connsiteY1" fmla="*/ 0 h 1071129"/>
              <a:gd name="connsiteX2" fmla="*/ 5189960 w 5368517"/>
              <a:gd name="connsiteY2" fmla="*/ 0 h 1071129"/>
              <a:gd name="connsiteX3" fmla="*/ 5368517 w 5368517"/>
              <a:gd name="connsiteY3" fmla="*/ 178557 h 1071129"/>
              <a:gd name="connsiteX4" fmla="*/ 5368517 w 5368517"/>
              <a:gd name="connsiteY4" fmla="*/ 892572 h 1071129"/>
              <a:gd name="connsiteX5" fmla="*/ 5189960 w 5368517"/>
              <a:gd name="connsiteY5" fmla="*/ 1071129 h 1071129"/>
              <a:gd name="connsiteX6" fmla="*/ 178557 w 5368517"/>
              <a:gd name="connsiteY6" fmla="*/ 1071129 h 1071129"/>
              <a:gd name="connsiteX7" fmla="*/ 0 w 5368517"/>
              <a:gd name="connsiteY7" fmla="*/ 892572 h 1071129"/>
              <a:gd name="connsiteX8" fmla="*/ 0 w 5368517"/>
              <a:gd name="connsiteY8" fmla="*/ 178557 h 107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517" h="1071129">
                <a:moveTo>
                  <a:pt x="0" y="178557"/>
                </a:moveTo>
                <a:cubicBezTo>
                  <a:pt x="0" y="79943"/>
                  <a:pt x="79943" y="0"/>
                  <a:pt x="178557" y="0"/>
                </a:cubicBezTo>
                <a:lnTo>
                  <a:pt x="5189960" y="0"/>
                </a:lnTo>
                <a:cubicBezTo>
                  <a:pt x="5288574" y="0"/>
                  <a:pt x="5368517" y="79943"/>
                  <a:pt x="5368517" y="178557"/>
                </a:cubicBezTo>
                <a:lnTo>
                  <a:pt x="5368517" y="892572"/>
                </a:lnTo>
                <a:cubicBezTo>
                  <a:pt x="5368517" y="991186"/>
                  <a:pt x="5288574" y="1071129"/>
                  <a:pt x="5189960" y="1071129"/>
                </a:cubicBezTo>
                <a:lnTo>
                  <a:pt x="178557" y="1071129"/>
                </a:lnTo>
                <a:cubicBezTo>
                  <a:pt x="79943" y="1071129"/>
                  <a:pt x="0" y="991186"/>
                  <a:pt x="0" y="892572"/>
                </a:cubicBezTo>
                <a:lnTo>
                  <a:pt x="0" y="17855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218" tIns="174218" rIns="174218" bIns="17421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 Nêu tên sự kiện, thời gian xảy ra sự kiện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0212" y="2944414"/>
            <a:ext cx="195227" cy="151860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Bent-Up Arrow 20"/>
          <p:cNvSpPr/>
          <p:nvPr/>
        </p:nvSpPr>
        <p:spPr>
          <a:xfrm rot="5400000">
            <a:off x="1875636" y="1807585"/>
            <a:ext cx="696488" cy="96811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85000"/>
            </a:schemeClr>
          </a:solidFill>
          <a:ln>
            <a:solidFill>
              <a:srgbClr val="3333FF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4365014" y="3201527"/>
            <a:ext cx="5368517" cy="1781789"/>
          </a:xfrm>
          <a:custGeom>
            <a:avLst/>
            <a:gdLst>
              <a:gd name="connsiteX0" fmla="*/ 0 w 5368517"/>
              <a:gd name="connsiteY0" fmla="*/ 297024 h 1781789"/>
              <a:gd name="connsiteX1" fmla="*/ 297024 w 5368517"/>
              <a:gd name="connsiteY1" fmla="*/ 0 h 1781789"/>
              <a:gd name="connsiteX2" fmla="*/ 5071493 w 5368517"/>
              <a:gd name="connsiteY2" fmla="*/ 0 h 1781789"/>
              <a:gd name="connsiteX3" fmla="*/ 5368517 w 5368517"/>
              <a:gd name="connsiteY3" fmla="*/ 297024 h 1781789"/>
              <a:gd name="connsiteX4" fmla="*/ 5368517 w 5368517"/>
              <a:gd name="connsiteY4" fmla="*/ 1484765 h 1781789"/>
              <a:gd name="connsiteX5" fmla="*/ 5071493 w 5368517"/>
              <a:gd name="connsiteY5" fmla="*/ 1781789 h 1781789"/>
              <a:gd name="connsiteX6" fmla="*/ 297024 w 5368517"/>
              <a:gd name="connsiteY6" fmla="*/ 1781789 h 1781789"/>
              <a:gd name="connsiteX7" fmla="*/ 0 w 5368517"/>
              <a:gd name="connsiteY7" fmla="*/ 1484765 h 1781789"/>
              <a:gd name="connsiteX8" fmla="*/ 0 w 5368517"/>
              <a:gd name="connsiteY8" fmla="*/ 297024 h 178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517" h="1781789">
                <a:moveTo>
                  <a:pt x="0" y="297024"/>
                </a:moveTo>
                <a:cubicBezTo>
                  <a:pt x="0" y="132982"/>
                  <a:pt x="132982" y="0"/>
                  <a:pt x="297024" y="0"/>
                </a:cubicBezTo>
                <a:lnTo>
                  <a:pt x="5071493" y="0"/>
                </a:lnTo>
                <a:cubicBezTo>
                  <a:pt x="5235535" y="0"/>
                  <a:pt x="5368517" y="132982"/>
                  <a:pt x="5368517" y="297024"/>
                </a:cubicBezTo>
                <a:lnTo>
                  <a:pt x="5368517" y="1484765"/>
                </a:lnTo>
                <a:cubicBezTo>
                  <a:pt x="5368517" y="1648807"/>
                  <a:pt x="5235535" y="1781789"/>
                  <a:pt x="5071493" y="1781789"/>
                </a:cubicBezTo>
                <a:lnTo>
                  <a:pt x="297024" y="1781789"/>
                </a:lnTo>
                <a:cubicBezTo>
                  <a:pt x="132982" y="1781789"/>
                  <a:pt x="0" y="1648807"/>
                  <a:pt x="0" y="1484765"/>
                </a:cubicBezTo>
                <a:lnTo>
                  <a:pt x="0" y="2970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915" tIns="208915" rIns="208915" bIns="208915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3065" y="4234684"/>
            <a:ext cx="195227" cy="151860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5925274" y="5173825"/>
            <a:ext cx="5368517" cy="1153652"/>
          </a:xfrm>
          <a:custGeom>
            <a:avLst/>
            <a:gdLst>
              <a:gd name="connsiteX0" fmla="*/ 0 w 5368517"/>
              <a:gd name="connsiteY0" fmla="*/ 192314 h 1153652"/>
              <a:gd name="connsiteX1" fmla="*/ 192314 w 5368517"/>
              <a:gd name="connsiteY1" fmla="*/ 0 h 1153652"/>
              <a:gd name="connsiteX2" fmla="*/ 5176203 w 5368517"/>
              <a:gd name="connsiteY2" fmla="*/ 0 h 1153652"/>
              <a:gd name="connsiteX3" fmla="*/ 5368517 w 5368517"/>
              <a:gd name="connsiteY3" fmla="*/ 192314 h 1153652"/>
              <a:gd name="connsiteX4" fmla="*/ 5368517 w 5368517"/>
              <a:gd name="connsiteY4" fmla="*/ 961338 h 1153652"/>
              <a:gd name="connsiteX5" fmla="*/ 5176203 w 5368517"/>
              <a:gd name="connsiteY5" fmla="*/ 1153652 h 1153652"/>
              <a:gd name="connsiteX6" fmla="*/ 192314 w 5368517"/>
              <a:gd name="connsiteY6" fmla="*/ 1153652 h 1153652"/>
              <a:gd name="connsiteX7" fmla="*/ 0 w 5368517"/>
              <a:gd name="connsiteY7" fmla="*/ 961338 h 1153652"/>
              <a:gd name="connsiteX8" fmla="*/ 0 w 5368517"/>
              <a:gd name="connsiteY8" fmla="*/ 192314 h 115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517" h="1153652">
                <a:moveTo>
                  <a:pt x="0" y="192314"/>
                </a:moveTo>
                <a:cubicBezTo>
                  <a:pt x="0" y="86102"/>
                  <a:pt x="86102" y="0"/>
                  <a:pt x="192314" y="0"/>
                </a:cubicBezTo>
                <a:lnTo>
                  <a:pt x="5176203" y="0"/>
                </a:lnTo>
                <a:cubicBezTo>
                  <a:pt x="5282415" y="0"/>
                  <a:pt x="5368517" y="86102"/>
                  <a:pt x="5368517" y="192314"/>
                </a:cubicBezTo>
                <a:lnTo>
                  <a:pt x="5368517" y="961338"/>
                </a:lnTo>
                <a:cubicBezTo>
                  <a:pt x="5368517" y="1067550"/>
                  <a:pt x="5282415" y="1153652"/>
                  <a:pt x="5176203" y="1153652"/>
                </a:cubicBezTo>
                <a:lnTo>
                  <a:pt x="192314" y="1153652"/>
                </a:lnTo>
                <a:cubicBezTo>
                  <a:pt x="86102" y="1153652"/>
                  <a:pt x="0" y="1067550"/>
                  <a:pt x="0" y="961338"/>
                </a:cubicBezTo>
                <a:lnTo>
                  <a:pt x="0" y="192314"/>
                </a:lnTo>
                <a:close/>
              </a:path>
            </a:pathLst>
          </a:custGeom>
          <a:solidFill>
            <a:schemeClr val="accent4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247" tIns="178247" rIns="178247" bIns="17824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635918" y="5566216"/>
            <a:ext cx="195227" cy="151860"/>
          </a:xfrm>
          <a:custGeom>
            <a:avLst/>
            <a:gdLst>
              <a:gd name="connsiteX0" fmla="*/ 0 w 195227"/>
              <a:gd name="connsiteY0" fmla="*/ 0 h 151860"/>
              <a:gd name="connsiteX1" fmla="*/ 195227 w 195227"/>
              <a:gd name="connsiteY1" fmla="*/ 0 h 151860"/>
              <a:gd name="connsiteX2" fmla="*/ 195227 w 195227"/>
              <a:gd name="connsiteY2" fmla="*/ 151860 h 151860"/>
              <a:gd name="connsiteX3" fmla="*/ 0 w 195227"/>
              <a:gd name="connsiteY3" fmla="*/ 151860 h 151860"/>
              <a:gd name="connsiteX4" fmla="*/ 0 w 195227"/>
              <a:gd name="connsiteY4" fmla="*/ 0 h 1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" h="151860">
                <a:moveTo>
                  <a:pt x="0" y="0"/>
                </a:moveTo>
                <a:lnTo>
                  <a:pt x="195227" y="0"/>
                </a:lnTo>
                <a:lnTo>
                  <a:pt x="195227" y="151860"/>
                </a:lnTo>
                <a:lnTo>
                  <a:pt x="0" y="151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71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15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8514800" y="308138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21" name="Picture 22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8" y="4807117"/>
            <a:ext cx="2333741" cy="17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07" y="342459"/>
            <a:ext cx="2384612" cy="21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37" y="151409"/>
            <a:ext cx="1646063" cy="9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50" y="5333827"/>
            <a:ext cx="981541" cy="1219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868" y="990587"/>
            <a:ext cx="6149475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2381" y="3447015"/>
            <a:ext cx="279221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509452"/>
            <a:ext cx="10830645" cy="572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007"/>
            <a:ext cx="1463167" cy="17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185" y="0"/>
            <a:ext cx="1377815" cy="102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092" y="-116997"/>
            <a:ext cx="3609145" cy="6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8603" y="1725414"/>
            <a:ext cx="6319185" cy="17543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 TẬP-VẬN DỤNG</a:t>
            </a:r>
            <a:endParaRPr lang="en-US" sz="54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4"/>
          <p:cNvSpPr/>
          <p:nvPr/>
        </p:nvSpPr>
        <p:spPr>
          <a:xfrm rot="19903756">
            <a:off x="239179" y="5490274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461560" y="3984543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5" name="五角星 6"/>
          <p:cNvSpPr/>
          <p:nvPr/>
        </p:nvSpPr>
        <p:spPr>
          <a:xfrm rot="19938392">
            <a:off x="2121665" y="4765108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7"/>
          <p:cNvSpPr/>
          <p:nvPr/>
        </p:nvSpPr>
        <p:spPr>
          <a:xfrm rot="19938392">
            <a:off x="2651107" y="6084750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8"/>
          <p:cNvSpPr/>
          <p:nvPr/>
        </p:nvSpPr>
        <p:spPr>
          <a:xfrm rot="19967404">
            <a:off x="9747603" y="4997745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9"/>
          <p:cNvSpPr/>
          <p:nvPr/>
        </p:nvSpPr>
        <p:spPr>
          <a:xfrm>
            <a:off x="8379620" y="5830733"/>
            <a:ext cx="337603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0"/>
          <p:cNvSpPr/>
          <p:nvPr/>
        </p:nvSpPr>
        <p:spPr>
          <a:xfrm>
            <a:off x="11051408" y="4431590"/>
            <a:ext cx="248230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0" name="五角星 11"/>
          <p:cNvSpPr/>
          <p:nvPr/>
        </p:nvSpPr>
        <p:spPr>
          <a:xfrm>
            <a:off x="11617463" y="5496588"/>
            <a:ext cx="124114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1" name="五角星 12"/>
          <p:cNvSpPr/>
          <p:nvPr/>
        </p:nvSpPr>
        <p:spPr>
          <a:xfrm rot="19922997">
            <a:off x="10848846" y="3598098"/>
            <a:ext cx="191555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2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78" y="4437353"/>
            <a:ext cx="3010466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388" y="347943"/>
            <a:ext cx="2571818" cy="2366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72" y="11594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76" y="0"/>
            <a:ext cx="7207624" cy="685800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0" y="475130"/>
            <a:ext cx="3514164" cy="5504330"/>
          </a:xfrm>
          <a:prstGeom prst="verticalScroll">
            <a:avLst/>
          </a:prstGeom>
          <a:solidFill>
            <a:srgbClr val="F7883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3.Trình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22858PICdbgea5Gz679dY_PIC20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04" y="1750920"/>
            <a:ext cx="216457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6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60188" cy="9870141"/>
          </a:xfrm>
          <a:prstGeom prst="rect">
            <a:avLst/>
          </a:prstGeom>
        </p:spPr>
      </p:pic>
      <p:sp>
        <p:nvSpPr>
          <p:cNvPr id="5" name="Flowchart: Document 4"/>
          <p:cNvSpPr/>
          <p:nvPr/>
        </p:nvSpPr>
        <p:spPr>
          <a:xfrm>
            <a:off x="4607859" y="663388"/>
            <a:ext cx="4374777" cy="1398494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HƯỚNG DẪN VỀ NHÀ</a:t>
            </a:r>
            <a:endParaRPr lang="en-US" sz="32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5977" y="2061882"/>
            <a:ext cx="9197788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Thu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8603" y="2140912"/>
            <a:ext cx="5563041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5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54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4"/>
          <p:cNvSpPr/>
          <p:nvPr/>
        </p:nvSpPr>
        <p:spPr>
          <a:xfrm rot="19903756">
            <a:off x="239179" y="5490274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461560" y="3984543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5" name="五角星 6"/>
          <p:cNvSpPr/>
          <p:nvPr/>
        </p:nvSpPr>
        <p:spPr>
          <a:xfrm rot="19938392">
            <a:off x="2121665" y="4765108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7"/>
          <p:cNvSpPr/>
          <p:nvPr/>
        </p:nvSpPr>
        <p:spPr>
          <a:xfrm rot="19938392">
            <a:off x="2651107" y="6084750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8"/>
          <p:cNvSpPr/>
          <p:nvPr/>
        </p:nvSpPr>
        <p:spPr>
          <a:xfrm rot="19967404">
            <a:off x="9747603" y="4997745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9"/>
          <p:cNvSpPr/>
          <p:nvPr/>
        </p:nvSpPr>
        <p:spPr>
          <a:xfrm>
            <a:off x="8379620" y="5830733"/>
            <a:ext cx="337603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0"/>
          <p:cNvSpPr/>
          <p:nvPr/>
        </p:nvSpPr>
        <p:spPr>
          <a:xfrm>
            <a:off x="11051408" y="4431590"/>
            <a:ext cx="248230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0" name="五角星 11"/>
          <p:cNvSpPr/>
          <p:nvPr/>
        </p:nvSpPr>
        <p:spPr>
          <a:xfrm>
            <a:off x="11617463" y="5496588"/>
            <a:ext cx="124114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1" name="五角星 12"/>
          <p:cNvSpPr/>
          <p:nvPr/>
        </p:nvSpPr>
        <p:spPr>
          <a:xfrm rot="19922997">
            <a:off x="10848846" y="3598098"/>
            <a:ext cx="191555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2" name="图片 8" descr="6fc417983c9675ce1b60e983870aeb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78" y="4437353"/>
            <a:ext cx="3010466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1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o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0624" y="0"/>
            <a:ext cx="12402624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 rot="21068657">
            <a:off x="2702766" y="2173066"/>
            <a:ext cx="5947570" cy="298972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kern="10" dirty="0" err="1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kern="10" dirty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kern="10" dirty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kern="10" dirty="0" smtClean="0">
              <a:ln w="9525" cap="sq">
                <a:solidFill>
                  <a:srgbClr val="CC99FF"/>
                </a:solidFill>
                <a:miter lim="800000"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kern="10" dirty="0" err="1" smtClean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kern="10" dirty="0" smtClean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 smtClean="0">
                <a:ln w="9525" cap="sq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kern="10" dirty="0">
              <a:ln w="9525" cap="sq">
                <a:solidFill>
                  <a:srgbClr val="CC99FF"/>
                </a:solidFill>
                <a:miter lim="800000"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53187" y="4623464"/>
            <a:ext cx="919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495185" y="399672"/>
            <a:ext cx="3840480" cy="2272937"/>
          </a:xfrm>
          <a:prstGeom prst="cloudCallout">
            <a:avLst>
              <a:gd name="adj1" fmla="val -86139"/>
              <a:gd name="adj2" fmla="val 10905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31" y="3620067"/>
            <a:ext cx="2841268" cy="23235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63659" y="1090765"/>
            <a:ext cx="10263052" cy="22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15038" y="7047873"/>
            <a:ext cx="2687293" cy="197045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363659" y="859127"/>
            <a:ext cx="837961" cy="1197088"/>
          </a:xfrm>
          <a:custGeom>
            <a:avLst/>
            <a:gdLst>
              <a:gd name="connsiteX0" fmla="*/ 0 w 1197087"/>
              <a:gd name="connsiteY0" fmla="*/ 0 h 837961"/>
              <a:gd name="connsiteX1" fmla="*/ 778107 w 1197087"/>
              <a:gd name="connsiteY1" fmla="*/ 0 h 837961"/>
              <a:gd name="connsiteX2" fmla="*/ 1197087 w 1197087"/>
              <a:gd name="connsiteY2" fmla="*/ 418981 h 837961"/>
              <a:gd name="connsiteX3" fmla="*/ 778107 w 1197087"/>
              <a:gd name="connsiteY3" fmla="*/ 837961 h 837961"/>
              <a:gd name="connsiteX4" fmla="*/ 0 w 1197087"/>
              <a:gd name="connsiteY4" fmla="*/ 837961 h 837961"/>
              <a:gd name="connsiteX5" fmla="*/ 418981 w 1197087"/>
              <a:gd name="connsiteY5" fmla="*/ 418981 h 837961"/>
              <a:gd name="connsiteX6" fmla="*/ 0 w 1197087"/>
              <a:gd name="connsiteY6" fmla="*/ 0 h 8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087" h="837961">
                <a:moveTo>
                  <a:pt x="1197086" y="0"/>
                </a:moveTo>
                <a:lnTo>
                  <a:pt x="1197086" y="544675"/>
                </a:lnTo>
                <a:lnTo>
                  <a:pt x="598543" y="837961"/>
                </a:lnTo>
                <a:lnTo>
                  <a:pt x="1" y="544675"/>
                </a:lnTo>
                <a:lnTo>
                  <a:pt x="1" y="0"/>
                </a:lnTo>
                <a:lnTo>
                  <a:pt x="598543" y="293287"/>
                </a:lnTo>
                <a:lnTo>
                  <a:pt x="1197086" y="0"/>
                </a:lnTo>
                <a:close/>
              </a:path>
            </a:pathLst>
          </a:custGeom>
          <a:solidFill>
            <a:srgbClr val="FEC983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431682" rIns="12699" bIns="4316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01619" y="880487"/>
            <a:ext cx="9244347" cy="778108"/>
          </a:xfrm>
          <a:custGeom>
            <a:avLst/>
            <a:gdLst>
              <a:gd name="connsiteX0" fmla="*/ 129687 w 778107"/>
              <a:gd name="connsiteY0" fmla="*/ 0 h 9244346"/>
              <a:gd name="connsiteX1" fmla="*/ 648420 w 778107"/>
              <a:gd name="connsiteY1" fmla="*/ 0 h 9244346"/>
              <a:gd name="connsiteX2" fmla="*/ 778107 w 778107"/>
              <a:gd name="connsiteY2" fmla="*/ 129687 h 9244346"/>
              <a:gd name="connsiteX3" fmla="*/ 778107 w 778107"/>
              <a:gd name="connsiteY3" fmla="*/ 9244346 h 9244346"/>
              <a:gd name="connsiteX4" fmla="*/ 778107 w 778107"/>
              <a:gd name="connsiteY4" fmla="*/ 9244346 h 9244346"/>
              <a:gd name="connsiteX5" fmla="*/ 0 w 778107"/>
              <a:gd name="connsiteY5" fmla="*/ 9244346 h 9244346"/>
              <a:gd name="connsiteX6" fmla="*/ 0 w 778107"/>
              <a:gd name="connsiteY6" fmla="*/ 9244346 h 9244346"/>
              <a:gd name="connsiteX7" fmla="*/ 0 w 778107"/>
              <a:gd name="connsiteY7" fmla="*/ 129687 h 9244346"/>
              <a:gd name="connsiteX8" fmla="*/ 129687 w 778107"/>
              <a:gd name="connsiteY8" fmla="*/ 0 h 92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107" h="9244346">
                <a:moveTo>
                  <a:pt x="778107" y="1540758"/>
                </a:moveTo>
                <a:lnTo>
                  <a:pt x="778107" y="7703588"/>
                </a:lnTo>
                <a:cubicBezTo>
                  <a:pt x="778107" y="8554520"/>
                  <a:pt x="773220" y="9244340"/>
                  <a:pt x="767191" y="9244340"/>
                </a:cubicBezTo>
                <a:lnTo>
                  <a:pt x="0" y="9244340"/>
                </a:lnTo>
                <a:lnTo>
                  <a:pt x="0" y="9244340"/>
                </a:lnTo>
                <a:lnTo>
                  <a:pt x="0" y="6"/>
                </a:lnTo>
                <a:lnTo>
                  <a:pt x="0" y="6"/>
                </a:lnTo>
                <a:lnTo>
                  <a:pt x="767191" y="6"/>
                </a:lnTo>
                <a:cubicBezTo>
                  <a:pt x="773220" y="6"/>
                  <a:pt x="778107" y="689826"/>
                  <a:pt x="778107" y="1540758"/>
                </a:cubicBezTo>
                <a:close/>
              </a:path>
            </a:pathLst>
          </a:custGeom>
          <a:solidFill>
            <a:srgbClr val="FEC983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2589" rIns="52589" bIns="52590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63659" y="1940326"/>
            <a:ext cx="837961" cy="1197087"/>
          </a:xfrm>
          <a:custGeom>
            <a:avLst/>
            <a:gdLst>
              <a:gd name="connsiteX0" fmla="*/ 0 w 1197087"/>
              <a:gd name="connsiteY0" fmla="*/ 0 h 837961"/>
              <a:gd name="connsiteX1" fmla="*/ 778107 w 1197087"/>
              <a:gd name="connsiteY1" fmla="*/ 0 h 837961"/>
              <a:gd name="connsiteX2" fmla="*/ 1197087 w 1197087"/>
              <a:gd name="connsiteY2" fmla="*/ 418981 h 837961"/>
              <a:gd name="connsiteX3" fmla="*/ 778107 w 1197087"/>
              <a:gd name="connsiteY3" fmla="*/ 837961 h 837961"/>
              <a:gd name="connsiteX4" fmla="*/ 0 w 1197087"/>
              <a:gd name="connsiteY4" fmla="*/ 837961 h 837961"/>
              <a:gd name="connsiteX5" fmla="*/ 418981 w 1197087"/>
              <a:gd name="connsiteY5" fmla="*/ 418981 h 837961"/>
              <a:gd name="connsiteX6" fmla="*/ 0 w 1197087"/>
              <a:gd name="connsiteY6" fmla="*/ 0 h 8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087" h="837961">
                <a:moveTo>
                  <a:pt x="1197086" y="0"/>
                </a:moveTo>
                <a:lnTo>
                  <a:pt x="1197086" y="544675"/>
                </a:lnTo>
                <a:lnTo>
                  <a:pt x="598543" y="837961"/>
                </a:lnTo>
                <a:lnTo>
                  <a:pt x="1" y="544675"/>
                </a:lnTo>
                <a:lnTo>
                  <a:pt x="1" y="0"/>
                </a:lnTo>
                <a:lnTo>
                  <a:pt x="598543" y="293287"/>
                </a:lnTo>
                <a:lnTo>
                  <a:pt x="1197086" y="0"/>
                </a:lnTo>
                <a:close/>
              </a:path>
            </a:pathLst>
          </a:custGeom>
          <a:solidFill>
            <a:srgbClr val="DCB4D7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431681" rIns="12699" bIns="4316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01620" y="1940327"/>
            <a:ext cx="9244346" cy="778516"/>
          </a:xfrm>
          <a:custGeom>
            <a:avLst/>
            <a:gdLst>
              <a:gd name="connsiteX0" fmla="*/ 129755 w 778516"/>
              <a:gd name="connsiteY0" fmla="*/ 0 h 9244346"/>
              <a:gd name="connsiteX1" fmla="*/ 648761 w 778516"/>
              <a:gd name="connsiteY1" fmla="*/ 0 h 9244346"/>
              <a:gd name="connsiteX2" fmla="*/ 778516 w 778516"/>
              <a:gd name="connsiteY2" fmla="*/ 129755 h 9244346"/>
              <a:gd name="connsiteX3" fmla="*/ 778516 w 778516"/>
              <a:gd name="connsiteY3" fmla="*/ 9244346 h 9244346"/>
              <a:gd name="connsiteX4" fmla="*/ 778516 w 778516"/>
              <a:gd name="connsiteY4" fmla="*/ 9244346 h 9244346"/>
              <a:gd name="connsiteX5" fmla="*/ 0 w 778516"/>
              <a:gd name="connsiteY5" fmla="*/ 9244346 h 9244346"/>
              <a:gd name="connsiteX6" fmla="*/ 0 w 778516"/>
              <a:gd name="connsiteY6" fmla="*/ 9244346 h 9244346"/>
              <a:gd name="connsiteX7" fmla="*/ 0 w 778516"/>
              <a:gd name="connsiteY7" fmla="*/ 129755 h 9244346"/>
              <a:gd name="connsiteX8" fmla="*/ 129755 w 778516"/>
              <a:gd name="connsiteY8" fmla="*/ 0 h 92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516" h="9244346">
                <a:moveTo>
                  <a:pt x="778516" y="1540756"/>
                </a:moveTo>
                <a:lnTo>
                  <a:pt x="778516" y="7703590"/>
                </a:lnTo>
                <a:cubicBezTo>
                  <a:pt x="778516" y="8554526"/>
                  <a:pt x="773624" y="9244340"/>
                  <a:pt x="767589" y="9244340"/>
                </a:cubicBezTo>
                <a:lnTo>
                  <a:pt x="0" y="9244340"/>
                </a:lnTo>
                <a:lnTo>
                  <a:pt x="0" y="9244340"/>
                </a:lnTo>
                <a:lnTo>
                  <a:pt x="0" y="6"/>
                </a:lnTo>
                <a:lnTo>
                  <a:pt x="0" y="6"/>
                </a:lnTo>
                <a:lnTo>
                  <a:pt x="767589" y="6"/>
                </a:lnTo>
                <a:cubicBezTo>
                  <a:pt x="773624" y="6"/>
                  <a:pt x="778516" y="689820"/>
                  <a:pt x="778516" y="1540756"/>
                </a:cubicBezTo>
                <a:close/>
              </a:path>
            </a:pathLst>
          </a:custGeom>
          <a:solidFill>
            <a:srgbClr val="DCB4D7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52609" rIns="52609" bIns="52609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3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363659" y="3021524"/>
            <a:ext cx="837961" cy="1197087"/>
          </a:xfrm>
          <a:custGeom>
            <a:avLst/>
            <a:gdLst>
              <a:gd name="connsiteX0" fmla="*/ 0 w 1197087"/>
              <a:gd name="connsiteY0" fmla="*/ 0 h 837961"/>
              <a:gd name="connsiteX1" fmla="*/ 778107 w 1197087"/>
              <a:gd name="connsiteY1" fmla="*/ 0 h 837961"/>
              <a:gd name="connsiteX2" fmla="*/ 1197087 w 1197087"/>
              <a:gd name="connsiteY2" fmla="*/ 418981 h 837961"/>
              <a:gd name="connsiteX3" fmla="*/ 778107 w 1197087"/>
              <a:gd name="connsiteY3" fmla="*/ 837961 h 837961"/>
              <a:gd name="connsiteX4" fmla="*/ 0 w 1197087"/>
              <a:gd name="connsiteY4" fmla="*/ 837961 h 837961"/>
              <a:gd name="connsiteX5" fmla="*/ 418981 w 1197087"/>
              <a:gd name="connsiteY5" fmla="*/ 418981 h 837961"/>
              <a:gd name="connsiteX6" fmla="*/ 0 w 1197087"/>
              <a:gd name="connsiteY6" fmla="*/ 0 h 8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087" h="837961">
                <a:moveTo>
                  <a:pt x="1197086" y="0"/>
                </a:moveTo>
                <a:lnTo>
                  <a:pt x="1197086" y="544675"/>
                </a:lnTo>
                <a:lnTo>
                  <a:pt x="598543" y="837961"/>
                </a:lnTo>
                <a:lnTo>
                  <a:pt x="1" y="544675"/>
                </a:lnTo>
                <a:lnTo>
                  <a:pt x="1" y="0"/>
                </a:lnTo>
                <a:lnTo>
                  <a:pt x="598543" y="293287"/>
                </a:lnTo>
                <a:lnTo>
                  <a:pt x="1197086" y="0"/>
                </a:lnTo>
                <a:close/>
              </a:path>
            </a:pathLst>
          </a:custGeom>
          <a:solidFill>
            <a:srgbClr val="BEBE7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431681" rIns="12699" bIns="4316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01620" y="3021524"/>
            <a:ext cx="9244347" cy="778108"/>
          </a:xfrm>
          <a:custGeom>
            <a:avLst/>
            <a:gdLst>
              <a:gd name="connsiteX0" fmla="*/ 129687 w 778107"/>
              <a:gd name="connsiteY0" fmla="*/ 0 h 9244346"/>
              <a:gd name="connsiteX1" fmla="*/ 648420 w 778107"/>
              <a:gd name="connsiteY1" fmla="*/ 0 h 9244346"/>
              <a:gd name="connsiteX2" fmla="*/ 778107 w 778107"/>
              <a:gd name="connsiteY2" fmla="*/ 129687 h 9244346"/>
              <a:gd name="connsiteX3" fmla="*/ 778107 w 778107"/>
              <a:gd name="connsiteY3" fmla="*/ 9244346 h 9244346"/>
              <a:gd name="connsiteX4" fmla="*/ 778107 w 778107"/>
              <a:gd name="connsiteY4" fmla="*/ 9244346 h 9244346"/>
              <a:gd name="connsiteX5" fmla="*/ 0 w 778107"/>
              <a:gd name="connsiteY5" fmla="*/ 9244346 h 9244346"/>
              <a:gd name="connsiteX6" fmla="*/ 0 w 778107"/>
              <a:gd name="connsiteY6" fmla="*/ 9244346 h 9244346"/>
              <a:gd name="connsiteX7" fmla="*/ 0 w 778107"/>
              <a:gd name="connsiteY7" fmla="*/ 129687 h 9244346"/>
              <a:gd name="connsiteX8" fmla="*/ 129687 w 778107"/>
              <a:gd name="connsiteY8" fmla="*/ 0 h 92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107" h="9244346">
                <a:moveTo>
                  <a:pt x="778107" y="1540758"/>
                </a:moveTo>
                <a:lnTo>
                  <a:pt x="778107" y="7703588"/>
                </a:lnTo>
                <a:cubicBezTo>
                  <a:pt x="778107" y="8554520"/>
                  <a:pt x="773220" y="9244340"/>
                  <a:pt x="767191" y="9244340"/>
                </a:cubicBezTo>
                <a:lnTo>
                  <a:pt x="0" y="9244340"/>
                </a:lnTo>
                <a:lnTo>
                  <a:pt x="0" y="9244340"/>
                </a:lnTo>
                <a:lnTo>
                  <a:pt x="0" y="6"/>
                </a:lnTo>
                <a:lnTo>
                  <a:pt x="0" y="6"/>
                </a:lnTo>
                <a:lnTo>
                  <a:pt x="767191" y="6"/>
                </a:lnTo>
                <a:cubicBezTo>
                  <a:pt x="773220" y="6"/>
                  <a:pt x="778107" y="689826"/>
                  <a:pt x="778107" y="1540758"/>
                </a:cubicBezTo>
                <a:close/>
              </a:path>
            </a:pathLst>
          </a:custGeom>
          <a:solidFill>
            <a:srgbClr val="BEBE7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2589" rIns="52589" bIns="52590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363659" y="4102722"/>
            <a:ext cx="837961" cy="1197087"/>
          </a:xfrm>
          <a:custGeom>
            <a:avLst/>
            <a:gdLst>
              <a:gd name="connsiteX0" fmla="*/ 0 w 1197087"/>
              <a:gd name="connsiteY0" fmla="*/ 0 h 837961"/>
              <a:gd name="connsiteX1" fmla="*/ 778107 w 1197087"/>
              <a:gd name="connsiteY1" fmla="*/ 0 h 837961"/>
              <a:gd name="connsiteX2" fmla="*/ 1197087 w 1197087"/>
              <a:gd name="connsiteY2" fmla="*/ 418981 h 837961"/>
              <a:gd name="connsiteX3" fmla="*/ 778107 w 1197087"/>
              <a:gd name="connsiteY3" fmla="*/ 837961 h 837961"/>
              <a:gd name="connsiteX4" fmla="*/ 0 w 1197087"/>
              <a:gd name="connsiteY4" fmla="*/ 837961 h 837961"/>
              <a:gd name="connsiteX5" fmla="*/ 418981 w 1197087"/>
              <a:gd name="connsiteY5" fmla="*/ 418981 h 837961"/>
              <a:gd name="connsiteX6" fmla="*/ 0 w 1197087"/>
              <a:gd name="connsiteY6" fmla="*/ 0 h 8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087" h="837961">
                <a:moveTo>
                  <a:pt x="1197086" y="0"/>
                </a:moveTo>
                <a:lnTo>
                  <a:pt x="1197086" y="544675"/>
                </a:lnTo>
                <a:lnTo>
                  <a:pt x="598543" y="837961"/>
                </a:lnTo>
                <a:lnTo>
                  <a:pt x="1" y="544675"/>
                </a:lnTo>
                <a:lnTo>
                  <a:pt x="1" y="0"/>
                </a:lnTo>
                <a:lnTo>
                  <a:pt x="598543" y="293287"/>
                </a:lnTo>
                <a:lnTo>
                  <a:pt x="1197086" y="0"/>
                </a:lnTo>
                <a:close/>
              </a:path>
            </a:pathLst>
          </a:custGeom>
          <a:solidFill>
            <a:srgbClr val="FDAA2A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431681" rIns="12699" bIns="4316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01620" y="4102722"/>
            <a:ext cx="9244347" cy="778108"/>
          </a:xfrm>
          <a:custGeom>
            <a:avLst/>
            <a:gdLst>
              <a:gd name="connsiteX0" fmla="*/ 129687 w 778107"/>
              <a:gd name="connsiteY0" fmla="*/ 0 h 9244346"/>
              <a:gd name="connsiteX1" fmla="*/ 648420 w 778107"/>
              <a:gd name="connsiteY1" fmla="*/ 0 h 9244346"/>
              <a:gd name="connsiteX2" fmla="*/ 778107 w 778107"/>
              <a:gd name="connsiteY2" fmla="*/ 129687 h 9244346"/>
              <a:gd name="connsiteX3" fmla="*/ 778107 w 778107"/>
              <a:gd name="connsiteY3" fmla="*/ 9244346 h 9244346"/>
              <a:gd name="connsiteX4" fmla="*/ 778107 w 778107"/>
              <a:gd name="connsiteY4" fmla="*/ 9244346 h 9244346"/>
              <a:gd name="connsiteX5" fmla="*/ 0 w 778107"/>
              <a:gd name="connsiteY5" fmla="*/ 9244346 h 9244346"/>
              <a:gd name="connsiteX6" fmla="*/ 0 w 778107"/>
              <a:gd name="connsiteY6" fmla="*/ 9244346 h 9244346"/>
              <a:gd name="connsiteX7" fmla="*/ 0 w 778107"/>
              <a:gd name="connsiteY7" fmla="*/ 129687 h 9244346"/>
              <a:gd name="connsiteX8" fmla="*/ 129687 w 778107"/>
              <a:gd name="connsiteY8" fmla="*/ 0 h 92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107" h="9244346">
                <a:moveTo>
                  <a:pt x="778107" y="1540758"/>
                </a:moveTo>
                <a:lnTo>
                  <a:pt x="778107" y="7703588"/>
                </a:lnTo>
                <a:cubicBezTo>
                  <a:pt x="778107" y="8554520"/>
                  <a:pt x="773220" y="9244340"/>
                  <a:pt x="767191" y="9244340"/>
                </a:cubicBezTo>
                <a:lnTo>
                  <a:pt x="0" y="9244340"/>
                </a:lnTo>
                <a:lnTo>
                  <a:pt x="0" y="9244340"/>
                </a:lnTo>
                <a:lnTo>
                  <a:pt x="0" y="6"/>
                </a:lnTo>
                <a:lnTo>
                  <a:pt x="0" y="6"/>
                </a:lnTo>
                <a:lnTo>
                  <a:pt x="767191" y="6"/>
                </a:lnTo>
                <a:cubicBezTo>
                  <a:pt x="773220" y="6"/>
                  <a:pt x="778107" y="689826"/>
                  <a:pt x="778107" y="1540758"/>
                </a:cubicBezTo>
                <a:close/>
              </a:path>
            </a:pathLst>
          </a:custGeom>
          <a:solidFill>
            <a:srgbClr val="FDAA2A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2589" rIns="52589" bIns="52590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363659" y="5183920"/>
            <a:ext cx="837961" cy="1197087"/>
          </a:xfrm>
          <a:custGeom>
            <a:avLst/>
            <a:gdLst>
              <a:gd name="connsiteX0" fmla="*/ 0 w 1197087"/>
              <a:gd name="connsiteY0" fmla="*/ 0 h 837961"/>
              <a:gd name="connsiteX1" fmla="*/ 778107 w 1197087"/>
              <a:gd name="connsiteY1" fmla="*/ 0 h 837961"/>
              <a:gd name="connsiteX2" fmla="*/ 1197087 w 1197087"/>
              <a:gd name="connsiteY2" fmla="*/ 418981 h 837961"/>
              <a:gd name="connsiteX3" fmla="*/ 778107 w 1197087"/>
              <a:gd name="connsiteY3" fmla="*/ 837961 h 837961"/>
              <a:gd name="connsiteX4" fmla="*/ 0 w 1197087"/>
              <a:gd name="connsiteY4" fmla="*/ 837961 h 837961"/>
              <a:gd name="connsiteX5" fmla="*/ 418981 w 1197087"/>
              <a:gd name="connsiteY5" fmla="*/ 418981 h 837961"/>
              <a:gd name="connsiteX6" fmla="*/ 0 w 1197087"/>
              <a:gd name="connsiteY6" fmla="*/ 0 h 8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087" h="837961">
                <a:moveTo>
                  <a:pt x="1197086" y="0"/>
                </a:moveTo>
                <a:lnTo>
                  <a:pt x="1197086" y="544675"/>
                </a:lnTo>
                <a:lnTo>
                  <a:pt x="598543" y="837961"/>
                </a:lnTo>
                <a:lnTo>
                  <a:pt x="1" y="544675"/>
                </a:lnTo>
                <a:lnTo>
                  <a:pt x="1" y="0"/>
                </a:lnTo>
                <a:lnTo>
                  <a:pt x="598543" y="293287"/>
                </a:lnTo>
                <a:lnTo>
                  <a:pt x="1197086" y="0"/>
                </a:lnTo>
                <a:close/>
              </a:path>
            </a:pathLst>
          </a:custGeom>
          <a:solidFill>
            <a:srgbClr val="DDB1A8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431681" rIns="12699" bIns="4316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01620" y="5183920"/>
            <a:ext cx="9244347" cy="778108"/>
          </a:xfrm>
          <a:custGeom>
            <a:avLst/>
            <a:gdLst>
              <a:gd name="connsiteX0" fmla="*/ 129687 w 778107"/>
              <a:gd name="connsiteY0" fmla="*/ 0 h 9244346"/>
              <a:gd name="connsiteX1" fmla="*/ 648420 w 778107"/>
              <a:gd name="connsiteY1" fmla="*/ 0 h 9244346"/>
              <a:gd name="connsiteX2" fmla="*/ 778107 w 778107"/>
              <a:gd name="connsiteY2" fmla="*/ 129687 h 9244346"/>
              <a:gd name="connsiteX3" fmla="*/ 778107 w 778107"/>
              <a:gd name="connsiteY3" fmla="*/ 9244346 h 9244346"/>
              <a:gd name="connsiteX4" fmla="*/ 778107 w 778107"/>
              <a:gd name="connsiteY4" fmla="*/ 9244346 h 9244346"/>
              <a:gd name="connsiteX5" fmla="*/ 0 w 778107"/>
              <a:gd name="connsiteY5" fmla="*/ 9244346 h 9244346"/>
              <a:gd name="connsiteX6" fmla="*/ 0 w 778107"/>
              <a:gd name="connsiteY6" fmla="*/ 9244346 h 9244346"/>
              <a:gd name="connsiteX7" fmla="*/ 0 w 778107"/>
              <a:gd name="connsiteY7" fmla="*/ 129687 h 9244346"/>
              <a:gd name="connsiteX8" fmla="*/ 129687 w 778107"/>
              <a:gd name="connsiteY8" fmla="*/ 0 h 92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107" h="9244346">
                <a:moveTo>
                  <a:pt x="778107" y="1540758"/>
                </a:moveTo>
                <a:lnTo>
                  <a:pt x="778107" y="7703588"/>
                </a:lnTo>
                <a:cubicBezTo>
                  <a:pt x="778107" y="8554520"/>
                  <a:pt x="773220" y="9244340"/>
                  <a:pt x="767191" y="9244340"/>
                </a:cubicBezTo>
                <a:lnTo>
                  <a:pt x="0" y="9244340"/>
                </a:lnTo>
                <a:lnTo>
                  <a:pt x="0" y="9244340"/>
                </a:lnTo>
                <a:lnTo>
                  <a:pt x="0" y="6"/>
                </a:lnTo>
                <a:lnTo>
                  <a:pt x="0" y="6"/>
                </a:lnTo>
                <a:lnTo>
                  <a:pt x="767191" y="6"/>
                </a:lnTo>
                <a:cubicBezTo>
                  <a:pt x="773220" y="6"/>
                  <a:pt x="778107" y="689826"/>
                  <a:pt x="778107" y="1540758"/>
                </a:cubicBezTo>
                <a:close/>
              </a:path>
            </a:pathLst>
          </a:custGeom>
          <a:solidFill>
            <a:srgbClr val="DDB1A8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2589" rIns="52589" bIns="52590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kern="1200" dirty="0"/>
          </a:p>
        </p:txBody>
      </p:sp>
    </p:spTree>
    <p:extLst>
      <p:ext uri="{BB962C8B-B14F-4D97-AF65-F5344CB8AC3E}">
        <p14:creationId xmlns:p14="http://schemas.microsoft.com/office/powerpoint/2010/main" val="3250352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316583" y="470263"/>
            <a:ext cx="3553097" cy="1515291"/>
          </a:xfrm>
          <a:custGeom>
            <a:avLst/>
            <a:gdLst>
              <a:gd name="connsiteX0" fmla="*/ 0 w 3553097"/>
              <a:gd name="connsiteY0" fmla="*/ 195943 h 1515291"/>
              <a:gd name="connsiteX1" fmla="*/ 0 w 3553097"/>
              <a:gd name="connsiteY1" fmla="*/ 195943 h 1515291"/>
              <a:gd name="connsiteX2" fmla="*/ 39188 w 3553097"/>
              <a:gd name="connsiteY2" fmla="*/ 365760 h 1515291"/>
              <a:gd name="connsiteX3" fmla="*/ 117566 w 3553097"/>
              <a:gd name="connsiteY3" fmla="*/ 640080 h 1515291"/>
              <a:gd name="connsiteX4" fmla="*/ 169817 w 3553097"/>
              <a:gd name="connsiteY4" fmla="*/ 731520 h 1515291"/>
              <a:gd name="connsiteX5" fmla="*/ 195943 w 3553097"/>
              <a:gd name="connsiteY5" fmla="*/ 783771 h 1515291"/>
              <a:gd name="connsiteX6" fmla="*/ 235131 w 3553097"/>
              <a:gd name="connsiteY6" fmla="*/ 809897 h 1515291"/>
              <a:gd name="connsiteX7" fmla="*/ 261257 w 3553097"/>
              <a:gd name="connsiteY7" fmla="*/ 888274 h 1515291"/>
              <a:gd name="connsiteX8" fmla="*/ 574766 w 3553097"/>
              <a:gd name="connsiteY8" fmla="*/ 1123406 h 1515291"/>
              <a:gd name="connsiteX9" fmla="*/ 901337 w 3553097"/>
              <a:gd name="connsiteY9" fmla="*/ 1306286 h 1515291"/>
              <a:gd name="connsiteX10" fmla="*/ 1045028 w 3553097"/>
              <a:gd name="connsiteY10" fmla="*/ 1358537 h 1515291"/>
              <a:gd name="connsiteX11" fmla="*/ 1149531 w 3553097"/>
              <a:gd name="connsiteY11" fmla="*/ 1371600 h 1515291"/>
              <a:gd name="connsiteX12" fmla="*/ 1619794 w 3553097"/>
              <a:gd name="connsiteY12" fmla="*/ 1423851 h 1515291"/>
              <a:gd name="connsiteX13" fmla="*/ 1867988 w 3553097"/>
              <a:gd name="connsiteY13" fmla="*/ 1502228 h 1515291"/>
              <a:gd name="connsiteX14" fmla="*/ 1907177 w 3553097"/>
              <a:gd name="connsiteY14" fmla="*/ 1515291 h 1515291"/>
              <a:gd name="connsiteX15" fmla="*/ 1959428 w 3553097"/>
              <a:gd name="connsiteY15" fmla="*/ 1384663 h 1515291"/>
              <a:gd name="connsiteX16" fmla="*/ 1972491 w 3553097"/>
              <a:gd name="connsiteY16" fmla="*/ 1345474 h 1515291"/>
              <a:gd name="connsiteX17" fmla="*/ 2011680 w 3553097"/>
              <a:gd name="connsiteY17" fmla="*/ 1280160 h 1515291"/>
              <a:gd name="connsiteX18" fmla="*/ 2024743 w 3553097"/>
              <a:gd name="connsiteY18" fmla="*/ 1240971 h 1515291"/>
              <a:gd name="connsiteX19" fmla="*/ 2076994 w 3553097"/>
              <a:gd name="connsiteY19" fmla="*/ 1123406 h 1515291"/>
              <a:gd name="connsiteX20" fmla="*/ 2103120 w 3553097"/>
              <a:gd name="connsiteY20" fmla="*/ 1031966 h 1515291"/>
              <a:gd name="connsiteX21" fmla="*/ 2155371 w 3553097"/>
              <a:gd name="connsiteY21" fmla="*/ 966651 h 1515291"/>
              <a:gd name="connsiteX22" fmla="*/ 2207623 w 3553097"/>
              <a:gd name="connsiteY22" fmla="*/ 862148 h 1515291"/>
              <a:gd name="connsiteX23" fmla="*/ 2233748 w 3553097"/>
              <a:gd name="connsiteY23" fmla="*/ 809897 h 1515291"/>
              <a:gd name="connsiteX24" fmla="*/ 2272937 w 3553097"/>
              <a:gd name="connsiteY24" fmla="*/ 757646 h 1515291"/>
              <a:gd name="connsiteX25" fmla="*/ 3553097 w 3553097"/>
              <a:gd name="connsiteY25" fmla="*/ 0 h 1515291"/>
              <a:gd name="connsiteX26" fmla="*/ 13063 w 3553097"/>
              <a:gd name="connsiteY26" fmla="*/ 261257 h 1515291"/>
              <a:gd name="connsiteX27" fmla="*/ 496388 w 3553097"/>
              <a:gd name="connsiteY27" fmla="*/ 274320 h 15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53097" h="1515291">
                <a:moveTo>
                  <a:pt x="0" y="195943"/>
                </a:moveTo>
                <a:lnTo>
                  <a:pt x="0" y="195943"/>
                </a:lnTo>
                <a:cubicBezTo>
                  <a:pt x="13063" y="252549"/>
                  <a:pt x="27340" y="308888"/>
                  <a:pt x="39188" y="365760"/>
                </a:cubicBezTo>
                <a:cubicBezTo>
                  <a:pt x="63672" y="483282"/>
                  <a:pt x="56898" y="533910"/>
                  <a:pt x="117566" y="640080"/>
                </a:cubicBezTo>
                <a:cubicBezTo>
                  <a:pt x="134983" y="670560"/>
                  <a:pt x="153007" y="700701"/>
                  <a:pt x="169817" y="731520"/>
                </a:cubicBezTo>
                <a:cubicBezTo>
                  <a:pt x="179142" y="748615"/>
                  <a:pt x="183477" y="768812"/>
                  <a:pt x="195943" y="783771"/>
                </a:cubicBezTo>
                <a:cubicBezTo>
                  <a:pt x="205994" y="795832"/>
                  <a:pt x="222068" y="801188"/>
                  <a:pt x="235131" y="809897"/>
                </a:cubicBezTo>
                <a:cubicBezTo>
                  <a:pt x="243840" y="836023"/>
                  <a:pt x="248201" y="864027"/>
                  <a:pt x="261257" y="888274"/>
                </a:cubicBezTo>
                <a:cubicBezTo>
                  <a:pt x="349212" y="1051618"/>
                  <a:pt x="378181" y="975968"/>
                  <a:pt x="574766" y="1123406"/>
                </a:cubicBezTo>
                <a:cubicBezTo>
                  <a:pt x="687690" y="1208099"/>
                  <a:pt x="711600" y="1230393"/>
                  <a:pt x="901337" y="1306286"/>
                </a:cubicBezTo>
                <a:cubicBezTo>
                  <a:pt x="937296" y="1320669"/>
                  <a:pt x="1008912" y="1350798"/>
                  <a:pt x="1045028" y="1358537"/>
                </a:cubicBezTo>
                <a:cubicBezTo>
                  <a:pt x="1079354" y="1365893"/>
                  <a:pt x="1114629" y="1367827"/>
                  <a:pt x="1149531" y="1371600"/>
                </a:cubicBezTo>
                <a:cubicBezTo>
                  <a:pt x="1613890" y="1421801"/>
                  <a:pt x="1389364" y="1390932"/>
                  <a:pt x="1619794" y="1423851"/>
                </a:cubicBezTo>
                <a:lnTo>
                  <a:pt x="1867988" y="1502228"/>
                </a:lnTo>
                <a:cubicBezTo>
                  <a:pt x="1881109" y="1506403"/>
                  <a:pt x="1907177" y="1515291"/>
                  <a:pt x="1907177" y="1515291"/>
                </a:cubicBezTo>
                <a:cubicBezTo>
                  <a:pt x="1945619" y="1438407"/>
                  <a:pt x="1927144" y="1481515"/>
                  <a:pt x="1959428" y="1384663"/>
                </a:cubicBezTo>
                <a:cubicBezTo>
                  <a:pt x="1963782" y="1371600"/>
                  <a:pt x="1965407" y="1357281"/>
                  <a:pt x="1972491" y="1345474"/>
                </a:cubicBezTo>
                <a:cubicBezTo>
                  <a:pt x="1985554" y="1323703"/>
                  <a:pt x="2000325" y="1302869"/>
                  <a:pt x="2011680" y="1280160"/>
                </a:cubicBezTo>
                <a:cubicBezTo>
                  <a:pt x="2017838" y="1267844"/>
                  <a:pt x="2019447" y="1253681"/>
                  <a:pt x="2024743" y="1240971"/>
                </a:cubicBezTo>
                <a:cubicBezTo>
                  <a:pt x="2041237" y="1201385"/>
                  <a:pt x="2061599" y="1163432"/>
                  <a:pt x="2076994" y="1123406"/>
                </a:cubicBezTo>
                <a:cubicBezTo>
                  <a:pt x="2082153" y="1109993"/>
                  <a:pt x="2093003" y="1048154"/>
                  <a:pt x="2103120" y="1031966"/>
                </a:cubicBezTo>
                <a:cubicBezTo>
                  <a:pt x="2117897" y="1008323"/>
                  <a:pt x="2140759" y="990396"/>
                  <a:pt x="2155371" y="966651"/>
                </a:cubicBezTo>
                <a:cubicBezTo>
                  <a:pt x="2175782" y="933482"/>
                  <a:pt x="2190206" y="896982"/>
                  <a:pt x="2207623" y="862148"/>
                </a:cubicBezTo>
                <a:cubicBezTo>
                  <a:pt x="2216331" y="844731"/>
                  <a:pt x="2222064" y="825475"/>
                  <a:pt x="2233748" y="809897"/>
                </a:cubicBezTo>
                <a:lnTo>
                  <a:pt x="2272937" y="757646"/>
                </a:lnTo>
                <a:lnTo>
                  <a:pt x="3553097" y="0"/>
                </a:lnTo>
                <a:lnTo>
                  <a:pt x="13063" y="261257"/>
                </a:lnTo>
                <a:lnTo>
                  <a:pt x="496388" y="2743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63016" y="570802"/>
            <a:ext cx="749086" cy="1385731"/>
          </a:xfrm>
          <a:custGeom>
            <a:avLst/>
            <a:gdLst>
              <a:gd name="connsiteX0" fmla="*/ 0 w 1070122"/>
              <a:gd name="connsiteY0" fmla="*/ 0 h 749085"/>
              <a:gd name="connsiteX1" fmla="*/ 695580 w 1070122"/>
              <a:gd name="connsiteY1" fmla="*/ 0 h 749085"/>
              <a:gd name="connsiteX2" fmla="*/ 1070122 w 1070122"/>
              <a:gd name="connsiteY2" fmla="*/ 374543 h 749085"/>
              <a:gd name="connsiteX3" fmla="*/ 695580 w 1070122"/>
              <a:gd name="connsiteY3" fmla="*/ 749085 h 749085"/>
              <a:gd name="connsiteX4" fmla="*/ 0 w 1070122"/>
              <a:gd name="connsiteY4" fmla="*/ 749085 h 749085"/>
              <a:gd name="connsiteX5" fmla="*/ 374543 w 1070122"/>
              <a:gd name="connsiteY5" fmla="*/ 374543 h 749085"/>
              <a:gd name="connsiteX6" fmla="*/ 0 w 1070122"/>
              <a:gd name="connsiteY6" fmla="*/ 0 h 7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122" h="749085">
                <a:moveTo>
                  <a:pt x="1070121" y="0"/>
                </a:moveTo>
                <a:lnTo>
                  <a:pt x="1070121" y="486906"/>
                </a:lnTo>
                <a:lnTo>
                  <a:pt x="535060" y="749085"/>
                </a:lnTo>
                <a:lnTo>
                  <a:pt x="1" y="486906"/>
                </a:lnTo>
                <a:lnTo>
                  <a:pt x="1" y="0"/>
                </a:lnTo>
                <a:lnTo>
                  <a:pt x="535060" y="262180"/>
                </a:lnTo>
                <a:lnTo>
                  <a:pt x="1070121" y="0"/>
                </a:lnTo>
                <a:close/>
              </a:path>
            </a:pathLst>
          </a:custGeom>
          <a:solidFill>
            <a:srgbClr val="59AFC6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387879" rIns="13335" bIns="3878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n w="28575">
                  <a:solidFill>
                    <a:schemeClr val="bg1"/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kern="1200" dirty="0">
              <a:ln w="28575">
                <a:solidFill>
                  <a:schemeClr val="bg1"/>
                </a:solidFill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487436" y="577284"/>
            <a:ext cx="8916059" cy="900725"/>
          </a:xfrm>
          <a:custGeom>
            <a:avLst/>
            <a:gdLst>
              <a:gd name="connsiteX0" fmla="*/ 115932 w 695579"/>
              <a:gd name="connsiteY0" fmla="*/ 0 h 8916058"/>
              <a:gd name="connsiteX1" fmla="*/ 579647 w 695579"/>
              <a:gd name="connsiteY1" fmla="*/ 0 h 8916058"/>
              <a:gd name="connsiteX2" fmla="*/ 695579 w 695579"/>
              <a:gd name="connsiteY2" fmla="*/ 115932 h 8916058"/>
              <a:gd name="connsiteX3" fmla="*/ 695579 w 695579"/>
              <a:gd name="connsiteY3" fmla="*/ 8916058 h 8916058"/>
              <a:gd name="connsiteX4" fmla="*/ 695579 w 695579"/>
              <a:gd name="connsiteY4" fmla="*/ 8916058 h 8916058"/>
              <a:gd name="connsiteX5" fmla="*/ 0 w 695579"/>
              <a:gd name="connsiteY5" fmla="*/ 8916058 h 8916058"/>
              <a:gd name="connsiteX6" fmla="*/ 0 w 695579"/>
              <a:gd name="connsiteY6" fmla="*/ 8916058 h 8916058"/>
              <a:gd name="connsiteX7" fmla="*/ 0 w 695579"/>
              <a:gd name="connsiteY7" fmla="*/ 115932 h 8916058"/>
              <a:gd name="connsiteX8" fmla="*/ 115932 w 695579"/>
              <a:gd name="connsiteY8" fmla="*/ 0 h 89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579" h="8916058">
                <a:moveTo>
                  <a:pt x="695579" y="1486042"/>
                </a:moveTo>
                <a:lnTo>
                  <a:pt x="695579" y="7430016"/>
                </a:lnTo>
                <a:cubicBezTo>
                  <a:pt x="695579" y="8250725"/>
                  <a:pt x="691530" y="8916052"/>
                  <a:pt x="686535" y="8916052"/>
                </a:cubicBezTo>
                <a:lnTo>
                  <a:pt x="0" y="8916052"/>
                </a:lnTo>
                <a:lnTo>
                  <a:pt x="0" y="8916052"/>
                </a:lnTo>
                <a:lnTo>
                  <a:pt x="0" y="6"/>
                </a:lnTo>
                <a:lnTo>
                  <a:pt x="0" y="6"/>
                </a:lnTo>
                <a:lnTo>
                  <a:pt x="686535" y="6"/>
                </a:lnTo>
                <a:cubicBezTo>
                  <a:pt x="691530" y="6"/>
                  <a:pt x="695579" y="665333"/>
                  <a:pt x="695579" y="1486042"/>
                </a:cubicBezTo>
                <a:close/>
              </a:path>
            </a:pathLst>
          </a:custGeom>
          <a:solidFill>
            <a:srgbClr val="59AFC6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7290" rIns="47290" bIns="4729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738351" y="1909290"/>
            <a:ext cx="749086" cy="1070123"/>
          </a:xfrm>
          <a:custGeom>
            <a:avLst/>
            <a:gdLst>
              <a:gd name="connsiteX0" fmla="*/ 0 w 1070122"/>
              <a:gd name="connsiteY0" fmla="*/ 0 h 749085"/>
              <a:gd name="connsiteX1" fmla="*/ 695580 w 1070122"/>
              <a:gd name="connsiteY1" fmla="*/ 0 h 749085"/>
              <a:gd name="connsiteX2" fmla="*/ 1070122 w 1070122"/>
              <a:gd name="connsiteY2" fmla="*/ 374543 h 749085"/>
              <a:gd name="connsiteX3" fmla="*/ 695580 w 1070122"/>
              <a:gd name="connsiteY3" fmla="*/ 749085 h 749085"/>
              <a:gd name="connsiteX4" fmla="*/ 0 w 1070122"/>
              <a:gd name="connsiteY4" fmla="*/ 749085 h 749085"/>
              <a:gd name="connsiteX5" fmla="*/ 374543 w 1070122"/>
              <a:gd name="connsiteY5" fmla="*/ 374543 h 749085"/>
              <a:gd name="connsiteX6" fmla="*/ 0 w 1070122"/>
              <a:gd name="connsiteY6" fmla="*/ 0 h 7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122" h="749085">
                <a:moveTo>
                  <a:pt x="1070121" y="0"/>
                </a:moveTo>
                <a:lnTo>
                  <a:pt x="1070121" y="486906"/>
                </a:lnTo>
                <a:lnTo>
                  <a:pt x="535060" y="749085"/>
                </a:lnTo>
                <a:lnTo>
                  <a:pt x="1" y="486906"/>
                </a:lnTo>
                <a:lnTo>
                  <a:pt x="1" y="0"/>
                </a:lnTo>
                <a:lnTo>
                  <a:pt x="535060" y="262180"/>
                </a:lnTo>
                <a:lnTo>
                  <a:pt x="1070121" y="0"/>
                </a:lnTo>
                <a:close/>
              </a:path>
            </a:pathLst>
          </a:custGeom>
          <a:solidFill>
            <a:srgbClr val="6BC98B"/>
          </a:solidFill>
          <a:ln w="12700">
            <a:solidFill>
              <a:srgbClr val="59AFC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387879" rIns="13335" bIns="3878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kern="12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487436" y="1909291"/>
            <a:ext cx="8916059" cy="695580"/>
          </a:xfrm>
          <a:custGeom>
            <a:avLst/>
            <a:gdLst>
              <a:gd name="connsiteX0" fmla="*/ 115932 w 695579"/>
              <a:gd name="connsiteY0" fmla="*/ 0 h 8916058"/>
              <a:gd name="connsiteX1" fmla="*/ 579647 w 695579"/>
              <a:gd name="connsiteY1" fmla="*/ 0 h 8916058"/>
              <a:gd name="connsiteX2" fmla="*/ 695579 w 695579"/>
              <a:gd name="connsiteY2" fmla="*/ 115932 h 8916058"/>
              <a:gd name="connsiteX3" fmla="*/ 695579 w 695579"/>
              <a:gd name="connsiteY3" fmla="*/ 8916058 h 8916058"/>
              <a:gd name="connsiteX4" fmla="*/ 695579 w 695579"/>
              <a:gd name="connsiteY4" fmla="*/ 8916058 h 8916058"/>
              <a:gd name="connsiteX5" fmla="*/ 0 w 695579"/>
              <a:gd name="connsiteY5" fmla="*/ 8916058 h 8916058"/>
              <a:gd name="connsiteX6" fmla="*/ 0 w 695579"/>
              <a:gd name="connsiteY6" fmla="*/ 8916058 h 8916058"/>
              <a:gd name="connsiteX7" fmla="*/ 0 w 695579"/>
              <a:gd name="connsiteY7" fmla="*/ 115932 h 8916058"/>
              <a:gd name="connsiteX8" fmla="*/ 115932 w 695579"/>
              <a:gd name="connsiteY8" fmla="*/ 0 h 89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579" h="8916058">
                <a:moveTo>
                  <a:pt x="695579" y="1486042"/>
                </a:moveTo>
                <a:lnTo>
                  <a:pt x="695579" y="7430016"/>
                </a:lnTo>
                <a:cubicBezTo>
                  <a:pt x="695579" y="8250725"/>
                  <a:pt x="691530" y="8916052"/>
                  <a:pt x="686535" y="8916052"/>
                </a:cubicBezTo>
                <a:lnTo>
                  <a:pt x="0" y="8916052"/>
                </a:lnTo>
                <a:lnTo>
                  <a:pt x="0" y="8916052"/>
                </a:lnTo>
                <a:lnTo>
                  <a:pt x="0" y="6"/>
                </a:lnTo>
                <a:lnTo>
                  <a:pt x="0" y="6"/>
                </a:lnTo>
                <a:lnTo>
                  <a:pt x="686535" y="6"/>
                </a:lnTo>
                <a:cubicBezTo>
                  <a:pt x="691530" y="6"/>
                  <a:pt x="695579" y="665333"/>
                  <a:pt x="695579" y="1486042"/>
                </a:cubicBezTo>
                <a:close/>
              </a:path>
            </a:pathLst>
          </a:custGeom>
          <a:solidFill>
            <a:srgbClr val="6BC98B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7290" rIns="47290" bIns="4729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38351" y="2950599"/>
            <a:ext cx="749086" cy="1242038"/>
          </a:xfrm>
          <a:custGeom>
            <a:avLst/>
            <a:gdLst>
              <a:gd name="connsiteX0" fmla="*/ 0 w 1070122"/>
              <a:gd name="connsiteY0" fmla="*/ 0 h 749085"/>
              <a:gd name="connsiteX1" fmla="*/ 695580 w 1070122"/>
              <a:gd name="connsiteY1" fmla="*/ 0 h 749085"/>
              <a:gd name="connsiteX2" fmla="*/ 1070122 w 1070122"/>
              <a:gd name="connsiteY2" fmla="*/ 374543 h 749085"/>
              <a:gd name="connsiteX3" fmla="*/ 695580 w 1070122"/>
              <a:gd name="connsiteY3" fmla="*/ 749085 h 749085"/>
              <a:gd name="connsiteX4" fmla="*/ 0 w 1070122"/>
              <a:gd name="connsiteY4" fmla="*/ 749085 h 749085"/>
              <a:gd name="connsiteX5" fmla="*/ 374543 w 1070122"/>
              <a:gd name="connsiteY5" fmla="*/ 374543 h 749085"/>
              <a:gd name="connsiteX6" fmla="*/ 0 w 1070122"/>
              <a:gd name="connsiteY6" fmla="*/ 0 h 7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122" h="749085">
                <a:moveTo>
                  <a:pt x="1070121" y="0"/>
                </a:moveTo>
                <a:lnTo>
                  <a:pt x="1070121" y="486906"/>
                </a:lnTo>
                <a:lnTo>
                  <a:pt x="535060" y="749085"/>
                </a:lnTo>
                <a:lnTo>
                  <a:pt x="1" y="486906"/>
                </a:lnTo>
                <a:lnTo>
                  <a:pt x="1" y="0"/>
                </a:lnTo>
                <a:lnTo>
                  <a:pt x="535060" y="262180"/>
                </a:lnTo>
                <a:lnTo>
                  <a:pt x="1070121" y="0"/>
                </a:lnTo>
                <a:close/>
              </a:path>
            </a:pathLst>
          </a:custGeom>
          <a:solidFill>
            <a:srgbClr val="6CC631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387879" rIns="13335" bIns="3878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kern="12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487436" y="2950599"/>
            <a:ext cx="8916059" cy="807325"/>
          </a:xfrm>
          <a:custGeom>
            <a:avLst/>
            <a:gdLst>
              <a:gd name="connsiteX0" fmla="*/ 115932 w 695579"/>
              <a:gd name="connsiteY0" fmla="*/ 0 h 8916058"/>
              <a:gd name="connsiteX1" fmla="*/ 579647 w 695579"/>
              <a:gd name="connsiteY1" fmla="*/ 0 h 8916058"/>
              <a:gd name="connsiteX2" fmla="*/ 695579 w 695579"/>
              <a:gd name="connsiteY2" fmla="*/ 115932 h 8916058"/>
              <a:gd name="connsiteX3" fmla="*/ 695579 w 695579"/>
              <a:gd name="connsiteY3" fmla="*/ 8916058 h 8916058"/>
              <a:gd name="connsiteX4" fmla="*/ 695579 w 695579"/>
              <a:gd name="connsiteY4" fmla="*/ 8916058 h 8916058"/>
              <a:gd name="connsiteX5" fmla="*/ 0 w 695579"/>
              <a:gd name="connsiteY5" fmla="*/ 8916058 h 8916058"/>
              <a:gd name="connsiteX6" fmla="*/ 0 w 695579"/>
              <a:gd name="connsiteY6" fmla="*/ 8916058 h 8916058"/>
              <a:gd name="connsiteX7" fmla="*/ 0 w 695579"/>
              <a:gd name="connsiteY7" fmla="*/ 115932 h 8916058"/>
              <a:gd name="connsiteX8" fmla="*/ 115932 w 695579"/>
              <a:gd name="connsiteY8" fmla="*/ 0 h 89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579" h="8916058">
                <a:moveTo>
                  <a:pt x="695579" y="1486042"/>
                </a:moveTo>
                <a:lnTo>
                  <a:pt x="695579" y="7430016"/>
                </a:lnTo>
                <a:cubicBezTo>
                  <a:pt x="695579" y="8250725"/>
                  <a:pt x="691530" y="8916052"/>
                  <a:pt x="686535" y="8916052"/>
                </a:cubicBezTo>
                <a:lnTo>
                  <a:pt x="0" y="8916052"/>
                </a:lnTo>
                <a:lnTo>
                  <a:pt x="0" y="8916052"/>
                </a:lnTo>
                <a:lnTo>
                  <a:pt x="0" y="6"/>
                </a:lnTo>
                <a:lnTo>
                  <a:pt x="0" y="6"/>
                </a:lnTo>
                <a:lnTo>
                  <a:pt x="686535" y="6"/>
                </a:lnTo>
                <a:cubicBezTo>
                  <a:pt x="691530" y="6"/>
                  <a:pt x="695579" y="665333"/>
                  <a:pt x="695579" y="1486042"/>
                </a:cubicBezTo>
                <a:close/>
              </a:path>
            </a:pathLst>
          </a:custGeom>
          <a:solidFill>
            <a:srgbClr val="6CC631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7290" rIns="47290" bIns="4729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727502" y="4009091"/>
            <a:ext cx="749086" cy="1230249"/>
          </a:xfrm>
          <a:custGeom>
            <a:avLst/>
            <a:gdLst>
              <a:gd name="connsiteX0" fmla="*/ 0 w 1070122"/>
              <a:gd name="connsiteY0" fmla="*/ 0 h 749085"/>
              <a:gd name="connsiteX1" fmla="*/ 695580 w 1070122"/>
              <a:gd name="connsiteY1" fmla="*/ 0 h 749085"/>
              <a:gd name="connsiteX2" fmla="*/ 1070122 w 1070122"/>
              <a:gd name="connsiteY2" fmla="*/ 374543 h 749085"/>
              <a:gd name="connsiteX3" fmla="*/ 695580 w 1070122"/>
              <a:gd name="connsiteY3" fmla="*/ 749085 h 749085"/>
              <a:gd name="connsiteX4" fmla="*/ 0 w 1070122"/>
              <a:gd name="connsiteY4" fmla="*/ 749085 h 749085"/>
              <a:gd name="connsiteX5" fmla="*/ 374543 w 1070122"/>
              <a:gd name="connsiteY5" fmla="*/ 374543 h 749085"/>
              <a:gd name="connsiteX6" fmla="*/ 0 w 1070122"/>
              <a:gd name="connsiteY6" fmla="*/ 0 h 7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122" h="749085">
                <a:moveTo>
                  <a:pt x="1070121" y="0"/>
                </a:moveTo>
                <a:lnTo>
                  <a:pt x="1070121" y="486906"/>
                </a:lnTo>
                <a:lnTo>
                  <a:pt x="535060" y="749085"/>
                </a:lnTo>
                <a:lnTo>
                  <a:pt x="1" y="486906"/>
                </a:lnTo>
                <a:lnTo>
                  <a:pt x="1" y="0"/>
                </a:lnTo>
                <a:lnTo>
                  <a:pt x="535060" y="262180"/>
                </a:lnTo>
                <a:lnTo>
                  <a:pt x="1070121" y="0"/>
                </a:lnTo>
                <a:close/>
              </a:path>
            </a:pathLst>
          </a:custGeom>
          <a:solidFill>
            <a:srgbClr val="CAE538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387879" rIns="13335" bIns="3878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kern="12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476587" y="4009093"/>
            <a:ext cx="8916059" cy="799662"/>
          </a:xfrm>
          <a:custGeom>
            <a:avLst/>
            <a:gdLst>
              <a:gd name="connsiteX0" fmla="*/ 115932 w 695579"/>
              <a:gd name="connsiteY0" fmla="*/ 0 h 8916058"/>
              <a:gd name="connsiteX1" fmla="*/ 579647 w 695579"/>
              <a:gd name="connsiteY1" fmla="*/ 0 h 8916058"/>
              <a:gd name="connsiteX2" fmla="*/ 695579 w 695579"/>
              <a:gd name="connsiteY2" fmla="*/ 115932 h 8916058"/>
              <a:gd name="connsiteX3" fmla="*/ 695579 w 695579"/>
              <a:gd name="connsiteY3" fmla="*/ 8916058 h 8916058"/>
              <a:gd name="connsiteX4" fmla="*/ 695579 w 695579"/>
              <a:gd name="connsiteY4" fmla="*/ 8916058 h 8916058"/>
              <a:gd name="connsiteX5" fmla="*/ 0 w 695579"/>
              <a:gd name="connsiteY5" fmla="*/ 8916058 h 8916058"/>
              <a:gd name="connsiteX6" fmla="*/ 0 w 695579"/>
              <a:gd name="connsiteY6" fmla="*/ 8916058 h 8916058"/>
              <a:gd name="connsiteX7" fmla="*/ 0 w 695579"/>
              <a:gd name="connsiteY7" fmla="*/ 115932 h 8916058"/>
              <a:gd name="connsiteX8" fmla="*/ 115932 w 695579"/>
              <a:gd name="connsiteY8" fmla="*/ 0 h 89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579" h="8916058">
                <a:moveTo>
                  <a:pt x="695579" y="1486042"/>
                </a:moveTo>
                <a:lnTo>
                  <a:pt x="695579" y="7430016"/>
                </a:lnTo>
                <a:cubicBezTo>
                  <a:pt x="695579" y="8250725"/>
                  <a:pt x="691530" y="8916052"/>
                  <a:pt x="686535" y="8916052"/>
                </a:cubicBezTo>
                <a:lnTo>
                  <a:pt x="0" y="8916052"/>
                </a:lnTo>
                <a:lnTo>
                  <a:pt x="0" y="8916052"/>
                </a:lnTo>
                <a:lnTo>
                  <a:pt x="0" y="6"/>
                </a:lnTo>
                <a:lnTo>
                  <a:pt x="0" y="6"/>
                </a:lnTo>
                <a:lnTo>
                  <a:pt x="686535" y="6"/>
                </a:lnTo>
                <a:cubicBezTo>
                  <a:pt x="691530" y="6"/>
                  <a:pt x="695579" y="665333"/>
                  <a:pt x="695579" y="1486042"/>
                </a:cubicBezTo>
                <a:close/>
              </a:path>
            </a:pathLst>
          </a:custGeom>
          <a:solidFill>
            <a:srgbClr val="CAE538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7290" rIns="47290" bIns="4729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688655" y="4999533"/>
            <a:ext cx="749086" cy="1643170"/>
          </a:xfrm>
          <a:custGeom>
            <a:avLst/>
            <a:gdLst>
              <a:gd name="connsiteX0" fmla="*/ 0 w 1070122"/>
              <a:gd name="connsiteY0" fmla="*/ 0 h 749085"/>
              <a:gd name="connsiteX1" fmla="*/ 695580 w 1070122"/>
              <a:gd name="connsiteY1" fmla="*/ 0 h 749085"/>
              <a:gd name="connsiteX2" fmla="*/ 1070122 w 1070122"/>
              <a:gd name="connsiteY2" fmla="*/ 374543 h 749085"/>
              <a:gd name="connsiteX3" fmla="*/ 695580 w 1070122"/>
              <a:gd name="connsiteY3" fmla="*/ 749085 h 749085"/>
              <a:gd name="connsiteX4" fmla="*/ 0 w 1070122"/>
              <a:gd name="connsiteY4" fmla="*/ 749085 h 749085"/>
              <a:gd name="connsiteX5" fmla="*/ 374543 w 1070122"/>
              <a:gd name="connsiteY5" fmla="*/ 374543 h 749085"/>
              <a:gd name="connsiteX6" fmla="*/ 0 w 1070122"/>
              <a:gd name="connsiteY6" fmla="*/ 0 h 7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122" h="749085">
                <a:moveTo>
                  <a:pt x="1070121" y="0"/>
                </a:moveTo>
                <a:lnTo>
                  <a:pt x="1070121" y="486906"/>
                </a:lnTo>
                <a:lnTo>
                  <a:pt x="535060" y="749085"/>
                </a:lnTo>
                <a:lnTo>
                  <a:pt x="1" y="486906"/>
                </a:lnTo>
                <a:lnTo>
                  <a:pt x="1" y="0"/>
                </a:lnTo>
                <a:lnTo>
                  <a:pt x="535060" y="262180"/>
                </a:lnTo>
                <a:lnTo>
                  <a:pt x="1070121" y="0"/>
                </a:lnTo>
                <a:close/>
              </a:path>
            </a:pathLst>
          </a:custGeom>
          <a:solidFill>
            <a:srgbClr val="F78837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387879" rIns="13335" bIns="3878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kern="12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437740" y="4999533"/>
            <a:ext cx="8916059" cy="1068061"/>
          </a:xfrm>
          <a:custGeom>
            <a:avLst/>
            <a:gdLst>
              <a:gd name="connsiteX0" fmla="*/ 115932 w 695579"/>
              <a:gd name="connsiteY0" fmla="*/ 0 h 8916058"/>
              <a:gd name="connsiteX1" fmla="*/ 579647 w 695579"/>
              <a:gd name="connsiteY1" fmla="*/ 0 h 8916058"/>
              <a:gd name="connsiteX2" fmla="*/ 695579 w 695579"/>
              <a:gd name="connsiteY2" fmla="*/ 115932 h 8916058"/>
              <a:gd name="connsiteX3" fmla="*/ 695579 w 695579"/>
              <a:gd name="connsiteY3" fmla="*/ 8916058 h 8916058"/>
              <a:gd name="connsiteX4" fmla="*/ 695579 w 695579"/>
              <a:gd name="connsiteY4" fmla="*/ 8916058 h 8916058"/>
              <a:gd name="connsiteX5" fmla="*/ 0 w 695579"/>
              <a:gd name="connsiteY5" fmla="*/ 8916058 h 8916058"/>
              <a:gd name="connsiteX6" fmla="*/ 0 w 695579"/>
              <a:gd name="connsiteY6" fmla="*/ 8916058 h 8916058"/>
              <a:gd name="connsiteX7" fmla="*/ 0 w 695579"/>
              <a:gd name="connsiteY7" fmla="*/ 115932 h 8916058"/>
              <a:gd name="connsiteX8" fmla="*/ 115932 w 695579"/>
              <a:gd name="connsiteY8" fmla="*/ 0 h 89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579" h="8916058">
                <a:moveTo>
                  <a:pt x="695579" y="1486042"/>
                </a:moveTo>
                <a:lnTo>
                  <a:pt x="695579" y="7430016"/>
                </a:lnTo>
                <a:cubicBezTo>
                  <a:pt x="695579" y="8250725"/>
                  <a:pt x="691530" y="8916052"/>
                  <a:pt x="686535" y="8916052"/>
                </a:cubicBezTo>
                <a:lnTo>
                  <a:pt x="0" y="8916052"/>
                </a:lnTo>
                <a:lnTo>
                  <a:pt x="0" y="8916052"/>
                </a:lnTo>
                <a:lnTo>
                  <a:pt x="0" y="6"/>
                </a:lnTo>
                <a:lnTo>
                  <a:pt x="0" y="6"/>
                </a:lnTo>
                <a:lnTo>
                  <a:pt x="686535" y="6"/>
                </a:lnTo>
                <a:cubicBezTo>
                  <a:pt x="691530" y="6"/>
                  <a:pt x="695579" y="665333"/>
                  <a:pt x="695579" y="1486042"/>
                </a:cubicBezTo>
                <a:close/>
              </a:path>
            </a:pathLst>
          </a:custGeom>
          <a:solidFill>
            <a:srgbClr val="F78837"/>
          </a:solidFill>
          <a:ln w="12700">
            <a:solidFill>
              <a:srgbClr val="59AF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7290" rIns="47290" bIns="47291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7" y="5088063"/>
            <a:ext cx="1632706" cy="1633412"/>
          </a:xfrm>
          <a:prstGeom prst="rect">
            <a:avLst/>
          </a:prstGeom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1033567" y="2845957"/>
            <a:ext cx="1047206" cy="778677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6C76F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6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2830414" y="6080836"/>
            <a:ext cx="1371600" cy="920859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472D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6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5316583" y="6028971"/>
            <a:ext cx="1368166" cy="972724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77FC3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6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8077504" y="47049"/>
            <a:ext cx="1330235" cy="98858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6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7639082" y="6042213"/>
            <a:ext cx="1230598" cy="92136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472D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6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10905749" y="164046"/>
            <a:ext cx="1186215" cy="1046071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77FC3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6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09476" y="1210118"/>
            <a:ext cx="1550986" cy="3877946"/>
          </a:xfrm>
          <a:prstGeom prst="verticalScroll">
            <a:avLst/>
          </a:prstGeom>
          <a:solidFill>
            <a:srgbClr val="FFFF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3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Box 2"/>
          <p:cNvSpPr txBox="1">
            <a:spLocks noChangeArrowheads="1"/>
          </p:cNvSpPr>
          <p:nvPr/>
        </p:nvSpPr>
        <p:spPr bwMode="auto">
          <a:xfrm>
            <a:off x="5105400" y="3810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053"/>
              </p:ext>
            </p:extLst>
          </p:nvPr>
        </p:nvGraphicFramePr>
        <p:xfrm>
          <a:off x="1541929" y="230506"/>
          <a:ext cx="10650071" cy="6484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8347">
                  <a:extLst>
                    <a:ext uri="{9D8B030D-6E8A-4147-A177-3AD203B41FA5}">
                      <a16:colId xmlns:a16="http://schemas.microsoft.com/office/drawing/2014/main" val="389182818"/>
                    </a:ext>
                  </a:extLst>
                </a:gridCol>
                <a:gridCol w="5452147">
                  <a:extLst>
                    <a:ext uri="{9D8B030D-6E8A-4147-A177-3AD203B41FA5}">
                      <a16:colId xmlns:a16="http://schemas.microsoft.com/office/drawing/2014/main" val="1592433293"/>
                    </a:ext>
                  </a:extLst>
                </a:gridCol>
                <a:gridCol w="2335659">
                  <a:extLst>
                    <a:ext uri="{9D8B030D-6E8A-4147-A177-3AD203B41FA5}">
                      <a16:colId xmlns:a16="http://schemas.microsoft.com/office/drawing/2014/main" val="1945390919"/>
                    </a:ext>
                  </a:extLst>
                </a:gridCol>
                <a:gridCol w="2343918">
                  <a:extLst>
                    <a:ext uri="{9D8B030D-6E8A-4147-A177-3AD203B41FA5}">
                      <a16:colId xmlns:a16="http://schemas.microsoft.com/office/drawing/2014/main" val="3515192454"/>
                    </a:ext>
                  </a:extLst>
                </a:gridCol>
              </a:tblGrid>
              <a:tr h="433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53955"/>
                  </a:ext>
                </a:extLst>
              </a:tr>
              <a:tr h="998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C93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C93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74391"/>
                  </a:ext>
                </a:extLst>
              </a:tr>
              <a:tr h="12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BC98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BC9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048198"/>
                  </a:ext>
                </a:extLst>
              </a:tr>
              <a:tr h="837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AAC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AAC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6657312"/>
                  </a:ext>
                </a:extLst>
              </a:tr>
              <a:tr h="12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73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7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122130"/>
                  </a:ext>
                </a:extLst>
              </a:tr>
              <a:tr h="837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883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87712"/>
                  </a:ext>
                </a:extLst>
              </a:tr>
              <a:tr h="837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?(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tin)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400121"/>
                  </a:ext>
                </a:extLst>
              </a:tr>
            </a:tbl>
          </a:graphicData>
        </a:graphic>
      </p:graphicFrame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13366" y="2356032"/>
            <a:ext cx="2687293" cy="1970456"/>
          </a:xfrm>
          <a:prstGeom prst="rect">
            <a:avLst/>
          </a:prstGeom>
        </p:spPr>
      </p:pic>
      <p:sp>
        <p:nvSpPr>
          <p:cNvPr id="9" name="矩形 15"/>
          <p:cNvSpPr/>
          <p:nvPr/>
        </p:nvSpPr>
        <p:spPr>
          <a:xfrm>
            <a:off x="30204" y="1147483"/>
            <a:ext cx="1816525" cy="507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ptagon 9"/>
          <p:cNvSpPr/>
          <p:nvPr/>
        </p:nvSpPr>
        <p:spPr>
          <a:xfrm>
            <a:off x="192747" y="357594"/>
            <a:ext cx="609600" cy="718664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46229" y="180956"/>
            <a:ext cx="6724423" cy="1121811"/>
          </a:xfrm>
          <a:custGeom>
            <a:avLst/>
            <a:gdLst>
              <a:gd name="connsiteX0" fmla="*/ 0 w 6325495"/>
              <a:gd name="connsiteY0" fmla="*/ 104180 h 833437"/>
              <a:gd name="connsiteX1" fmla="*/ 5908777 w 6325495"/>
              <a:gd name="connsiteY1" fmla="*/ 104180 h 833437"/>
              <a:gd name="connsiteX2" fmla="*/ 5908777 w 6325495"/>
              <a:gd name="connsiteY2" fmla="*/ 0 h 833437"/>
              <a:gd name="connsiteX3" fmla="*/ 6325495 w 6325495"/>
              <a:gd name="connsiteY3" fmla="*/ 416719 h 833437"/>
              <a:gd name="connsiteX4" fmla="*/ 5908777 w 6325495"/>
              <a:gd name="connsiteY4" fmla="*/ 833437 h 833437"/>
              <a:gd name="connsiteX5" fmla="*/ 5908777 w 6325495"/>
              <a:gd name="connsiteY5" fmla="*/ 729257 h 833437"/>
              <a:gd name="connsiteX6" fmla="*/ 0 w 6325495"/>
              <a:gd name="connsiteY6" fmla="*/ 729257 h 833437"/>
              <a:gd name="connsiteX7" fmla="*/ 0 w 6325495"/>
              <a:gd name="connsiteY7" fmla="*/ 104180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495" h="833437">
                <a:moveTo>
                  <a:pt x="0" y="104180"/>
                </a:moveTo>
                <a:lnTo>
                  <a:pt x="5908777" y="104180"/>
                </a:lnTo>
                <a:lnTo>
                  <a:pt x="5908777" y="0"/>
                </a:lnTo>
                <a:lnTo>
                  <a:pt x="6325495" y="416719"/>
                </a:lnTo>
                <a:lnTo>
                  <a:pt x="5908777" y="833437"/>
                </a:lnTo>
                <a:lnTo>
                  <a:pt x="5908777" y="729257"/>
                </a:lnTo>
                <a:lnTo>
                  <a:pt x="0" y="729257"/>
                </a:lnTo>
                <a:lnTo>
                  <a:pt x="0" y="10418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19050">
            <a:solidFill>
              <a:srgbClr val="E3213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16880" rIns="325239" bIns="11688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tiêu đề của văn bản.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24754" y="280596"/>
            <a:ext cx="4216997" cy="932176"/>
          </a:xfrm>
          <a:custGeom>
            <a:avLst/>
            <a:gdLst>
              <a:gd name="connsiteX0" fmla="*/ 0 w 4216997"/>
              <a:gd name="connsiteY0" fmla="*/ 138909 h 833437"/>
              <a:gd name="connsiteX1" fmla="*/ 138909 w 4216997"/>
              <a:gd name="connsiteY1" fmla="*/ 0 h 833437"/>
              <a:gd name="connsiteX2" fmla="*/ 4078088 w 4216997"/>
              <a:gd name="connsiteY2" fmla="*/ 0 h 833437"/>
              <a:gd name="connsiteX3" fmla="*/ 4216997 w 4216997"/>
              <a:gd name="connsiteY3" fmla="*/ 138909 h 833437"/>
              <a:gd name="connsiteX4" fmla="*/ 4216997 w 4216997"/>
              <a:gd name="connsiteY4" fmla="*/ 694528 h 833437"/>
              <a:gd name="connsiteX5" fmla="*/ 4078088 w 4216997"/>
              <a:gd name="connsiteY5" fmla="*/ 833437 h 833437"/>
              <a:gd name="connsiteX6" fmla="*/ 138909 w 4216997"/>
              <a:gd name="connsiteY6" fmla="*/ 833437 h 833437"/>
              <a:gd name="connsiteX7" fmla="*/ 0 w 4216997"/>
              <a:gd name="connsiteY7" fmla="*/ 694528 h 833437"/>
              <a:gd name="connsiteX8" fmla="*/ 0 w 4216997"/>
              <a:gd name="connsiteY8" fmla="*/ 13890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6997" h="833437">
                <a:moveTo>
                  <a:pt x="0" y="138909"/>
                </a:moveTo>
                <a:cubicBezTo>
                  <a:pt x="0" y="62192"/>
                  <a:pt x="62192" y="0"/>
                  <a:pt x="138909" y="0"/>
                </a:cubicBezTo>
                <a:lnTo>
                  <a:pt x="4078088" y="0"/>
                </a:lnTo>
                <a:cubicBezTo>
                  <a:pt x="4154805" y="0"/>
                  <a:pt x="4216997" y="62192"/>
                  <a:pt x="4216997" y="138909"/>
                </a:cubicBezTo>
                <a:lnTo>
                  <a:pt x="4216997" y="694528"/>
                </a:lnTo>
                <a:cubicBezTo>
                  <a:pt x="4216997" y="771245"/>
                  <a:pt x="4154805" y="833437"/>
                  <a:pt x="4078088" y="833437"/>
                </a:cubicBezTo>
                <a:lnTo>
                  <a:pt x="138909" y="833437"/>
                </a:lnTo>
                <a:cubicBezTo>
                  <a:pt x="62192" y="833437"/>
                  <a:pt x="0" y="771245"/>
                  <a:pt x="0" y="694528"/>
                </a:cubicBezTo>
                <a:lnTo>
                  <a:pt x="0" y="1389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65" tIns="74975" rIns="109265" bIns="749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028302" y="1335975"/>
            <a:ext cx="6661677" cy="988437"/>
          </a:xfrm>
          <a:custGeom>
            <a:avLst/>
            <a:gdLst>
              <a:gd name="connsiteX0" fmla="*/ 0 w 6325495"/>
              <a:gd name="connsiteY0" fmla="*/ 104180 h 833437"/>
              <a:gd name="connsiteX1" fmla="*/ 5908777 w 6325495"/>
              <a:gd name="connsiteY1" fmla="*/ 104180 h 833437"/>
              <a:gd name="connsiteX2" fmla="*/ 5908777 w 6325495"/>
              <a:gd name="connsiteY2" fmla="*/ 0 h 833437"/>
              <a:gd name="connsiteX3" fmla="*/ 6325495 w 6325495"/>
              <a:gd name="connsiteY3" fmla="*/ 416719 h 833437"/>
              <a:gd name="connsiteX4" fmla="*/ 5908777 w 6325495"/>
              <a:gd name="connsiteY4" fmla="*/ 833437 h 833437"/>
              <a:gd name="connsiteX5" fmla="*/ 5908777 w 6325495"/>
              <a:gd name="connsiteY5" fmla="*/ 729257 h 833437"/>
              <a:gd name="connsiteX6" fmla="*/ 0 w 6325495"/>
              <a:gd name="connsiteY6" fmla="*/ 729257 h 833437"/>
              <a:gd name="connsiteX7" fmla="*/ 0 w 6325495"/>
              <a:gd name="connsiteY7" fmla="*/ 104180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495" h="833437">
                <a:moveTo>
                  <a:pt x="0" y="104180"/>
                </a:moveTo>
                <a:lnTo>
                  <a:pt x="5908777" y="104180"/>
                </a:lnTo>
                <a:lnTo>
                  <a:pt x="5908777" y="0"/>
                </a:lnTo>
                <a:lnTo>
                  <a:pt x="6325495" y="416719"/>
                </a:lnTo>
                <a:lnTo>
                  <a:pt x="5908777" y="833437"/>
                </a:lnTo>
                <a:lnTo>
                  <a:pt x="5908777" y="729257"/>
                </a:lnTo>
                <a:lnTo>
                  <a:pt x="0" y="729257"/>
                </a:lnTo>
                <a:lnTo>
                  <a:pt x="0" y="10418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 w="19050">
            <a:solidFill>
              <a:srgbClr val="E3213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16880" rIns="325239" bIns="11688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tiêu đề; có tác dung giới thiệu tóm tắt nội dung văn bản để thu hút sự chú ý của người đọc.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24754" y="1405308"/>
            <a:ext cx="4216997" cy="833437"/>
          </a:xfrm>
          <a:custGeom>
            <a:avLst/>
            <a:gdLst>
              <a:gd name="connsiteX0" fmla="*/ 0 w 4216997"/>
              <a:gd name="connsiteY0" fmla="*/ 138909 h 833437"/>
              <a:gd name="connsiteX1" fmla="*/ 138909 w 4216997"/>
              <a:gd name="connsiteY1" fmla="*/ 0 h 833437"/>
              <a:gd name="connsiteX2" fmla="*/ 4078088 w 4216997"/>
              <a:gd name="connsiteY2" fmla="*/ 0 h 833437"/>
              <a:gd name="connsiteX3" fmla="*/ 4216997 w 4216997"/>
              <a:gd name="connsiteY3" fmla="*/ 138909 h 833437"/>
              <a:gd name="connsiteX4" fmla="*/ 4216997 w 4216997"/>
              <a:gd name="connsiteY4" fmla="*/ 694528 h 833437"/>
              <a:gd name="connsiteX5" fmla="*/ 4078088 w 4216997"/>
              <a:gd name="connsiteY5" fmla="*/ 833437 h 833437"/>
              <a:gd name="connsiteX6" fmla="*/ 138909 w 4216997"/>
              <a:gd name="connsiteY6" fmla="*/ 833437 h 833437"/>
              <a:gd name="connsiteX7" fmla="*/ 0 w 4216997"/>
              <a:gd name="connsiteY7" fmla="*/ 694528 h 833437"/>
              <a:gd name="connsiteX8" fmla="*/ 0 w 4216997"/>
              <a:gd name="connsiteY8" fmla="*/ 13890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6997" h="833437">
                <a:moveTo>
                  <a:pt x="0" y="138909"/>
                </a:moveTo>
                <a:cubicBezTo>
                  <a:pt x="0" y="62192"/>
                  <a:pt x="62192" y="0"/>
                  <a:pt x="138909" y="0"/>
                </a:cubicBezTo>
                <a:lnTo>
                  <a:pt x="4078088" y="0"/>
                </a:lnTo>
                <a:cubicBezTo>
                  <a:pt x="4154805" y="0"/>
                  <a:pt x="4216997" y="62192"/>
                  <a:pt x="4216997" y="138909"/>
                </a:cubicBezTo>
                <a:lnTo>
                  <a:pt x="4216997" y="694528"/>
                </a:lnTo>
                <a:cubicBezTo>
                  <a:pt x="4216997" y="771245"/>
                  <a:pt x="4154805" y="833437"/>
                  <a:pt x="4078088" y="833437"/>
                </a:cubicBezTo>
                <a:lnTo>
                  <a:pt x="138909" y="833437"/>
                </a:lnTo>
                <a:cubicBezTo>
                  <a:pt x="62192" y="833437"/>
                  <a:pt x="0" y="771245"/>
                  <a:pt x="0" y="694528"/>
                </a:cubicBezTo>
                <a:lnTo>
                  <a:pt x="0" y="1389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65" tIns="74975" rIns="109265" bIns="749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8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41751" y="2443827"/>
            <a:ext cx="6702014" cy="833437"/>
          </a:xfrm>
          <a:custGeom>
            <a:avLst/>
            <a:gdLst>
              <a:gd name="connsiteX0" fmla="*/ 0 w 6325495"/>
              <a:gd name="connsiteY0" fmla="*/ 104180 h 833437"/>
              <a:gd name="connsiteX1" fmla="*/ 5908777 w 6325495"/>
              <a:gd name="connsiteY1" fmla="*/ 104180 h 833437"/>
              <a:gd name="connsiteX2" fmla="*/ 5908777 w 6325495"/>
              <a:gd name="connsiteY2" fmla="*/ 0 h 833437"/>
              <a:gd name="connsiteX3" fmla="*/ 6325495 w 6325495"/>
              <a:gd name="connsiteY3" fmla="*/ 416719 h 833437"/>
              <a:gd name="connsiteX4" fmla="*/ 5908777 w 6325495"/>
              <a:gd name="connsiteY4" fmla="*/ 833437 h 833437"/>
              <a:gd name="connsiteX5" fmla="*/ 5908777 w 6325495"/>
              <a:gd name="connsiteY5" fmla="*/ 729257 h 833437"/>
              <a:gd name="connsiteX6" fmla="*/ 0 w 6325495"/>
              <a:gd name="connsiteY6" fmla="*/ 729257 h 833437"/>
              <a:gd name="connsiteX7" fmla="*/ 0 w 6325495"/>
              <a:gd name="connsiteY7" fmla="*/ 104180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495" h="833437">
                <a:moveTo>
                  <a:pt x="0" y="104180"/>
                </a:moveTo>
                <a:lnTo>
                  <a:pt x="5908777" y="104180"/>
                </a:lnTo>
                <a:lnTo>
                  <a:pt x="5908777" y="0"/>
                </a:lnTo>
                <a:lnTo>
                  <a:pt x="6325495" y="416719"/>
                </a:lnTo>
                <a:lnTo>
                  <a:pt x="5908777" y="833437"/>
                </a:lnTo>
                <a:lnTo>
                  <a:pt x="5908777" y="729257"/>
                </a:lnTo>
                <a:lnTo>
                  <a:pt x="0" y="729257"/>
                </a:lnTo>
                <a:lnTo>
                  <a:pt x="0" y="10418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 w="19050">
            <a:solidFill>
              <a:srgbClr val="E3213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16880" rIns="325239" bIns="11688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câu trần thuật, câu có trạng ngữ chỉ thời gian, địa điểm để thuật lại sự kiện.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24754" y="2443827"/>
            <a:ext cx="4216997" cy="833437"/>
          </a:xfrm>
          <a:custGeom>
            <a:avLst/>
            <a:gdLst>
              <a:gd name="connsiteX0" fmla="*/ 0 w 4216997"/>
              <a:gd name="connsiteY0" fmla="*/ 138909 h 833437"/>
              <a:gd name="connsiteX1" fmla="*/ 138909 w 4216997"/>
              <a:gd name="connsiteY1" fmla="*/ 0 h 833437"/>
              <a:gd name="connsiteX2" fmla="*/ 4078088 w 4216997"/>
              <a:gd name="connsiteY2" fmla="*/ 0 h 833437"/>
              <a:gd name="connsiteX3" fmla="*/ 4216997 w 4216997"/>
              <a:gd name="connsiteY3" fmla="*/ 138909 h 833437"/>
              <a:gd name="connsiteX4" fmla="*/ 4216997 w 4216997"/>
              <a:gd name="connsiteY4" fmla="*/ 694528 h 833437"/>
              <a:gd name="connsiteX5" fmla="*/ 4078088 w 4216997"/>
              <a:gd name="connsiteY5" fmla="*/ 833437 h 833437"/>
              <a:gd name="connsiteX6" fmla="*/ 138909 w 4216997"/>
              <a:gd name="connsiteY6" fmla="*/ 833437 h 833437"/>
              <a:gd name="connsiteX7" fmla="*/ 0 w 4216997"/>
              <a:gd name="connsiteY7" fmla="*/ 694528 h 833437"/>
              <a:gd name="connsiteX8" fmla="*/ 0 w 4216997"/>
              <a:gd name="connsiteY8" fmla="*/ 13890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6997" h="833437">
                <a:moveTo>
                  <a:pt x="0" y="138909"/>
                </a:moveTo>
                <a:cubicBezTo>
                  <a:pt x="0" y="62192"/>
                  <a:pt x="62192" y="0"/>
                  <a:pt x="138909" y="0"/>
                </a:cubicBezTo>
                <a:lnTo>
                  <a:pt x="4078088" y="0"/>
                </a:lnTo>
                <a:cubicBezTo>
                  <a:pt x="4154805" y="0"/>
                  <a:pt x="4216997" y="62192"/>
                  <a:pt x="4216997" y="138909"/>
                </a:cubicBezTo>
                <a:lnTo>
                  <a:pt x="4216997" y="694528"/>
                </a:lnTo>
                <a:cubicBezTo>
                  <a:pt x="4216997" y="771245"/>
                  <a:pt x="4154805" y="833437"/>
                  <a:pt x="4078088" y="833437"/>
                </a:cubicBezTo>
                <a:lnTo>
                  <a:pt x="138909" y="833437"/>
                </a:lnTo>
                <a:cubicBezTo>
                  <a:pt x="62192" y="833437"/>
                  <a:pt x="0" y="771245"/>
                  <a:pt x="0" y="694528"/>
                </a:cubicBezTo>
                <a:lnTo>
                  <a:pt x="0" y="1389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65" tIns="74975" rIns="109265" bIns="749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987965" y="3375882"/>
            <a:ext cx="6702014" cy="1151995"/>
          </a:xfrm>
          <a:custGeom>
            <a:avLst/>
            <a:gdLst>
              <a:gd name="connsiteX0" fmla="*/ 0 w 6325495"/>
              <a:gd name="connsiteY0" fmla="*/ 104180 h 833437"/>
              <a:gd name="connsiteX1" fmla="*/ 5908777 w 6325495"/>
              <a:gd name="connsiteY1" fmla="*/ 104180 h 833437"/>
              <a:gd name="connsiteX2" fmla="*/ 5908777 w 6325495"/>
              <a:gd name="connsiteY2" fmla="*/ 0 h 833437"/>
              <a:gd name="connsiteX3" fmla="*/ 6325495 w 6325495"/>
              <a:gd name="connsiteY3" fmla="*/ 416719 h 833437"/>
              <a:gd name="connsiteX4" fmla="*/ 5908777 w 6325495"/>
              <a:gd name="connsiteY4" fmla="*/ 833437 h 833437"/>
              <a:gd name="connsiteX5" fmla="*/ 5908777 w 6325495"/>
              <a:gd name="connsiteY5" fmla="*/ 729257 h 833437"/>
              <a:gd name="connsiteX6" fmla="*/ 0 w 6325495"/>
              <a:gd name="connsiteY6" fmla="*/ 729257 h 833437"/>
              <a:gd name="connsiteX7" fmla="*/ 0 w 6325495"/>
              <a:gd name="connsiteY7" fmla="*/ 104180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495" h="833437">
                <a:moveTo>
                  <a:pt x="0" y="104180"/>
                </a:moveTo>
                <a:lnTo>
                  <a:pt x="5908777" y="104180"/>
                </a:lnTo>
                <a:lnTo>
                  <a:pt x="5908777" y="0"/>
                </a:lnTo>
                <a:lnTo>
                  <a:pt x="6325495" y="416719"/>
                </a:lnTo>
                <a:lnTo>
                  <a:pt x="5908777" y="833437"/>
                </a:lnTo>
                <a:lnTo>
                  <a:pt x="5908777" y="729257"/>
                </a:lnTo>
                <a:lnTo>
                  <a:pt x="0" y="729257"/>
                </a:lnTo>
                <a:lnTo>
                  <a:pt x="0" y="10418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  <a:ln w="19050">
            <a:solidFill>
              <a:srgbClr val="E3213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16880" rIns="325239" bIns="11688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các ý kiến khách quan, hình ảnh, số liệu minh họa</a:t>
            </a:r>
            <a:r>
              <a:rPr lang="vi-VN" sz="15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84417" y="3558705"/>
            <a:ext cx="4216997" cy="833437"/>
          </a:xfrm>
          <a:custGeom>
            <a:avLst/>
            <a:gdLst>
              <a:gd name="connsiteX0" fmla="*/ 0 w 4216997"/>
              <a:gd name="connsiteY0" fmla="*/ 138909 h 833437"/>
              <a:gd name="connsiteX1" fmla="*/ 138909 w 4216997"/>
              <a:gd name="connsiteY1" fmla="*/ 0 h 833437"/>
              <a:gd name="connsiteX2" fmla="*/ 4078088 w 4216997"/>
              <a:gd name="connsiteY2" fmla="*/ 0 h 833437"/>
              <a:gd name="connsiteX3" fmla="*/ 4216997 w 4216997"/>
              <a:gd name="connsiteY3" fmla="*/ 138909 h 833437"/>
              <a:gd name="connsiteX4" fmla="*/ 4216997 w 4216997"/>
              <a:gd name="connsiteY4" fmla="*/ 694528 h 833437"/>
              <a:gd name="connsiteX5" fmla="*/ 4078088 w 4216997"/>
              <a:gd name="connsiteY5" fmla="*/ 833437 h 833437"/>
              <a:gd name="connsiteX6" fmla="*/ 138909 w 4216997"/>
              <a:gd name="connsiteY6" fmla="*/ 833437 h 833437"/>
              <a:gd name="connsiteX7" fmla="*/ 0 w 4216997"/>
              <a:gd name="connsiteY7" fmla="*/ 694528 h 833437"/>
              <a:gd name="connsiteX8" fmla="*/ 0 w 4216997"/>
              <a:gd name="connsiteY8" fmla="*/ 13890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6997" h="833437">
                <a:moveTo>
                  <a:pt x="0" y="138909"/>
                </a:moveTo>
                <a:cubicBezTo>
                  <a:pt x="0" y="62192"/>
                  <a:pt x="62192" y="0"/>
                  <a:pt x="138909" y="0"/>
                </a:cubicBezTo>
                <a:lnTo>
                  <a:pt x="4078088" y="0"/>
                </a:lnTo>
                <a:cubicBezTo>
                  <a:pt x="4154805" y="0"/>
                  <a:pt x="4216997" y="62192"/>
                  <a:pt x="4216997" y="138909"/>
                </a:cubicBezTo>
                <a:lnTo>
                  <a:pt x="4216997" y="694528"/>
                </a:lnTo>
                <a:cubicBezTo>
                  <a:pt x="4216997" y="771245"/>
                  <a:pt x="4154805" y="833437"/>
                  <a:pt x="4078088" y="833437"/>
                </a:cubicBezTo>
                <a:lnTo>
                  <a:pt x="138909" y="833437"/>
                </a:lnTo>
                <a:cubicBezTo>
                  <a:pt x="62192" y="833437"/>
                  <a:pt x="0" y="771245"/>
                  <a:pt x="0" y="694528"/>
                </a:cubicBezTo>
                <a:lnTo>
                  <a:pt x="0" y="13890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65" tIns="74975" rIns="109265" bIns="749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8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041751" y="4572161"/>
            <a:ext cx="6702014" cy="924150"/>
          </a:xfrm>
          <a:custGeom>
            <a:avLst/>
            <a:gdLst>
              <a:gd name="connsiteX0" fmla="*/ 0 w 6325495"/>
              <a:gd name="connsiteY0" fmla="*/ 104180 h 833437"/>
              <a:gd name="connsiteX1" fmla="*/ 5908777 w 6325495"/>
              <a:gd name="connsiteY1" fmla="*/ 104180 h 833437"/>
              <a:gd name="connsiteX2" fmla="*/ 5908777 w 6325495"/>
              <a:gd name="connsiteY2" fmla="*/ 0 h 833437"/>
              <a:gd name="connsiteX3" fmla="*/ 6325495 w 6325495"/>
              <a:gd name="connsiteY3" fmla="*/ 416719 h 833437"/>
              <a:gd name="connsiteX4" fmla="*/ 5908777 w 6325495"/>
              <a:gd name="connsiteY4" fmla="*/ 833437 h 833437"/>
              <a:gd name="connsiteX5" fmla="*/ 5908777 w 6325495"/>
              <a:gd name="connsiteY5" fmla="*/ 729257 h 833437"/>
              <a:gd name="connsiteX6" fmla="*/ 0 w 6325495"/>
              <a:gd name="connsiteY6" fmla="*/ 729257 h 833437"/>
              <a:gd name="connsiteX7" fmla="*/ 0 w 6325495"/>
              <a:gd name="connsiteY7" fmla="*/ 104180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495" h="833437">
                <a:moveTo>
                  <a:pt x="0" y="104180"/>
                </a:moveTo>
                <a:lnTo>
                  <a:pt x="5908777" y="104180"/>
                </a:lnTo>
                <a:lnTo>
                  <a:pt x="5908777" y="0"/>
                </a:lnTo>
                <a:lnTo>
                  <a:pt x="6325495" y="416719"/>
                </a:lnTo>
                <a:lnTo>
                  <a:pt x="5908777" y="833437"/>
                </a:lnTo>
                <a:lnTo>
                  <a:pt x="5908777" y="729257"/>
                </a:lnTo>
                <a:lnTo>
                  <a:pt x="0" y="729257"/>
                </a:lnTo>
                <a:lnTo>
                  <a:pt x="0" y="10418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  <a:ln w="19050">
            <a:solidFill>
              <a:srgbClr val="E3213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16880" rIns="325239" bIns="11688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thời gian  có mở đầu, diễn biến và kết thúc.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24754" y="4641577"/>
            <a:ext cx="4216997" cy="842521"/>
          </a:xfrm>
          <a:custGeom>
            <a:avLst/>
            <a:gdLst>
              <a:gd name="connsiteX0" fmla="*/ 0 w 4216997"/>
              <a:gd name="connsiteY0" fmla="*/ 138909 h 833437"/>
              <a:gd name="connsiteX1" fmla="*/ 138909 w 4216997"/>
              <a:gd name="connsiteY1" fmla="*/ 0 h 833437"/>
              <a:gd name="connsiteX2" fmla="*/ 4078088 w 4216997"/>
              <a:gd name="connsiteY2" fmla="*/ 0 h 833437"/>
              <a:gd name="connsiteX3" fmla="*/ 4216997 w 4216997"/>
              <a:gd name="connsiteY3" fmla="*/ 138909 h 833437"/>
              <a:gd name="connsiteX4" fmla="*/ 4216997 w 4216997"/>
              <a:gd name="connsiteY4" fmla="*/ 694528 h 833437"/>
              <a:gd name="connsiteX5" fmla="*/ 4078088 w 4216997"/>
              <a:gd name="connsiteY5" fmla="*/ 833437 h 833437"/>
              <a:gd name="connsiteX6" fmla="*/ 138909 w 4216997"/>
              <a:gd name="connsiteY6" fmla="*/ 833437 h 833437"/>
              <a:gd name="connsiteX7" fmla="*/ 0 w 4216997"/>
              <a:gd name="connsiteY7" fmla="*/ 694528 h 833437"/>
              <a:gd name="connsiteX8" fmla="*/ 0 w 4216997"/>
              <a:gd name="connsiteY8" fmla="*/ 13890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6997" h="833437">
                <a:moveTo>
                  <a:pt x="0" y="138909"/>
                </a:moveTo>
                <a:cubicBezTo>
                  <a:pt x="0" y="62192"/>
                  <a:pt x="62192" y="0"/>
                  <a:pt x="138909" y="0"/>
                </a:cubicBezTo>
                <a:lnTo>
                  <a:pt x="4078088" y="0"/>
                </a:lnTo>
                <a:cubicBezTo>
                  <a:pt x="4154805" y="0"/>
                  <a:pt x="4216997" y="62192"/>
                  <a:pt x="4216997" y="138909"/>
                </a:cubicBezTo>
                <a:lnTo>
                  <a:pt x="4216997" y="694528"/>
                </a:lnTo>
                <a:cubicBezTo>
                  <a:pt x="4216997" y="771245"/>
                  <a:pt x="4154805" y="833437"/>
                  <a:pt x="4078088" y="833437"/>
                </a:cubicBezTo>
                <a:lnTo>
                  <a:pt x="138909" y="833437"/>
                </a:lnTo>
                <a:cubicBezTo>
                  <a:pt x="62192" y="833437"/>
                  <a:pt x="0" y="771245"/>
                  <a:pt x="0" y="694528"/>
                </a:cubicBezTo>
                <a:lnTo>
                  <a:pt x="0" y="1389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65" tIns="74975" rIns="109265" bIns="749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8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064160" y="5368658"/>
            <a:ext cx="6702014" cy="1621665"/>
          </a:xfrm>
          <a:custGeom>
            <a:avLst/>
            <a:gdLst>
              <a:gd name="connsiteX0" fmla="*/ 0 w 6325495"/>
              <a:gd name="connsiteY0" fmla="*/ 104180 h 833437"/>
              <a:gd name="connsiteX1" fmla="*/ 5908777 w 6325495"/>
              <a:gd name="connsiteY1" fmla="*/ 104180 h 833437"/>
              <a:gd name="connsiteX2" fmla="*/ 5908777 w 6325495"/>
              <a:gd name="connsiteY2" fmla="*/ 0 h 833437"/>
              <a:gd name="connsiteX3" fmla="*/ 6325495 w 6325495"/>
              <a:gd name="connsiteY3" fmla="*/ 416719 h 833437"/>
              <a:gd name="connsiteX4" fmla="*/ 5908777 w 6325495"/>
              <a:gd name="connsiteY4" fmla="*/ 833437 h 833437"/>
              <a:gd name="connsiteX5" fmla="*/ 5908777 w 6325495"/>
              <a:gd name="connsiteY5" fmla="*/ 729257 h 833437"/>
              <a:gd name="connsiteX6" fmla="*/ 0 w 6325495"/>
              <a:gd name="connsiteY6" fmla="*/ 729257 h 833437"/>
              <a:gd name="connsiteX7" fmla="*/ 0 w 6325495"/>
              <a:gd name="connsiteY7" fmla="*/ 104180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495" h="833437">
                <a:moveTo>
                  <a:pt x="0" y="104180"/>
                </a:moveTo>
                <a:lnTo>
                  <a:pt x="5908777" y="104180"/>
                </a:lnTo>
                <a:lnTo>
                  <a:pt x="5908777" y="0"/>
                </a:lnTo>
                <a:lnTo>
                  <a:pt x="6325495" y="416719"/>
                </a:lnTo>
                <a:lnTo>
                  <a:pt x="5908777" y="833437"/>
                </a:lnTo>
                <a:lnTo>
                  <a:pt x="5908777" y="729257"/>
                </a:lnTo>
                <a:lnTo>
                  <a:pt x="0" y="729257"/>
                </a:lnTo>
                <a:lnTo>
                  <a:pt x="0" y="1041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19050">
            <a:solidFill>
              <a:srgbClr val="E3213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16880" rIns="325239" bIns="116880" numCol="1" spcCol="1270" anchor="ctr" anchorCtr="0">
            <a:noAutofit/>
          </a:bodyPr>
          <a:lstStyle/>
          <a:p>
            <a:pPr marL="114300" lvl="1" indent="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bản: </a:t>
            </a:r>
            <a:r>
              <a:rPr lang="vi-VN" sz="20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 và “Tuyên ngôn độc lập”; Giờ Trái Đất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trình bày theo cách truyền thống; văn bản </a:t>
            </a:r>
            <a:r>
              <a:rPr lang="vi-VN" sz="20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Chiến dịch Điện Biên Phủ</a:t>
            </a:r>
            <a:r>
              <a:rPr lang="vi-VN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trình bày theo đồ họa thông tin. 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824754" y="5669514"/>
            <a:ext cx="4216997" cy="833437"/>
          </a:xfrm>
          <a:custGeom>
            <a:avLst/>
            <a:gdLst>
              <a:gd name="connsiteX0" fmla="*/ 0 w 4216997"/>
              <a:gd name="connsiteY0" fmla="*/ 138909 h 833437"/>
              <a:gd name="connsiteX1" fmla="*/ 138909 w 4216997"/>
              <a:gd name="connsiteY1" fmla="*/ 0 h 833437"/>
              <a:gd name="connsiteX2" fmla="*/ 4078088 w 4216997"/>
              <a:gd name="connsiteY2" fmla="*/ 0 h 833437"/>
              <a:gd name="connsiteX3" fmla="*/ 4216997 w 4216997"/>
              <a:gd name="connsiteY3" fmla="*/ 138909 h 833437"/>
              <a:gd name="connsiteX4" fmla="*/ 4216997 w 4216997"/>
              <a:gd name="connsiteY4" fmla="*/ 694528 h 833437"/>
              <a:gd name="connsiteX5" fmla="*/ 4078088 w 4216997"/>
              <a:gd name="connsiteY5" fmla="*/ 833437 h 833437"/>
              <a:gd name="connsiteX6" fmla="*/ 138909 w 4216997"/>
              <a:gd name="connsiteY6" fmla="*/ 833437 h 833437"/>
              <a:gd name="connsiteX7" fmla="*/ 0 w 4216997"/>
              <a:gd name="connsiteY7" fmla="*/ 694528 h 833437"/>
              <a:gd name="connsiteX8" fmla="*/ 0 w 4216997"/>
              <a:gd name="connsiteY8" fmla="*/ 13890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6997" h="833437">
                <a:moveTo>
                  <a:pt x="0" y="138909"/>
                </a:moveTo>
                <a:cubicBezTo>
                  <a:pt x="0" y="62192"/>
                  <a:pt x="62192" y="0"/>
                  <a:pt x="138909" y="0"/>
                </a:cubicBezTo>
                <a:lnTo>
                  <a:pt x="4078088" y="0"/>
                </a:lnTo>
                <a:cubicBezTo>
                  <a:pt x="4154805" y="0"/>
                  <a:pt x="4216997" y="62192"/>
                  <a:pt x="4216997" y="138909"/>
                </a:cubicBezTo>
                <a:lnTo>
                  <a:pt x="4216997" y="694528"/>
                </a:lnTo>
                <a:cubicBezTo>
                  <a:pt x="4216997" y="771245"/>
                  <a:pt x="4154805" y="833437"/>
                  <a:pt x="4078088" y="833437"/>
                </a:cubicBezTo>
                <a:lnTo>
                  <a:pt x="138909" y="833437"/>
                </a:lnTo>
                <a:cubicBezTo>
                  <a:pt x="62192" y="833437"/>
                  <a:pt x="0" y="771245"/>
                  <a:pt x="0" y="694528"/>
                </a:cubicBezTo>
                <a:lnTo>
                  <a:pt x="0" y="13890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65" tIns="74975" rIns="109265" bIns="749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i="1" kern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tin)</a:t>
            </a:r>
            <a:endParaRPr lang="en-US" sz="18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192745" y="1502366"/>
            <a:ext cx="609600" cy="609599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Heptagon 14"/>
          <p:cNvSpPr/>
          <p:nvPr/>
        </p:nvSpPr>
        <p:spPr>
          <a:xfrm>
            <a:off x="215154" y="2523564"/>
            <a:ext cx="609600" cy="609599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Heptagon 15"/>
          <p:cNvSpPr/>
          <p:nvPr/>
        </p:nvSpPr>
        <p:spPr>
          <a:xfrm>
            <a:off x="215154" y="3626222"/>
            <a:ext cx="609600" cy="609599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Heptagon 16"/>
          <p:cNvSpPr/>
          <p:nvPr/>
        </p:nvSpPr>
        <p:spPr>
          <a:xfrm>
            <a:off x="215154" y="4754717"/>
            <a:ext cx="609600" cy="616243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Heptagon 17"/>
          <p:cNvSpPr/>
          <p:nvPr/>
        </p:nvSpPr>
        <p:spPr>
          <a:xfrm>
            <a:off x="215154" y="5781432"/>
            <a:ext cx="609600" cy="609599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02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8603" y="2140912"/>
            <a:ext cx="5563041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54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4"/>
          <p:cNvSpPr/>
          <p:nvPr/>
        </p:nvSpPr>
        <p:spPr>
          <a:xfrm rot="19903756">
            <a:off x="239179" y="5490274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461560" y="3984543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5" name="五角星 6"/>
          <p:cNvSpPr/>
          <p:nvPr/>
        </p:nvSpPr>
        <p:spPr>
          <a:xfrm rot="19938392">
            <a:off x="2121665" y="4765108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7"/>
          <p:cNvSpPr/>
          <p:nvPr/>
        </p:nvSpPr>
        <p:spPr>
          <a:xfrm rot="19938392">
            <a:off x="2651107" y="6084750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8"/>
          <p:cNvSpPr/>
          <p:nvPr/>
        </p:nvSpPr>
        <p:spPr>
          <a:xfrm rot="19967404">
            <a:off x="9747603" y="4997745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9"/>
          <p:cNvSpPr/>
          <p:nvPr/>
        </p:nvSpPr>
        <p:spPr>
          <a:xfrm>
            <a:off x="8379620" y="5830733"/>
            <a:ext cx="337603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0"/>
          <p:cNvSpPr/>
          <p:nvPr/>
        </p:nvSpPr>
        <p:spPr>
          <a:xfrm>
            <a:off x="11051408" y="4431590"/>
            <a:ext cx="248230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0" name="五角星 11"/>
          <p:cNvSpPr/>
          <p:nvPr/>
        </p:nvSpPr>
        <p:spPr>
          <a:xfrm>
            <a:off x="11617463" y="5496588"/>
            <a:ext cx="124114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1" name="五角星 12"/>
          <p:cNvSpPr/>
          <p:nvPr/>
        </p:nvSpPr>
        <p:spPr>
          <a:xfrm rot="19922997">
            <a:off x="10848846" y="3598098"/>
            <a:ext cx="191555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2" name="图片 8" descr="6fc417983c9675ce1b60e983870aeb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78" y="4437353"/>
            <a:ext cx="3010466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527721"/>
          </a:xfrm>
          <a:prstGeom prst="rect">
            <a:avLst/>
          </a:prstGeom>
        </p:spPr>
      </p:pic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8514800" y="308138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6822465" y="1093377"/>
            <a:ext cx="2794321" cy="2643622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4650108" y="1132965"/>
            <a:ext cx="2794321" cy="2643622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2487705" y="1132965"/>
            <a:ext cx="2794321" cy="2643622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2387544" y="2071268"/>
            <a:ext cx="2714459" cy="58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100"/>
            </a:pPr>
            <a:r>
              <a:rPr lang="en" sz="2000" b="1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Muli Regular"/>
                <a:cs typeface="Times New Roman" panose="02020603050405020304" pitchFamily="18" charset="0"/>
                <a:sym typeface="Muli Regular"/>
              </a:rPr>
              <a:t>TRƯỚC KHI VIẾT</a:t>
            </a:r>
            <a:endParaRPr sz="2000" b="1" dirty="0">
              <a:ln w="0"/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Muli Regular"/>
              <a:cs typeface="Times New Roman" panose="02020603050405020304" pitchFamily="18" charset="0"/>
              <a:sym typeface="Muli Regular"/>
            </a:endParaRPr>
          </a:p>
        </p:txBody>
      </p:sp>
      <p:sp>
        <p:nvSpPr>
          <p:cNvPr id="18" name="Google Shape;152;p23"/>
          <p:cNvSpPr txBox="1"/>
          <p:nvPr/>
        </p:nvSpPr>
        <p:spPr>
          <a:xfrm>
            <a:off x="5106151" y="2122316"/>
            <a:ext cx="1979697" cy="58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100"/>
            </a:pPr>
            <a:r>
              <a:rPr lang="en" sz="2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Muli Regular"/>
                <a:cs typeface="Times New Roman" panose="02020603050405020304" pitchFamily="18" charset="0"/>
                <a:sym typeface="Muli Regular"/>
              </a:rPr>
              <a:t>VIẾT</a:t>
            </a:r>
            <a:endParaRPr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Muli Regular"/>
              <a:cs typeface="Times New Roman" panose="02020603050405020304" pitchFamily="18" charset="0"/>
              <a:sym typeface="Muli Regular"/>
            </a:endParaRPr>
          </a:p>
        </p:txBody>
      </p:sp>
      <p:sp>
        <p:nvSpPr>
          <p:cNvPr id="19" name="Google Shape;152;p23"/>
          <p:cNvSpPr txBox="1"/>
          <p:nvPr/>
        </p:nvSpPr>
        <p:spPr>
          <a:xfrm>
            <a:off x="7292099" y="2161904"/>
            <a:ext cx="2394827" cy="58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100"/>
            </a:pPr>
            <a:r>
              <a:rPr lang="en" sz="2000" b="1" dirty="0" smtClean="0">
                <a:ln w="0"/>
                <a:solidFill>
                  <a:srgbClr val="CC00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Muli Regular"/>
                <a:cs typeface="Times New Roman" panose="02020603050405020304" pitchFamily="18" charset="0"/>
                <a:sym typeface="Muli Regular"/>
              </a:rPr>
              <a:t>SAU  KHI VIẾT</a:t>
            </a:r>
            <a:endParaRPr sz="2000" b="1" dirty="0">
              <a:ln w="0"/>
              <a:solidFill>
                <a:srgbClr val="CC0099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Muli Regular"/>
              <a:cs typeface="Times New Roman" panose="02020603050405020304" pitchFamily="18" charset="0"/>
              <a:sym typeface="Muli Regular"/>
            </a:endParaRPr>
          </a:p>
        </p:txBody>
      </p:sp>
      <p:pic>
        <p:nvPicPr>
          <p:cNvPr id="22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33" y="353159"/>
            <a:ext cx="2069192" cy="18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58" y="217751"/>
            <a:ext cx="1646063" cy="9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50" y="5333827"/>
            <a:ext cx="98154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99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1" grpId="0" animBg="1"/>
      <p:bldP spid="152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9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8514800" y="308138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21" name="Picture 22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8" y="5100033"/>
            <a:ext cx="1942225" cy="14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247" y="342459"/>
            <a:ext cx="1799571" cy="16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084" y="66209"/>
            <a:ext cx="1646063" cy="9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50" y="5333827"/>
            <a:ext cx="981541" cy="1219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919" b="8902"/>
          <a:stretch/>
        </p:blipFill>
        <p:spPr>
          <a:xfrm>
            <a:off x="2770546" y="1266451"/>
            <a:ext cx="7085007" cy="4677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749" y="2465396"/>
            <a:ext cx="3158002" cy="798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3773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1222</Words>
  <Application>Microsoft Office PowerPoint</Application>
  <PresentationFormat>Widescreen</PresentationFormat>
  <Paragraphs>131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宋体</vt:lpstr>
      <vt:lpstr>.VnTime</vt:lpstr>
      <vt:lpstr>Arial</vt:lpstr>
      <vt:lpstr>Calibri</vt:lpstr>
      <vt:lpstr>Calibri Light</vt:lpstr>
      <vt:lpstr>等线</vt:lpstr>
      <vt:lpstr>Muli Regular</vt:lpstr>
      <vt:lpstr>Times New Roman</vt:lpstr>
      <vt:lpstr>方正兰亭中黑_GBK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2021-06-29T23:51:58Z</dcterms:created>
  <dcterms:modified xsi:type="dcterms:W3CDTF">2021-07-01T01:21:11Z</dcterms:modified>
</cp:coreProperties>
</file>