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270" r:id="rId3"/>
    <p:sldId id="271" r:id="rId4"/>
    <p:sldId id="272" r:id="rId5"/>
    <p:sldId id="256" r:id="rId6"/>
    <p:sldId id="274" r:id="rId7"/>
    <p:sldId id="273" r:id="rId8"/>
    <p:sldId id="257" r:id="rId9"/>
    <p:sldId id="265" r:id="rId10"/>
    <p:sldId id="261" r:id="rId11"/>
    <p:sldId id="267" r:id="rId12"/>
    <p:sldId id="263" r:id="rId13"/>
    <p:sldId id="266" r:id="rId14"/>
    <p:sldId id="262" r:id="rId15"/>
    <p:sldId id="269" r:id="rId16"/>
    <p:sldId id="425" r:id="rId17"/>
  </p:sldIdLst>
  <p:sldSz cx="12192000" cy="6858000"/>
  <p:notesSz cx="6858000" cy="9144000"/>
  <p:embeddedFontLst>
    <p:embeddedFont>
      <p:font typeface="#9Slide07 Altus" pitchFamily="2" charset="0"/>
      <p:regular r:id="rId19"/>
    </p:embeddedFont>
    <p:embeddedFont>
      <p:font typeface="A2.Jovis-WorkSansRegular-San" panose="020B0604020202020204" charset="0"/>
      <p:regular r:id="rId20"/>
    </p:embeddedFont>
    <p:embeddedFont>
      <p:font typeface="A3.Jovis-BebasNeueBold-San" panose="020B0604020202020204" charset="0"/>
      <p:bold r:id="rId21"/>
    </p:embeddedFont>
    <p:embeddedFont>
      <p:font typeface="Averta Std ExtraBold" panose="00000900000000000000" charset="0"/>
      <p:bold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Mongolian Baiti" panose="03000500000000000000" pitchFamily="66" charset="0"/>
      <p:regular r:id="rId30"/>
    </p:embeddedFont>
    <p:embeddedFont>
      <p:font typeface="Paytone One" panose="020B0604020202020204" charset="0"/>
      <p:regular r:id="rId31"/>
    </p:embeddedFont>
    <p:embeddedFont>
      <p:font typeface="Quicksand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4036"/>
    <a:srgbClr val="262261"/>
    <a:srgbClr val="FFFAEF"/>
    <a:srgbClr val="FAA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47" autoAdjust="0"/>
    <p:restoredTop sz="94364" autoAdjust="0"/>
  </p:normalViewPr>
  <p:slideViewPr>
    <p:cSldViewPr snapToGrid="0">
      <p:cViewPr varScale="1">
        <p:scale>
          <a:sx n="66" d="100"/>
          <a:sy n="66" d="100"/>
        </p:scale>
        <p:origin x="276" y="66"/>
      </p:cViewPr>
      <p:guideLst/>
    </p:cSldViewPr>
  </p:slid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16-Sep-23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344676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7</a:t>
            </a:fld>
            <a:endParaRPr lang="en-US"/>
          </a:p>
        </p:txBody>
      </p:sp>
    </p:spTree>
    <p:extLst>
      <p:ext uri="{BB962C8B-B14F-4D97-AF65-F5344CB8AC3E}">
        <p14:creationId xmlns:p14="http://schemas.microsoft.com/office/powerpoint/2010/main" val="120032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348035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11</a:t>
            </a:fld>
            <a:endParaRPr lang="en-US"/>
          </a:p>
        </p:txBody>
      </p:sp>
    </p:spTree>
    <p:extLst>
      <p:ext uri="{BB962C8B-B14F-4D97-AF65-F5344CB8AC3E}">
        <p14:creationId xmlns:p14="http://schemas.microsoft.com/office/powerpoint/2010/main" val="341721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12</a:t>
            </a:fld>
            <a:endParaRPr lang="en-US"/>
          </a:p>
        </p:txBody>
      </p:sp>
    </p:spTree>
    <p:extLst>
      <p:ext uri="{BB962C8B-B14F-4D97-AF65-F5344CB8AC3E}">
        <p14:creationId xmlns:p14="http://schemas.microsoft.com/office/powerpoint/2010/main" val="323315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13</a:t>
            </a:fld>
            <a:endParaRPr lang="en-US"/>
          </a:p>
        </p:txBody>
      </p:sp>
    </p:spTree>
    <p:extLst>
      <p:ext uri="{BB962C8B-B14F-4D97-AF65-F5344CB8AC3E}">
        <p14:creationId xmlns:p14="http://schemas.microsoft.com/office/powerpoint/2010/main" val="208119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14</a:t>
            </a:fld>
            <a:endParaRPr lang="en-US"/>
          </a:p>
        </p:txBody>
      </p:sp>
    </p:spTree>
    <p:extLst>
      <p:ext uri="{BB962C8B-B14F-4D97-AF65-F5344CB8AC3E}">
        <p14:creationId xmlns:p14="http://schemas.microsoft.com/office/powerpoint/2010/main" val="53762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16-Sep-23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73196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96010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235919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27550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17787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418080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96113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1"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7645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16-Sep-23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16-Sep-23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16-Sep-23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16-Sep-23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75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1859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9093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346392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16-Sep-23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1817120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3.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4.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3.jpe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5.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4.jpeg"/><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6.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5.gif"/><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7.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6.gif"/><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3" Type="http://schemas.openxmlformats.org/officeDocument/2006/relationships/audio" Target="../media/audio1.wav"/><Relationship Id="rId7" Type="http://schemas.openxmlformats.org/officeDocument/2006/relationships/image" Target="../media/image41.png"/><Relationship Id="rId12" Type="http://schemas.openxmlformats.org/officeDocument/2006/relationships/slide" Target="slide12.xml"/><Relationship Id="rId17" Type="http://schemas.openxmlformats.org/officeDocument/2006/relationships/slide" Target="slide14.xml"/><Relationship Id="rId2" Type="http://schemas.openxmlformats.org/officeDocument/2006/relationships/notesSlide" Target="../notesSlides/notesSlide1.xml"/><Relationship Id="rId16"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slide" Target="slide8.xml"/><Relationship Id="rId5" Type="http://schemas.openxmlformats.org/officeDocument/2006/relationships/image" Target="../media/image39.svg"/><Relationship Id="rId15" Type="http://schemas.openxmlformats.org/officeDocument/2006/relationships/slide" Target="slide9.xml"/><Relationship Id="rId10" Type="http://schemas.openxmlformats.org/officeDocument/2006/relationships/image" Target="../media/image43.sv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svg"/><Relationship Id="rId2" Type="http://schemas.openxmlformats.org/officeDocument/2006/relationships/audio" Target="../media/audio2.wav"/><Relationship Id="rId16"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jpeg"/><Relationship Id="rId5" Type="http://schemas.openxmlformats.org/officeDocument/2006/relationships/image" Target="../media/image19.png"/><Relationship Id="rId10" Type="http://schemas.openxmlformats.org/officeDocument/2006/relationships/image" Target="../media/image50.png"/><Relationship Id="rId4" Type="http://schemas.openxmlformats.org/officeDocument/2006/relationships/image" Target="../media/image45.svg"/><Relationship Id="rId9" Type="http://schemas.openxmlformats.org/officeDocument/2006/relationships/image" Target="../media/image49.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5.svg"/><Relationship Id="rId7" Type="http://schemas.openxmlformats.org/officeDocument/2006/relationships/image" Target="../media/image55.sv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49.svg"/><Relationship Id="rId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52.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2.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2.png"/><Relationship Id="rId5" Type="http://schemas.openxmlformats.org/officeDocument/2006/relationships/image" Target="../media/image57.sv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gif"/><Relationship Id="rId4" Type="http://schemas.openxmlformats.org/officeDocument/2006/relationships/image" Target="../media/image56.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1.gif"/><Relationship Id="rId3" Type="http://schemas.openxmlformats.org/officeDocument/2006/relationships/image" Target="../media/image56.pn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audio" Target="../media/audio1.wav"/><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slide" Target="slide4.xml"/><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svg"/><Relationship Id="rId9" Type="http://schemas.openxmlformats.org/officeDocument/2006/relationships/image" Target="../media/image61.png"/><Relationship Id="rId14"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2.jpeg"/><Relationship Id="rId3" Type="http://schemas.openxmlformats.org/officeDocument/2006/relationships/image" Target="../media/image56.pn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audio" Target="../media/audio1.wav"/><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slide" Target="slide4.xml"/><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svg"/><Relationship Id="rId9" Type="http://schemas.openxmlformats.org/officeDocument/2006/relationships/image" Target="../media/image61.png"/><Relationship Id="rId1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20526" y="1"/>
            <a:ext cx="3134483" cy="1481755"/>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4628915" y="4957870"/>
            <a:ext cx="2652647" cy="848847"/>
          </a:xfrm>
          <a:custGeom>
            <a:avLst/>
            <a:gdLst/>
            <a:ahLst/>
            <a:cxnLst/>
            <a:rect l="l" t="t" r="r" b="b"/>
            <a:pathLst>
              <a:path w="3978971" h="1273271">
                <a:moveTo>
                  <a:pt x="0" y="0"/>
                </a:moveTo>
                <a:lnTo>
                  <a:pt x="3978972" y="0"/>
                </a:lnTo>
                <a:lnTo>
                  <a:pt x="3978972" y="1273271"/>
                </a:lnTo>
                <a:lnTo>
                  <a:pt x="0" y="12732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4423086">
            <a:off x="111164" y="-3084291"/>
            <a:ext cx="3549114" cy="523851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9416271" y="5300046"/>
            <a:ext cx="3742993" cy="2753969"/>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rot="-8897882">
            <a:off x="10454632" y="5091167"/>
            <a:ext cx="2103137" cy="1527403"/>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a:off x="-1126012" y="4652517"/>
            <a:ext cx="3454531" cy="3404283"/>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9" name="TextBox 9"/>
          <p:cNvSpPr txBox="1"/>
          <p:nvPr/>
        </p:nvSpPr>
        <p:spPr>
          <a:xfrm>
            <a:off x="295244" y="1440377"/>
            <a:ext cx="11319988" cy="2031325"/>
          </a:xfrm>
          <a:prstGeom prst="rect">
            <a:avLst/>
          </a:prstGeom>
        </p:spPr>
        <p:txBody>
          <a:bodyPr spcFirstLastPara="1" wrap="square" lIns="0" tIns="0" rIns="0" bIns="0" numCol="1" rtlCol="0" anchor="t">
            <a:spAutoFit/>
          </a:bodyPr>
          <a:lstStyle/>
          <a:p>
            <a:pPr algn="ctr">
              <a:buClr>
                <a:srgbClr val="000000"/>
              </a:buClr>
              <a:buSzPts val="2400"/>
            </a:pPr>
            <a:r>
              <a:rPr lang="vi-VN" sz="4400" dirty="0">
                <a:solidFill>
                  <a:srgbClr val="C00000"/>
                </a:solidFill>
                <a:effectLst>
                  <a:outerShdw blurRad="38100" dist="38100" dir="2700000" algn="tl">
                    <a:srgbClr val="000000">
                      <a:alpha val="43137"/>
                    </a:srgbClr>
                  </a:outerShdw>
                </a:effectLst>
                <a:latin typeface="Averta Std ExtraBold" panose="00000900000000000000" charset="0"/>
                <a:sym typeface="Times New Roman"/>
              </a:rPr>
              <a:t>ĐỘNG NĂNG. THẾ NĂNG. </a:t>
            </a:r>
            <a:endParaRPr lang="en-US" sz="4400" dirty="0">
              <a:solidFill>
                <a:srgbClr val="C00000"/>
              </a:solidFill>
              <a:effectLst>
                <a:outerShdw blurRad="38100" dist="38100" dir="2700000" algn="tl">
                  <a:srgbClr val="000000">
                    <a:alpha val="43137"/>
                  </a:srgbClr>
                </a:outerShdw>
              </a:effectLst>
              <a:latin typeface="Averta Std ExtraBold" panose="00000900000000000000" charset="0"/>
              <a:sym typeface="Times New Roman"/>
            </a:endParaRPr>
          </a:p>
          <a:p>
            <a:pPr algn="ctr">
              <a:buClr>
                <a:srgbClr val="000000"/>
              </a:buClr>
              <a:buSzPts val="2400"/>
            </a:pPr>
            <a:r>
              <a:rPr lang="vi-VN" sz="4400" dirty="0">
                <a:solidFill>
                  <a:srgbClr val="C00000"/>
                </a:solidFill>
                <a:effectLst>
                  <a:outerShdw blurRad="38100" dist="38100" dir="2700000" algn="tl">
                    <a:srgbClr val="000000">
                      <a:alpha val="43137"/>
                    </a:srgbClr>
                  </a:outerShdw>
                </a:effectLst>
                <a:latin typeface="Averta Std ExtraBold" panose="00000900000000000000" charset="0"/>
                <a:sym typeface="Times New Roman"/>
              </a:rPr>
              <a:t>SỰ CHUYỂN HÓA NĂNG LƯỢNG TRONG </a:t>
            </a:r>
            <a:r>
              <a:rPr lang="en-US" sz="4400" dirty="0">
                <a:solidFill>
                  <a:srgbClr val="C00000"/>
                </a:solidFill>
                <a:effectLst>
                  <a:outerShdw blurRad="38100" dist="38100" dir="2700000" algn="tl">
                    <a:srgbClr val="000000">
                      <a:alpha val="43137"/>
                    </a:srgbClr>
                  </a:outerShdw>
                </a:effectLst>
                <a:latin typeface="Averta Std ExtraBold" panose="00000900000000000000" charset="0"/>
                <a:sym typeface="Times New Roman"/>
              </a:rPr>
              <a:t>DAO </a:t>
            </a:r>
            <a:r>
              <a:rPr lang="vi-VN" sz="4400" dirty="0">
                <a:solidFill>
                  <a:srgbClr val="C00000"/>
                </a:solidFill>
                <a:effectLst>
                  <a:outerShdw blurRad="38100" dist="38100" dir="2700000" algn="tl">
                    <a:srgbClr val="000000">
                      <a:alpha val="43137"/>
                    </a:srgbClr>
                  </a:outerShdw>
                </a:effectLst>
                <a:latin typeface="Averta Std ExtraBold" panose="00000900000000000000" charset="0"/>
                <a:sym typeface="Times New Roman"/>
              </a:rPr>
              <a:t>ĐỘNG ĐIỀU HÒA</a:t>
            </a:r>
            <a:endParaRPr lang="vi-VN" sz="4400" dirty="0">
              <a:solidFill>
                <a:srgbClr val="C00000"/>
              </a:solidFill>
              <a:effectLst>
                <a:outerShdw blurRad="38100" dist="38100" dir="2700000" algn="tl">
                  <a:srgbClr val="000000">
                    <a:alpha val="43137"/>
                  </a:srgbClr>
                </a:outerShdw>
              </a:effectLst>
              <a:latin typeface="Averta Std ExtraBold" panose="00000900000000000000" charset="0"/>
              <a:sym typeface="Arial"/>
            </a:endParaRPr>
          </a:p>
        </p:txBody>
      </p:sp>
      <p:grpSp>
        <p:nvGrpSpPr>
          <p:cNvPr id="12" name="Group 11"/>
          <p:cNvGrpSpPr/>
          <p:nvPr/>
        </p:nvGrpSpPr>
        <p:grpSpPr>
          <a:xfrm>
            <a:off x="3025946" y="3608036"/>
            <a:ext cx="5692898" cy="934726"/>
            <a:chOff x="3638090" y="3124200"/>
            <a:chExt cx="4915818" cy="640723"/>
          </a:xfrm>
        </p:grpSpPr>
        <p:sp>
          <p:nvSpPr>
            <p:cNvPr id="3" name="Freeform 3"/>
            <p:cNvSpPr/>
            <p:nvPr/>
          </p:nvSpPr>
          <p:spPr>
            <a:xfrm>
              <a:off x="3638090" y="3124200"/>
              <a:ext cx="4915818" cy="640723"/>
            </a:xfrm>
            <a:custGeom>
              <a:avLst/>
              <a:gdLst/>
              <a:ahLst/>
              <a:cxnLst/>
              <a:rect l="l" t="t" r="r" b="b"/>
              <a:pathLst>
                <a:path w="8431059" h="950410">
                  <a:moveTo>
                    <a:pt x="0" y="0"/>
                  </a:moveTo>
                  <a:lnTo>
                    <a:pt x="8431060" y="0"/>
                  </a:lnTo>
                  <a:lnTo>
                    <a:pt x="8431060" y="950410"/>
                  </a:lnTo>
                  <a:lnTo>
                    <a:pt x="0" y="9504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10" name="TextBox 10"/>
            <p:cNvSpPr txBox="1"/>
            <p:nvPr/>
          </p:nvSpPr>
          <p:spPr>
            <a:xfrm>
              <a:off x="3638090" y="3336749"/>
              <a:ext cx="4915818" cy="351617"/>
            </a:xfrm>
            <a:prstGeom prst="rect">
              <a:avLst/>
            </a:prstGeom>
          </p:spPr>
          <p:txBody>
            <a:bodyPr lIns="0" tIns="0" rIns="0" bIns="0" rtlCol="0" anchor="t">
              <a:spAutoFit/>
            </a:bodyPr>
            <a:lstStyle/>
            <a:p>
              <a:pPr algn="ctr">
                <a:lnSpc>
                  <a:spcPts val="4013"/>
                </a:lnSpc>
              </a:pPr>
              <a:r>
                <a:rPr lang="en-US" sz="4400" b="1" dirty="0">
                  <a:solidFill>
                    <a:srgbClr val="26226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MÃ Ô CHỮ</a:t>
              </a:r>
            </a:p>
          </p:txBody>
        </p:sp>
      </p:grpSp>
      <p:sp>
        <p:nvSpPr>
          <p:cNvPr id="11" name="Freeform 11"/>
          <p:cNvSpPr/>
          <p:nvPr/>
        </p:nvSpPr>
        <p:spPr>
          <a:xfrm rot="4423086">
            <a:off x="-16613" y="-3291170"/>
            <a:ext cx="3549114" cy="523851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
        <p:nvSpPr>
          <p:cNvPr id="13" name="TextBox 9"/>
          <p:cNvSpPr txBox="1"/>
          <p:nvPr/>
        </p:nvSpPr>
        <p:spPr>
          <a:xfrm>
            <a:off x="-1126012" y="-1808822"/>
            <a:ext cx="14528800" cy="3308598"/>
          </a:xfrm>
          <a:prstGeom prst="rect">
            <a:avLst/>
          </a:prstGeom>
        </p:spPr>
        <p:txBody>
          <a:bodyPr spcFirstLastPara="1" wrap="square" lIns="0" tIns="0" rIns="0" bIns="0" numCol="1" rtlCol="0" anchor="t">
            <a:spAutoFit/>
          </a:bodyPr>
          <a:lstStyle/>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r>
              <a:rPr lang="en-US" sz="4000" dirty="0">
                <a:solidFill>
                  <a:srgbClr val="C00000"/>
                </a:solidFill>
                <a:effectLst>
                  <a:outerShdw blurRad="38100" dist="38100" dir="2700000" algn="tl">
                    <a:srgbClr val="000000">
                      <a:alpha val="43137"/>
                    </a:srgbClr>
                  </a:outerShdw>
                </a:effectLst>
                <a:latin typeface="Averta Std ExtraBold" panose="00000900000000000000" charset="0"/>
              </a:rPr>
              <a:t>VẬT LÍ 11</a:t>
            </a:r>
          </a:p>
        </p:txBody>
      </p:sp>
    </p:spTree>
    <p:extLst>
      <p:ext uri="{BB962C8B-B14F-4D97-AF65-F5344CB8AC3E}">
        <p14:creationId xmlns:p14="http://schemas.microsoft.com/office/powerpoint/2010/main" val="381449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5"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500"/>
                                        <p:tgtEl>
                                          <p:spTgt spid="12"/>
                                        </p:tgtEl>
                                      </p:cBhvr>
                                    </p:animEffect>
                                    <p:anim calcmode="lin" valueType="num">
                                      <p:cBhvr>
                                        <p:cTn id="11" dur="1500" fill="hold"/>
                                        <p:tgtEl>
                                          <p:spTgt spid="12"/>
                                        </p:tgtEl>
                                        <p:attrNameLst>
                                          <p:attrName>ppt_w</p:attrName>
                                        </p:attrNameLst>
                                      </p:cBhvr>
                                      <p:tavLst>
                                        <p:tav tm="0" fmla="#ppt_w*sin(2.5*pi*$)">
                                          <p:val>
                                            <p:fltVal val="0"/>
                                          </p:val>
                                        </p:tav>
                                        <p:tav tm="100000">
                                          <p:val>
                                            <p:fltVal val="1"/>
                                          </p:val>
                                        </p:tav>
                                      </p:tavLst>
                                    </p:anim>
                                    <p:anim calcmode="lin" valueType="num">
                                      <p:cBhvr>
                                        <p:cTn id="12" dur="1500" fill="hold"/>
                                        <p:tgtEl>
                                          <p:spTgt spid="12"/>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6" presetClass="entr" presetSubtype="37"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cTn>
                              </p:par>
                            </p:childTnLst>
                          </p:cTn>
                        </p:par>
                        <p:par>
                          <p:cTn id="17" fill="hold">
                            <p:stCondLst>
                              <p:cond delay="3500"/>
                            </p:stCondLst>
                            <p:childTnLst>
                              <p:par>
                                <p:cTn id="18" presetID="10" presetClass="entr" presetSubtype="0" fill="hold"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746502" y="1173311"/>
            <a:ext cx="8829207" cy="2672525"/>
          </a:xfrm>
          <a:prstGeom prst="roundRect">
            <a:avLst>
              <a:gd name="adj" fmla="val 1517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309221" y="4110440"/>
            <a:ext cx="3062676" cy="880471"/>
            <a:chOff x="4037538" y="4547895"/>
            <a:chExt cx="306267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3092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3944" y="4731936"/>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847461" y="1677402"/>
            <a:ext cx="8551231" cy="1569660"/>
          </a:xfrm>
          <a:prstGeom prst="rect">
            <a:avLst/>
          </a:prstGeom>
          <a:noFill/>
          <a:ln>
            <a:noFill/>
          </a:ln>
        </p:spPr>
        <p:txBody>
          <a:bodyPr wrap="square">
            <a:spAutoFit/>
          </a:bodyPr>
          <a:lstStyle/>
          <a:p>
            <a:pPr lvl="0" algn="ctr">
              <a:buSzPts val="2050"/>
            </a:pPr>
            <a:r>
              <a:rPr lang="en-US" sz="3200" dirty="0" err="1">
                <a:solidFill>
                  <a:srgbClr val="EE4036"/>
                </a:solidFill>
                <a:latin typeface="Averta Std ExtraBold" panose="00000900000000000000" pitchFamily="50" charset="0"/>
              </a:rPr>
              <a:t>Tại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vị</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trí</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biên</a:t>
            </a:r>
            <a:r>
              <a:rPr lang="en-US" sz="3200" dirty="0">
                <a:solidFill>
                  <a:srgbClr val="EE4036"/>
                </a:solidFill>
                <a:latin typeface="Averta Std ExtraBold" panose="00000900000000000000" pitchFamily="50" charset="0"/>
              </a:rPr>
              <a:t>, li </a:t>
            </a:r>
            <a:r>
              <a:rPr lang="en-US" sz="3200" dirty="0" err="1">
                <a:solidFill>
                  <a:srgbClr val="EE4036"/>
                </a:solidFill>
                <a:latin typeface="Averta Std ExtraBold" panose="00000900000000000000" pitchFamily="50" charset="0"/>
              </a:rPr>
              <a:t>độ</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dài</a:t>
            </a:r>
            <a:r>
              <a:rPr lang="en-US" sz="3200" dirty="0">
                <a:solidFill>
                  <a:srgbClr val="EE4036"/>
                </a:solidFill>
                <a:latin typeface="Averta Std ExtraBold" panose="00000900000000000000" pitchFamily="50" charset="0"/>
              </a:rPr>
              <a:t> s </a:t>
            </a:r>
            <a:r>
              <a:rPr lang="en-US" sz="3200" dirty="0" err="1">
                <a:solidFill>
                  <a:srgbClr val="EE4036"/>
                </a:solidFill>
                <a:latin typeface="Averta Std ExtraBold" panose="00000900000000000000" pitchFamily="50" charset="0"/>
              </a:rPr>
              <a:t>của</a:t>
            </a:r>
            <a:r>
              <a:rPr lang="en-US" sz="3200" dirty="0">
                <a:solidFill>
                  <a:srgbClr val="EE4036"/>
                </a:solidFill>
                <a:latin typeface="Averta Std ExtraBold" panose="00000900000000000000" pitchFamily="50" charset="0"/>
              </a:rPr>
              <a:t> con </a:t>
            </a:r>
            <a:r>
              <a:rPr lang="en-US" sz="3200" dirty="0" err="1">
                <a:solidFill>
                  <a:srgbClr val="EE4036"/>
                </a:solidFill>
                <a:latin typeface="Averta Std ExtraBold" panose="00000900000000000000" pitchFamily="50" charset="0"/>
              </a:rPr>
              <a:t>lắc</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cực</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đại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bằng</a:t>
            </a:r>
            <a:r>
              <a:rPr lang="en-US" sz="3200" dirty="0">
                <a:solidFill>
                  <a:srgbClr val="EE4036"/>
                </a:solidFill>
                <a:latin typeface="Averta Std ExtraBold" panose="00000900000000000000" pitchFamily="50" charset="0"/>
              </a:rPr>
              <a:t> A. </a:t>
            </a:r>
            <a:r>
              <a:rPr lang="en-US" sz="3200" dirty="0" err="1">
                <a:solidFill>
                  <a:srgbClr val="EE4036"/>
                </a:solidFill>
                <a:latin typeface="Averta Std ExtraBold" panose="00000900000000000000" pitchFamily="50" charset="0"/>
              </a:rPr>
              <a:t>Khi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đó</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động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năng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của</a:t>
            </a:r>
            <a:r>
              <a:rPr lang="en-US" sz="3200" dirty="0">
                <a:solidFill>
                  <a:srgbClr val="EE4036"/>
                </a:solidFill>
                <a:latin typeface="Averta Std ExtraBold" panose="00000900000000000000" pitchFamily="50" charset="0"/>
              </a:rPr>
              <a:t> con </a:t>
            </a:r>
            <a:r>
              <a:rPr lang="en-US" sz="3200" dirty="0" err="1">
                <a:solidFill>
                  <a:srgbClr val="EE4036"/>
                </a:solidFill>
                <a:latin typeface="Averta Std ExtraBold" panose="00000900000000000000" pitchFamily="50" charset="0"/>
              </a:rPr>
              <a:t>lắc</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bằng</a:t>
            </a:r>
            <a:r>
              <a:rPr lang="en-US" sz="3200" dirty="0">
                <a:solidFill>
                  <a:srgbClr val="EE4036"/>
                </a:solidFill>
                <a:latin typeface="Averta Std ExtraBold" panose="00000900000000000000" pitchFamily="50" charset="0"/>
              </a:rPr>
              <a:t> 0, do </a:t>
            </a:r>
            <a:r>
              <a:rPr lang="en-US" sz="3200" dirty="0" err="1">
                <a:solidFill>
                  <a:srgbClr val="EE4036"/>
                </a:solidFill>
                <a:latin typeface="Averta Std ExtraBold" panose="00000900000000000000" pitchFamily="50" charset="0"/>
              </a:rPr>
              <a:t>đó</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thế</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năng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của</a:t>
            </a:r>
            <a:r>
              <a:rPr lang="en-US" sz="3200" dirty="0">
                <a:solidFill>
                  <a:srgbClr val="EE4036"/>
                </a:solidFill>
                <a:latin typeface="Averta Std ExtraBold" panose="00000900000000000000" pitchFamily="50" charset="0"/>
              </a:rPr>
              <a:t> con </a:t>
            </a:r>
            <a:r>
              <a:rPr lang="en-US" sz="3200" dirty="0" err="1">
                <a:solidFill>
                  <a:srgbClr val="EE4036"/>
                </a:solidFill>
                <a:latin typeface="Averta Std ExtraBold" panose="00000900000000000000" pitchFamily="50" charset="0"/>
              </a:rPr>
              <a:t>lắc</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bằng</a:t>
            </a:r>
            <a:r>
              <a:rPr lang="en-US" sz="3200" dirty="0">
                <a:solidFill>
                  <a:srgbClr val="EE4036"/>
                </a:solidFill>
                <a:latin typeface="Averta Std ExtraBold" panose="00000900000000000000" pitchFamily="50" charset="0"/>
              </a:rPr>
              <a:t> ___.</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102" name="!!o4b">
            <a:extLst>
              <a:ext uri="{FF2B5EF4-FFF2-40B4-BE49-F238E27FC236}">
                <a16:creationId xmlns:a16="http://schemas.microsoft.com/office/drawing/2014/main" id="{6F40FFA8-451A-4BC0-BD18-CD55C51FC9A2}"/>
              </a:ext>
            </a:extLst>
          </p:cNvPr>
          <p:cNvSpPr/>
          <p:nvPr/>
        </p:nvSpPr>
        <p:spPr>
          <a:xfrm>
            <a:off x="7208648" y="536302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b">
            <a:extLst>
              <a:ext uri="{FF2B5EF4-FFF2-40B4-BE49-F238E27FC236}">
                <a16:creationId xmlns:a16="http://schemas.microsoft.com/office/drawing/2014/main" id="{FF091EC5-DEE3-4725-BA96-0C98047169DD}"/>
              </a:ext>
            </a:extLst>
          </p:cNvPr>
          <p:cNvSpPr txBox="1"/>
          <p:nvPr/>
        </p:nvSpPr>
        <p:spPr>
          <a:xfrm>
            <a:off x="7371897" y="541905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4" name="!!o4a">
            <a:extLst>
              <a:ext uri="{FF2B5EF4-FFF2-40B4-BE49-F238E27FC236}">
                <a16:creationId xmlns:a16="http://schemas.microsoft.com/office/drawing/2014/main" id="{03CD02AD-A0B0-4461-82E4-ADE45F3505A9}"/>
              </a:ext>
            </a:extLst>
          </p:cNvPr>
          <p:cNvSpPr/>
          <p:nvPr/>
        </p:nvSpPr>
        <p:spPr>
          <a:xfrm>
            <a:off x="8347146" y="536385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8513944" y="541438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53" name="!!o4b">
            <a:extLst>
              <a:ext uri="{FF2B5EF4-FFF2-40B4-BE49-F238E27FC236}">
                <a16:creationId xmlns:a16="http://schemas.microsoft.com/office/drawing/2014/main" id="{6F40FFA8-451A-4BC0-BD18-CD55C51FC9A2}"/>
              </a:ext>
            </a:extLst>
          </p:cNvPr>
          <p:cNvSpPr/>
          <p:nvPr/>
        </p:nvSpPr>
        <p:spPr>
          <a:xfrm>
            <a:off x="6068153" y="536302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4" name="!!4b">
            <a:extLst>
              <a:ext uri="{FF2B5EF4-FFF2-40B4-BE49-F238E27FC236}">
                <a16:creationId xmlns:a16="http://schemas.microsoft.com/office/drawing/2014/main" id="{FF091EC5-DEE3-4725-BA96-0C98047169DD}"/>
              </a:ext>
            </a:extLst>
          </p:cNvPr>
          <p:cNvSpPr txBox="1"/>
          <p:nvPr/>
        </p:nvSpPr>
        <p:spPr>
          <a:xfrm>
            <a:off x="6231402" y="541905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ă</a:t>
            </a:r>
          </a:p>
        </p:txBody>
      </p:sp>
      <p:sp>
        <p:nvSpPr>
          <p:cNvPr id="96" name="!!o4b">
            <a:extLst>
              <a:ext uri="{FF2B5EF4-FFF2-40B4-BE49-F238E27FC236}">
                <a16:creationId xmlns:a16="http://schemas.microsoft.com/office/drawing/2014/main" id="{6F40FFA8-451A-4BC0-BD18-CD55C51FC9A2}"/>
              </a:ext>
            </a:extLst>
          </p:cNvPr>
          <p:cNvSpPr/>
          <p:nvPr/>
        </p:nvSpPr>
        <p:spPr>
          <a:xfrm>
            <a:off x="4927658" y="536302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b">
            <a:extLst>
              <a:ext uri="{FF2B5EF4-FFF2-40B4-BE49-F238E27FC236}">
                <a16:creationId xmlns:a16="http://schemas.microsoft.com/office/drawing/2014/main" id="{FF091EC5-DEE3-4725-BA96-0C98047169DD}"/>
              </a:ext>
            </a:extLst>
          </p:cNvPr>
          <p:cNvSpPr txBox="1"/>
          <p:nvPr/>
        </p:nvSpPr>
        <p:spPr>
          <a:xfrm>
            <a:off x="5090907" y="541905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8" name="!!o4b">
            <a:extLst>
              <a:ext uri="{FF2B5EF4-FFF2-40B4-BE49-F238E27FC236}">
                <a16:creationId xmlns:a16="http://schemas.microsoft.com/office/drawing/2014/main" id="{6F40FFA8-451A-4BC0-BD18-CD55C51FC9A2}"/>
              </a:ext>
            </a:extLst>
          </p:cNvPr>
          <p:cNvSpPr/>
          <p:nvPr/>
        </p:nvSpPr>
        <p:spPr>
          <a:xfrm>
            <a:off x="3787163" y="536302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b">
            <a:extLst>
              <a:ext uri="{FF2B5EF4-FFF2-40B4-BE49-F238E27FC236}">
                <a16:creationId xmlns:a16="http://schemas.microsoft.com/office/drawing/2014/main" id="{FF091EC5-DEE3-4725-BA96-0C98047169DD}"/>
              </a:ext>
            </a:extLst>
          </p:cNvPr>
          <p:cNvSpPr txBox="1"/>
          <p:nvPr/>
        </p:nvSpPr>
        <p:spPr>
          <a:xfrm>
            <a:off x="3950412" y="541905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ơ</a:t>
            </a:r>
          </a:p>
        </p:txBody>
      </p:sp>
      <p:sp>
        <p:nvSpPr>
          <p:cNvPr id="100" name="!!o4b">
            <a:extLst>
              <a:ext uri="{FF2B5EF4-FFF2-40B4-BE49-F238E27FC236}">
                <a16:creationId xmlns:a16="http://schemas.microsoft.com/office/drawing/2014/main" id="{6F40FFA8-451A-4BC0-BD18-CD55C51FC9A2}"/>
              </a:ext>
            </a:extLst>
          </p:cNvPr>
          <p:cNvSpPr/>
          <p:nvPr/>
        </p:nvSpPr>
        <p:spPr>
          <a:xfrm>
            <a:off x="2662263" y="536302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b">
            <a:extLst>
              <a:ext uri="{FF2B5EF4-FFF2-40B4-BE49-F238E27FC236}">
                <a16:creationId xmlns:a16="http://schemas.microsoft.com/office/drawing/2014/main" id="{FF091EC5-DEE3-4725-BA96-0C98047169DD}"/>
              </a:ext>
            </a:extLst>
          </p:cNvPr>
          <p:cNvSpPr txBox="1"/>
          <p:nvPr/>
        </p:nvSpPr>
        <p:spPr>
          <a:xfrm>
            <a:off x="2825512" y="541905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Tree>
    <p:extLst>
      <p:ext uri="{BB962C8B-B14F-4D97-AF65-F5344CB8AC3E}">
        <p14:creationId xmlns:p14="http://schemas.microsoft.com/office/powerpoint/2010/main" val="224756408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3"/>
                                        </p:tgtEl>
                                      </p:cBhvr>
                                    </p:animEffect>
                                    <p:animScale>
                                      <p:cBhvr>
                                        <p:cTn id="12"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animEffect transition="in" filter="fade">
                                      <p:cBhvr>
                                        <p:cTn id="20" dur="500"/>
                                        <p:tgtEl>
                                          <p:spTgt spid="107"/>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7"/>
                                        </p:tgtEl>
                                      </p:cBhvr>
                                    </p:animEffect>
                                    <p:animScale>
                                      <p:cBhvr>
                                        <p:cTn id="23" dur="250" autoRev="1" fill="hold"/>
                                        <p:tgtEl>
                                          <p:spTgt spid="107"/>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5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54"/>
                                        </p:tgtEl>
                                      </p:cBhvr>
                                    </p:animEffect>
                                    <p:animScale>
                                      <p:cBhvr>
                                        <p:cTn id="92" dur="250" autoRev="1" fill="hold"/>
                                        <p:tgtEl>
                                          <p:spTgt spid="54"/>
                                        </p:tgtEl>
                                      </p:cBhvr>
                                      <p:by x="105000" y="105000"/>
                                    </p:animScale>
                                  </p:childTnLst>
                                </p:cTn>
                              </p:par>
                            </p:childTnLst>
                          </p:cTn>
                        </p:par>
                      </p:childTnLst>
                    </p:cTn>
                  </p:par>
                </p:childTnLst>
              </p:cTn>
              <p:nextCondLst>
                <p:cond evt="onClick" delay="0">
                  <p:tgtEl>
                    <p:spTgt spid="53"/>
                  </p:tgtEl>
                </p:cond>
              </p:nextCondLst>
            </p:seq>
            <p:seq concurrent="1" nextAc="seek">
              <p:cTn id="93" restart="whenNotActive" fill="hold" evtFilter="cancelBubble" nodeType="interactiveSeq">
                <p:stCondLst>
                  <p:cond evt="onClick" delay="0">
                    <p:tgtEl>
                      <p:spTgt spid="9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500" fill="hold"/>
                                        <p:tgtEl>
                                          <p:spTgt spid="97"/>
                                        </p:tgtEl>
                                        <p:attrNameLst>
                                          <p:attrName>ppt_w</p:attrName>
                                        </p:attrNameLst>
                                      </p:cBhvr>
                                      <p:tavLst>
                                        <p:tav tm="0">
                                          <p:val>
                                            <p:fltVal val="0"/>
                                          </p:val>
                                        </p:tav>
                                        <p:tav tm="100000">
                                          <p:val>
                                            <p:strVal val="#ppt_w"/>
                                          </p:val>
                                        </p:tav>
                                      </p:tavLst>
                                    </p:anim>
                                    <p:anim calcmode="lin" valueType="num">
                                      <p:cBhvr>
                                        <p:cTn id="99" dur="500" fill="hold"/>
                                        <p:tgtEl>
                                          <p:spTgt spid="97"/>
                                        </p:tgtEl>
                                        <p:attrNameLst>
                                          <p:attrName>ppt_h</p:attrName>
                                        </p:attrNameLst>
                                      </p:cBhvr>
                                      <p:tavLst>
                                        <p:tav tm="0">
                                          <p:val>
                                            <p:fltVal val="0"/>
                                          </p:val>
                                        </p:tav>
                                        <p:tav tm="100000">
                                          <p:val>
                                            <p:strVal val="#ppt_h"/>
                                          </p:val>
                                        </p:tav>
                                      </p:tavLst>
                                    </p:anim>
                                    <p:animEffect transition="in" filter="fade">
                                      <p:cBhvr>
                                        <p:cTn id="100" dur="500"/>
                                        <p:tgtEl>
                                          <p:spTgt spid="9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7"/>
                                        </p:tgtEl>
                                      </p:cBhvr>
                                    </p:animEffect>
                                    <p:animScale>
                                      <p:cBhvr>
                                        <p:cTn id="103"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04" restart="whenNotActive" fill="hold" evtFilter="cancelBubble" nodeType="interactiveSeq">
                <p:stCondLst>
                  <p:cond evt="onClick" delay="0">
                    <p:tgtEl>
                      <p:spTgt spid="9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Effect transition="in" filter="fade">
                                      <p:cBhvr>
                                        <p:cTn id="111" dur="500"/>
                                        <p:tgtEl>
                                          <p:spTgt spid="99"/>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9"/>
                                        </p:tgtEl>
                                      </p:cBhvr>
                                    </p:animEffect>
                                    <p:animScale>
                                      <p:cBhvr>
                                        <p:cTn id="114" dur="250" autoRev="1" fill="hold"/>
                                        <p:tgtEl>
                                          <p:spTgt spid="99"/>
                                        </p:tgtEl>
                                      </p:cBhvr>
                                      <p:by x="105000" y="105000"/>
                                    </p:animScale>
                                  </p:childTnLst>
                                </p:cTn>
                              </p:par>
                            </p:childTnLst>
                          </p:cTn>
                        </p:par>
                      </p:childTnLst>
                    </p:cTn>
                  </p:par>
                </p:childTnLst>
              </p:cTn>
              <p:nextCondLst>
                <p:cond evt="onClick" delay="0">
                  <p:tgtEl>
                    <p:spTgt spid="98"/>
                  </p:tgtEl>
                </p:cond>
              </p:nextCondLst>
            </p:seq>
            <p:seq concurrent="1" nextAc="seek">
              <p:cTn id="115" restart="whenNotActive" fill="hold" evtFilter="cancelBubble" nodeType="interactiveSeq">
                <p:stCondLst>
                  <p:cond evt="onClick" delay="0">
                    <p:tgtEl>
                      <p:spTgt spid="100"/>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1"/>
                                        </p:tgtEl>
                                        <p:attrNameLst>
                                          <p:attrName>style.visibility</p:attrName>
                                        </p:attrNameLst>
                                      </p:cBhvr>
                                      <p:to>
                                        <p:strVal val="visible"/>
                                      </p:to>
                                    </p:set>
                                    <p:anim calcmode="lin" valueType="num">
                                      <p:cBhvr>
                                        <p:cTn id="120" dur="500" fill="hold"/>
                                        <p:tgtEl>
                                          <p:spTgt spid="101"/>
                                        </p:tgtEl>
                                        <p:attrNameLst>
                                          <p:attrName>ppt_w</p:attrName>
                                        </p:attrNameLst>
                                      </p:cBhvr>
                                      <p:tavLst>
                                        <p:tav tm="0">
                                          <p:val>
                                            <p:fltVal val="0"/>
                                          </p:val>
                                        </p:tav>
                                        <p:tav tm="100000">
                                          <p:val>
                                            <p:strVal val="#ppt_w"/>
                                          </p:val>
                                        </p:tav>
                                      </p:tavLst>
                                    </p:anim>
                                    <p:anim calcmode="lin" valueType="num">
                                      <p:cBhvr>
                                        <p:cTn id="121" dur="500" fill="hold"/>
                                        <p:tgtEl>
                                          <p:spTgt spid="101"/>
                                        </p:tgtEl>
                                        <p:attrNameLst>
                                          <p:attrName>ppt_h</p:attrName>
                                        </p:attrNameLst>
                                      </p:cBhvr>
                                      <p:tavLst>
                                        <p:tav tm="0">
                                          <p:val>
                                            <p:fltVal val="0"/>
                                          </p:val>
                                        </p:tav>
                                        <p:tav tm="100000">
                                          <p:val>
                                            <p:strVal val="#ppt_h"/>
                                          </p:val>
                                        </p:tav>
                                      </p:tavLst>
                                    </p:anim>
                                    <p:animEffect transition="in" filter="fade">
                                      <p:cBhvr>
                                        <p:cTn id="122" dur="500"/>
                                        <p:tgtEl>
                                          <p:spTgt spid="101"/>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1"/>
                                        </p:tgtEl>
                                      </p:cBhvr>
                                    </p:animEffect>
                                    <p:animScale>
                                      <p:cBhvr>
                                        <p:cTn id="125" dur="250" autoRev="1" fill="hold"/>
                                        <p:tgtEl>
                                          <p:spTgt spid="101"/>
                                        </p:tgtEl>
                                      </p:cBhvr>
                                      <p:by x="105000" y="105000"/>
                                    </p:animScale>
                                  </p:childTnLst>
                                </p:cTn>
                              </p:par>
                            </p:childTnLst>
                          </p:cTn>
                        </p:par>
                      </p:childTnLst>
                    </p:cTn>
                  </p:par>
                </p:childTnLst>
              </p:cTn>
              <p:nextCondLst>
                <p:cond evt="onClick" delay="0">
                  <p:tgtEl>
                    <p:spTgt spid="100"/>
                  </p:tgtEl>
                </p:cond>
              </p:nextCondLst>
            </p:seq>
          </p:childTnLst>
        </p:cTn>
      </p:par>
    </p:tnLst>
    <p:bldLst>
      <p:bldP spid="103" grpId="0"/>
      <p:bldP spid="103" grpId="1"/>
      <p:bldP spid="107" grpId="0"/>
      <p:bldP spid="107" grpId="1"/>
      <p:bldP spid="54" grpId="0"/>
      <p:bldP spid="54" grpId="1"/>
      <p:bldP spid="97" grpId="0"/>
      <p:bldP spid="97" grpId="1"/>
      <p:bldP spid="99" grpId="0"/>
      <p:bldP spid="99" grpId="1"/>
      <p:bldP spid="101" grpId="0"/>
      <p:bldP spid="10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060335" y="959725"/>
            <a:ext cx="9824959" cy="3159167"/>
          </a:xfrm>
          <a:prstGeom prst="roundRect">
            <a:avLst>
              <a:gd name="adj" fmla="val 1366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45093" y="4369332"/>
            <a:ext cx="3009852" cy="880471"/>
            <a:chOff x="4037538" y="4547895"/>
            <a:chExt cx="300985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78104"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47188"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512101" y="1410091"/>
            <a:ext cx="5966767" cy="2308324"/>
          </a:xfrm>
          <a:prstGeom prst="rect">
            <a:avLst/>
          </a:prstGeom>
          <a:noFill/>
          <a:ln>
            <a:noFill/>
          </a:ln>
        </p:spPr>
        <p:txBody>
          <a:bodyPr wrap="square">
            <a:spAutoFit/>
          </a:bodyPr>
          <a:lstStyle/>
          <a:p>
            <a:pPr lvl="0">
              <a:buSzPts val="2050"/>
            </a:pPr>
            <a:r>
              <a:rPr lang="vi-VN" sz="3600" dirty="0">
                <a:solidFill>
                  <a:srgbClr val="EE4036"/>
                </a:solidFill>
                <a:latin typeface="Averta Std ExtraBold" panose="00000900000000000000" pitchFamily="50" charset="0"/>
              </a:rPr>
              <a:t>Thế năng của con lắc đơn dao động điều hoà</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bằng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với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năng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lượng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dao</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động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khi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vật</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nặng</a:t>
            </a:r>
            <a:r>
              <a:rPr lang="en-US" sz="3600" dirty="0">
                <a:solidFill>
                  <a:srgbClr val="EE4036"/>
                </a:solidFill>
                <a:latin typeface="Averta Std ExtraBold" panose="00000900000000000000" pitchFamily="50" charset="0"/>
              </a:rPr>
              <a:t> ở___</a:t>
            </a:r>
          </a:p>
        </p:txBody>
      </p:sp>
      <p:sp>
        <p:nvSpPr>
          <p:cNvPr id="38" name="!!o4a">
            <a:extLst>
              <a:ext uri="{FF2B5EF4-FFF2-40B4-BE49-F238E27FC236}">
                <a16:creationId xmlns:a16="http://schemas.microsoft.com/office/drawing/2014/main" id="{03CD02AD-A0B0-4461-82E4-ADE45F3505A9}"/>
              </a:ext>
            </a:extLst>
          </p:cNvPr>
          <p:cNvSpPr/>
          <p:nvPr/>
        </p:nvSpPr>
        <p:spPr>
          <a:xfrm>
            <a:off x="3640338" y="547800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9" name="!!4a">
            <a:extLst>
              <a:ext uri="{FF2B5EF4-FFF2-40B4-BE49-F238E27FC236}">
                <a16:creationId xmlns:a16="http://schemas.microsoft.com/office/drawing/2014/main" id="{7D7392F9-B328-40CF-A436-C3974F476E3C}"/>
              </a:ext>
            </a:extLst>
          </p:cNvPr>
          <p:cNvSpPr txBox="1"/>
          <p:nvPr/>
        </p:nvSpPr>
        <p:spPr>
          <a:xfrm>
            <a:off x="3815682" y="552853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o4a">
            <a:extLst>
              <a:ext uri="{FF2B5EF4-FFF2-40B4-BE49-F238E27FC236}">
                <a16:creationId xmlns:a16="http://schemas.microsoft.com/office/drawing/2014/main" id="{03CD02AD-A0B0-4461-82E4-ADE45F3505A9}"/>
              </a:ext>
            </a:extLst>
          </p:cNvPr>
          <p:cNvSpPr/>
          <p:nvPr/>
        </p:nvSpPr>
        <p:spPr>
          <a:xfrm>
            <a:off x="5880024" y="547800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a">
            <a:extLst>
              <a:ext uri="{FF2B5EF4-FFF2-40B4-BE49-F238E27FC236}">
                <a16:creationId xmlns:a16="http://schemas.microsoft.com/office/drawing/2014/main" id="{7D7392F9-B328-40CF-A436-C3974F476E3C}"/>
              </a:ext>
            </a:extLst>
          </p:cNvPr>
          <p:cNvSpPr txBox="1"/>
          <p:nvPr/>
        </p:nvSpPr>
        <p:spPr>
          <a:xfrm>
            <a:off x="6046135" y="552853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ê</a:t>
            </a:r>
          </a:p>
        </p:txBody>
      </p:sp>
      <p:sp>
        <p:nvSpPr>
          <p:cNvPr id="100" name="!!o4a">
            <a:extLst>
              <a:ext uri="{FF2B5EF4-FFF2-40B4-BE49-F238E27FC236}">
                <a16:creationId xmlns:a16="http://schemas.microsoft.com/office/drawing/2014/main" id="{03CD02AD-A0B0-4461-82E4-ADE45F3505A9}"/>
              </a:ext>
            </a:extLst>
          </p:cNvPr>
          <p:cNvSpPr/>
          <p:nvPr/>
        </p:nvSpPr>
        <p:spPr>
          <a:xfrm>
            <a:off x="6998358" y="547800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7173702" y="552853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6" name="!!o4a">
            <a:extLst>
              <a:ext uri="{FF2B5EF4-FFF2-40B4-BE49-F238E27FC236}">
                <a16:creationId xmlns:a16="http://schemas.microsoft.com/office/drawing/2014/main" id="{03CD02AD-A0B0-4461-82E4-ADE45F3505A9}"/>
              </a:ext>
            </a:extLst>
          </p:cNvPr>
          <p:cNvSpPr/>
          <p:nvPr/>
        </p:nvSpPr>
        <p:spPr>
          <a:xfrm>
            <a:off x="4761690" y="547800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4937034" y="552853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pic>
        <p:nvPicPr>
          <p:cNvPr id="2" name="Picture 2" descr="Hình ảnh Bóng Nền Của Vòng Tròn Trừu Tượng Con Lắc đồng Hồ Lắc Lư Trói PNG  , Ba Chiều, Chính Xác, Hành động PNG và Vector với nền trong suốt để"/>
          <p:cNvPicPr>
            <a:picLocks noChangeAspect="1" noChangeArrowheads="1"/>
          </p:cNvPicPr>
          <p:nvPr/>
        </p:nvPicPr>
        <p:blipFill>
          <a:blip r:embed="rId1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98317" y="977994"/>
            <a:ext cx="3113298" cy="311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435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98"/>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500" fill="hold"/>
                                        <p:tgtEl>
                                          <p:spTgt spid="99"/>
                                        </p:tgtEl>
                                        <p:attrNameLst>
                                          <p:attrName>ppt_w</p:attrName>
                                        </p:attrNameLst>
                                      </p:cBhvr>
                                      <p:tavLst>
                                        <p:tav tm="0">
                                          <p:val>
                                            <p:fltVal val="0"/>
                                          </p:val>
                                        </p:tav>
                                        <p:tav tm="100000">
                                          <p:val>
                                            <p:strVal val="#ppt_w"/>
                                          </p:val>
                                        </p:tav>
                                      </p:tavLst>
                                    </p:anim>
                                    <p:anim calcmode="lin" valueType="num">
                                      <p:cBhvr>
                                        <p:cTn id="19" dur="500" fill="hold"/>
                                        <p:tgtEl>
                                          <p:spTgt spid="99"/>
                                        </p:tgtEl>
                                        <p:attrNameLst>
                                          <p:attrName>ppt_h</p:attrName>
                                        </p:attrNameLst>
                                      </p:cBhvr>
                                      <p:tavLst>
                                        <p:tav tm="0">
                                          <p:val>
                                            <p:fltVal val="0"/>
                                          </p:val>
                                        </p:tav>
                                        <p:tav tm="100000">
                                          <p:val>
                                            <p:strVal val="#ppt_h"/>
                                          </p:val>
                                        </p:tav>
                                      </p:tavLst>
                                    </p:anim>
                                    <p:animEffect transition="in" filter="fade">
                                      <p:cBhvr>
                                        <p:cTn id="20" dur="500"/>
                                        <p:tgtEl>
                                          <p:spTgt spid="99"/>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9"/>
                                        </p:tgtEl>
                                      </p:cBhvr>
                                    </p:animEffect>
                                    <p:animScale>
                                      <p:cBhvr>
                                        <p:cTn id="23" dur="250" autoRev="1" fill="hold"/>
                                        <p:tgtEl>
                                          <p:spTgt spid="99"/>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98"/>
                  </p:tgtEl>
                </p:cond>
              </p:nextCondLst>
            </p:seq>
            <p:seq concurrent="1" nextAc="seek">
              <p:cTn id="82" restart="whenNotActive" fill="hold" evtFilter="cancelBubble" nodeType="interactiveSeq">
                <p:stCondLst>
                  <p:cond evt="onClick" delay="0">
                    <p:tgtEl>
                      <p:spTgt spid="10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 calcmode="lin" valueType="num">
                                      <p:cBhvr>
                                        <p:cTn id="87" dur="500" fill="hold"/>
                                        <p:tgtEl>
                                          <p:spTgt spid="101"/>
                                        </p:tgtEl>
                                        <p:attrNameLst>
                                          <p:attrName>ppt_w</p:attrName>
                                        </p:attrNameLst>
                                      </p:cBhvr>
                                      <p:tavLst>
                                        <p:tav tm="0">
                                          <p:val>
                                            <p:fltVal val="0"/>
                                          </p:val>
                                        </p:tav>
                                        <p:tav tm="100000">
                                          <p:val>
                                            <p:strVal val="#ppt_w"/>
                                          </p:val>
                                        </p:tav>
                                      </p:tavLst>
                                    </p:anim>
                                    <p:anim calcmode="lin" valueType="num">
                                      <p:cBhvr>
                                        <p:cTn id="88" dur="500" fill="hold"/>
                                        <p:tgtEl>
                                          <p:spTgt spid="101"/>
                                        </p:tgtEl>
                                        <p:attrNameLst>
                                          <p:attrName>ppt_h</p:attrName>
                                        </p:attrNameLst>
                                      </p:cBhvr>
                                      <p:tavLst>
                                        <p:tav tm="0">
                                          <p:val>
                                            <p:fltVal val="0"/>
                                          </p:val>
                                        </p:tav>
                                        <p:tav tm="100000">
                                          <p:val>
                                            <p:strVal val="#ppt_h"/>
                                          </p:val>
                                        </p:tav>
                                      </p:tavLst>
                                    </p:anim>
                                    <p:animEffect transition="in" filter="fade">
                                      <p:cBhvr>
                                        <p:cTn id="89" dur="500"/>
                                        <p:tgtEl>
                                          <p:spTgt spid="101"/>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1"/>
                                        </p:tgtEl>
                                      </p:cBhvr>
                                    </p:animEffect>
                                    <p:animScale>
                                      <p:cBhvr>
                                        <p:cTn id="92"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93" restart="whenNotActive" fill="hold" evtFilter="cancelBubble" nodeType="interactiveSeq">
                <p:stCondLst>
                  <p:cond evt="onClick" delay="0">
                    <p:tgtEl>
                      <p:spTgt spid="10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ppt_w</p:attrName>
                                        </p:attrNameLst>
                                      </p:cBhvr>
                                      <p:tavLst>
                                        <p:tav tm="0">
                                          <p:val>
                                            <p:fltVal val="0"/>
                                          </p:val>
                                        </p:tav>
                                        <p:tav tm="100000">
                                          <p:val>
                                            <p:strVal val="#ppt_w"/>
                                          </p:val>
                                        </p:tav>
                                      </p:tavLst>
                                    </p:anim>
                                    <p:anim calcmode="lin" valueType="num">
                                      <p:cBhvr>
                                        <p:cTn id="99" dur="500" fill="hold"/>
                                        <p:tgtEl>
                                          <p:spTgt spid="107"/>
                                        </p:tgtEl>
                                        <p:attrNameLst>
                                          <p:attrName>ppt_h</p:attrName>
                                        </p:attrNameLst>
                                      </p:cBhvr>
                                      <p:tavLst>
                                        <p:tav tm="0">
                                          <p:val>
                                            <p:fltVal val="0"/>
                                          </p:val>
                                        </p:tav>
                                        <p:tav tm="100000">
                                          <p:val>
                                            <p:strVal val="#ppt_h"/>
                                          </p:val>
                                        </p:tav>
                                      </p:tavLst>
                                    </p:anim>
                                    <p:animEffect transition="in" filter="fade">
                                      <p:cBhvr>
                                        <p:cTn id="100" dur="500"/>
                                        <p:tgtEl>
                                          <p:spTgt spid="10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07"/>
                                        </p:tgtEl>
                                      </p:cBhvr>
                                    </p:animEffect>
                                    <p:animScale>
                                      <p:cBhvr>
                                        <p:cTn id="103" dur="250" autoRev="1" fill="hold"/>
                                        <p:tgtEl>
                                          <p:spTgt spid="107"/>
                                        </p:tgtEl>
                                      </p:cBhvr>
                                      <p:by x="105000" y="105000"/>
                                    </p:animScale>
                                  </p:childTnLst>
                                </p:cTn>
                              </p:par>
                            </p:childTnLst>
                          </p:cTn>
                        </p:par>
                      </p:childTnLst>
                    </p:cTn>
                  </p:par>
                </p:childTnLst>
              </p:cTn>
              <p:nextCondLst>
                <p:cond evt="onClick" delay="0">
                  <p:tgtEl>
                    <p:spTgt spid="106"/>
                  </p:tgtEl>
                </p:cond>
              </p:nextCondLst>
            </p:seq>
          </p:childTnLst>
        </p:cTn>
      </p:par>
    </p:tnLst>
    <p:bldLst>
      <p:bldP spid="49" grpId="0"/>
      <p:bldP spid="49" grpId="1"/>
      <p:bldP spid="99" grpId="0"/>
      <p:bldP spid="99" grpId="1"/>
      <p:bldP spid="101" grpId="0"/>
      <p:bldP spid="101" grpId="1"/>
      <p:bldP spid="107" grpId="0"/>
      <p:bldP spid="10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Rectangle: Rounded Corners 28">
            <a:extLst>
              <a:ext uri="{FF2B5EF4-FFF2-40B4-BE49-F238E27FC236}">
                <a16:creationId xmlns:a16="http://schemas.microsoft.com/office/drawing/2014/main" id="{79081DE3-25B1-4AC5-88E2-CA1A582D540E}"/>
              </a:ext>
            </a:extLst>
          </p:cNvPr>
          <p:cNvSpPr/>
          <p:nvPr/>
        </p:nvSpPr>
        <p:spPr>
          <a:xfrm>
            <a:off x="1146917" y="1376104"/>
            <a:ext cx="9810864" cy="2551474"/>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481599" y="4353298"/>
            <a:ext cx="3021110" cy="880471"/>
            <a:chOff x="4037538" y="4547895"/>
            <a:chExt cx="3021110" cy="880471"/>
          </a:xfrm>
        </p:grpSpPr>
        <p:sp>
          <p:nvSpPr>
            <p:cNvPr id="100"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102"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3"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 name="Group 103">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5"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6"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7" name="TextBox 106"/>
          <p:cNvSpPr txBox="1"/>
          <p:nvPr/>
        </p:nvSpPr>
        <p:spPr>
          <a:xfrm>
            <a:off x="1411792" y="1801824"/>
            <a:ext cx="5662442" cy="1754326"/>
          </a:xfrm>
          <a:prstGeom prst="rect">
            <a:avLst/>
          </a:prstGeom>
          <a:noFill/>
        </p:spPr>
        <p:txBody>
          <a:bodyPr wrap="square" rtlCol="0">
            <a:spAutoFit/>
          </a:bodyPr>
          <a:lstStyle/>
          <a:p>
            <a:pPr algn="ctr"/>
            <a:r>
              <a:rPr lang="en-US" sz="3600" dirty="0" err="1">
                <a:solidFill>
                  <a:srgbClr val="EE4036"/>
                </a:solidFill>
                <a:latin typeface="Averta Std ExtraBold" panose="00000900000000000000" pitchFamily="50" charset="0"/>
              </a:rPr>
              <a:t>Thế</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năng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của</a:t>
            </a:r>
            <a:r>
              <a:rPr lang="en-US" sz="3600" dirty="0">
                <a:solidFill>
                  <a:srgbClr val="EE4036"/>
                </a:solidFill>
                <a:latin typeface="Averta Std ExtraBold" panose="00000900000000000000" pitchFamily="50" charset="0"/>
              </a:rPr>
              <a:t> con </a:t>
            </a:r>
            <a:r>
              <a:rPr lang="en-US" sz="3600" dirty="0" err="1">
                <a:solidFill>
                  <a:srgbClr val="EE4036"/>
                </a:solidFill>
                <a:latin typeface="Averta Std ExtraBold" panose="00000900000000000000" pitchFamily="50" charset="0"/>
              </a:rPr>
              <a:t>lắc</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lò</a:t>
            </a:r>
            <a:r>
              <a:rPr lang="en-US" sz="3600" dirty="0">
                <a:solidFill>
                  <a:srgbClr val="EE4036"/>
                </a:solidFill>
                <a:latin typeface="Averta Std ExtraBold" panose="00000900000000000000" pitchFamily="50" charset="0"/>
              </a:rPr>
              <a:t> xo </a:t>
            </a:r>
            <a:r>
              <a:rPr lang="en-US" sz="3600" dirty="0" err="1">
                <a:solidFill>
                  <a:srgbClr val="EE4036"/>
                </a:solidFill>
                <a:latin typeface="Averta Std ExtraBold" panose="00000900000000000000" pitchFamily="50" charset="0"/>
              </a:rPr>
              <a:t>là</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thế</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năng</a:t>
            </a:r>
            <a:r>
              <a:rPr lang="en-US" sz="3600" dirty="0">
                <a:solidFill>
                  <a:srgbClr val="EE4036"/>
                </a:solidFill>
                <a:latin typeface="Averta Std ExtraBold" panose="00000900000000000000" pitchFamily="50" charset="0"/>
              </a:rPr>
              <a:t> ___ </a:t>
            </a:r>
            <a:r>
              <a:rPr lang="en-US" sz="3600" dirty="0" err="1">
                <a:solidFill>
                  <a:srgbClr val="EE4036"/>
                </a:solidFill>
                <a:latin typeface="Averta Std ExtraBold" panose="00000900000000000000" pitchFamily="50" charset="0"/>
              </a:rPr>
              <a:t>của</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lò</a:t>
            </a:r>
            <a:r>
              <a:rPr lang="en-US" sz="3600" dirty="0">
                <a:solidFill>
                  <a:srgbClr val="EE4036"/>
                </a:solidFill>
                <a:latin typeface="Averta Std ExtraBold" panose="00000900000000000000" pitchFamily="50" charset="0"/>
              </a:rPr>
              <a:t> xo </a:t>
            </a:r>
            <a:r>
              <a:rPr lang="en-US" sz="3600" dirty="0" err="1">
                <a:solidFill>
                  <a:srgbClr val="EE4036"/>
                </a:solidFill>
                <a:latin typeface="Averta Std ExtraBold" panose="00000900000000000000" pitchFamily="50" charset="0"/>
              </a:rPr>
              <a:t>khi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bị</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biến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dạng</a:t>
            </a:r>
            <a:r>
              <a:rPr lang="en-US" sz="3600" dirty="0">
                <a:solidFill>
                  <a:srgbClr val="EE4036"/>
                </a:solidFill>
                <a:latin typeface="Averta Std ExtraBold" panose="00000900000000000000" pitchFamily="50" charset="0"/>
              </a:rPr>
              <a:t>.</a:t>
            </a:r>
          </a:p>
        </p:txBody>
      </p:sp>
      <p:sp>
        <p:nvSpPr>
          <p:cNvPr id="114" name="!!o3b">
            <a:extLst>
              <a:ext uri="{FF2B5EF4-FFF2-40B4-BE49-F238E27FC236}">
                <a16:creationId xmlns:a16="http://schemas.microsoft.com/office/drawing/2014/main" id="{727977B5-F189-4A81-8746-8651162923AF}"/>
              </a:ext>
            </a:extLst>
          </p:cNvPr>
          <p:cNvSpPr/>
          <p:nvPr/>
        </p:nvSpPr>
        <p:spPr>
          <a:xfrm>
            <a:off x="7054701" y="548298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5" name="!!o3c">
            <a:extLst>
              <a:ext uri="{FF2B5EF4-FFF2-40B4-BE49-F238E27FC236}">
                <a16:creationId xmlns:a16="http://schemas.microsoft.com/office/drawing/2014/main" id="{FF9E2E47-AF30-4140-9174-D1F1B2A7ACE4}"/>
              </a:ext>
            </a:extLst>
          </p:cNvPr>
          <p:cNvSpPr/>
          <p:nvPr/>
        </p:nvSpPr>
        <p:spPr>
          <a:xfrm>
            <a:off x="8225440" y="548298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6" name="!!o3a">
            <a:extLst>
              <a:ext uri="{FF2B5EF4-FFF2-40B4-BE49-F238E27FC236}">
                <a16:creationId xmlns:a16="http://schemas.microsoft.com/office/drawing/2014/main" id="{1966C6BC-5829-4F16-A504-4CE1C7609161}"/>
              </a:ext>
            </a:extLst>
          </p:cNvPr>
          <p:cNvSpPr/>
          <p:nvPr/>
        </p:nvSpPr>
        <p:spPr>
          <a:xfrm>
            <a:off x="5892618" y="548298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7" name="!!3a">
            <a:extLst>
              <a:ext uri="{FF2B5EF4-FFF2-40B4-BE49-F238E27FC236}">
                <a16:creationId xmlns:a16="http://schemas.microsoft.com/office/drawing/2014/main" id="{3AFE8AE5-A9AA-4637-A979-EE1B11736C0D}"/>
              </a:ext>
            </a:extLst>
          </p:cNvPr>
          <p:cNvSpPr txBox="1"/>
          <p:nvPr/>
        </p:nvSpPr>
        <p:spPr>
          <a:xfrm>
            <a:off x="6040015" y="553610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18" name="!!3b">
            <a:extLst>
              <a:ext uri="{FF2B5EF4-FFF2-40B4-BE49-F238E27FC236}">
                <a16:creationId xmlns:a16="http://schemas.microsoft.com/office/drawing/2014/main" id="{1A273D81-3FC5-40F3-8DBC-43408EECA659}"/>
              </a:ext>
            </a:extLst>
          </p:cNvPr>
          <p:cNvSpPr txBox="1"/>
          <p:nvPr/>
        </p:nvSpPr>
        <p:spPr>
          <a:xfrm>
            <a:off x="7215210" y="553022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ồ</a:t>
            </a:r>
          </a:p>
        </p:txBody>
      </p:sp>
      <p:sp>
        <p:nvSpPr>
          <p:cNvPr id="119" name="!!3c">
            <a:extLst>
              <a:ext uri="{FF2B5EF4-FFF2-40B4-BE49-F238E27FC236}">
                <a16:creationId xmlns:a16="http://schemas.microsoft.com/office/drawing/2014/main" id="{47834679-DA72-43D6-958F-A53074407007}"/>
              </a:ext>
            </a:extLst>
          </p:cNvPr>
          <p:cNvSpPr txBox="1"/>
          <p:nvPr/>
        </p:nvSpPr>
        <p:spPr>
          <a:xfrm>
            <a:off x="8385568" y="553022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68" name="!!o3b">
            <a:extLst>
              <a:ext uri="{FF2B5EF4-FFF2-40B4-BE49-F238E27FC236}">
                <a16:creationId xmlns:a16="http://schemas.microsoft.com/office/drawing/2014/main" id="{727977B5-F189-4A81-8746-8651162923AF}"/>
              </a:ext>
            </a:extLst>
          </p:cNvPr>
          <p:cNvSpPr/>
          <p:nvPr/>
        </p:nvSpPr>
        <p:spPr>
          <a:xfrm>
            <a:off x="4736166" y="548298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9" name="!!o3a">
            <a:extLst>
              <a:ext uri="{FF2B5EF4-FFF2-40B4-BE49-F238E27FC236}">
                <a16:creationId xmlns:a16="http://schemas.microsoft.com/office/drawing/2014/main" id="{1966C6BC-5829-4F16-A504-4CE1C7609161}"/>
              </a:ext>
            </a:extLst>
          </p:cNvPr>
          <p:cNvSpPr/>
          <p:nvPr/>
        </p:nvSpPr>
        <p:spPr>
          <a:xfrm>
            <a:off x="3574083" y="548298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0" name="!!3a">
            <a:extLst>
              <a:ext uri="{FF2B5EF4-FFF2-40B4-BE49-F238E27FC236}">
                <a16:creationId xmlns:a16="http://schemas.microsoft.com/office/drawing/2014/main" id="{3AFE8AE5-A9AA-4637-A979-EE1B11736C0D}"/>
              </a:ext>
            </a:extLst>
          </p:cNvPr>
          <p:cNvSpPr txBox="1"/>
          <p:nvPr/>
        </p:nvSpPr>
        <p:spPr>
          <a:xfrm>
            <a:off x="3721480" y="5536102"/>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à</a:t>
            </a:r>
          </a:p>
        </p:txBody>
      </p:sp>
      <p:sp>
        <p:nvSpPr>
          <p:cNvPr id="71" name="!!3b">
            <a:extLst>
              <a:ext uri="{FF2B5EF4-FFF2-40B4-BE49-F238E27FC236}">
                <a16:creationId xmlns:a16="http://schemas.microsoft.com/office/drawing/2014/main" id="{1A273D81-3FC5-40F3-8DBC-43408EECA659}"/>
              </a:ext>
            </a:extLst>
          </p:cNvPr>
          <p:cNvSpPr txBox="1"/>
          <p:nvPr/>
        </p:nvSpPr>
        <p:spPr>
          <a:xfrm>
            <a:off x="4896675" y="5530227"/>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72" name="!!o3a">
            <a:extLst>
              <a:ext uri="{FF2B5EF4-FFF2-40B4-BE49-F238E27FC236}">
                <a16:creationId xmlns:a16="http://schemas.microsoft.com/office/drawing/2014/main" id="{1966C6BC-5829-4F16-A504-4CE1C7609161}"/>
              </a:ext>
            </a:extLst>
          </p:cNvPr>
          <p:cNvSpPr/>
          <p:nvPr/>
        </p:nvSpPr>
        <p:spPr>
          <a:xfrm>
            <a:off x="2410678" y="548038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3" name="!!3a">
            <a:extLst>
              <a:ext uri="{FF2B5EF4-FFF2-40B4-BE49-F238E27FC236}">
                <a16:creationId xmlns:a16="http://schemas.microsoft.com/office/drawing/2014/main" id="{3AFE8AE5-A9AA-4637-A979-EE1B11736C0D}"/>
              </a:ext>
            </a:extLst>
          </p:cNvPr>
          <p:cNvSpPr txBox="1"/>
          <p:nvPr/>
        </p:nvSpPr>
        <p:spPr>
          <a:xfrm>
            <a:off x="2558075" y="553349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pic>
        <p:nvPicPr>
          <p:cNvPr id="5122" name="Picture 2" descr="GIỚI THIỆU LÒ XO, PHÂN LOẠI VÀ ỨNG DỤNG CỦA LÒ XO TRONG THỰC TIỄN Công ty  TNHH Vạn Đạ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57607" y="1580059"/>
            <a:ext cx="3727035" cy="216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19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7"/>
                                        </p:tgtEl>
                                      </p:cBhvr>
                                    </p:animEffect>
                                    <p:animScale>
                                      <p:cBhvr>
                                        <p:cTn id="12" dur="250" autoRev="1" fill="hold"/>
                                        <p:tgtEl>
                                          <p:spTgt spid="117"/>
                                        </p:tgtEl>
                                      </p:cBhvr>
                                      <p:by x="105000" y="105000"/>
                                    </p:animScale>
                                  </p:childTnLst>
                                </p:cTn>
                              </p:par>
                            </p:childTnLst>
                          </p:cTn>
                        </p:par>
                      </p:childTnLst>
                    </p:cTn>
                  </p:par>
                </p:childTnLst>
              </p:cTn>
              <p:nextCondLst>
                <p:cond evt="onClick" delay="0">
                  <p:tgtEl>
                    <p:spTgt spid="116"/>
                  </p:tgtEl>
                </p:cond>
              </p:nextCondLst>
            </p:seq>
            <p:seq concurrent="1" nextAc="seek">
              <p:cTn id="13" restart="whenNotActive" fill="hold" evtFilter="cancelBubble" nodeType="interactiveSeq">
                <p:stCondLst>
                  <p:cond evt="onClick" delay="0">
                    <p:tgtEl>
                      <p:spTgt spid="11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fltVal val="0"/>
                                          </p:val>
                                        </p:tav>
                                        <p:tav tm="100000">
                                          <p:val>
                                            <p:strVal val="#ppt_w"/>
                                          </p:val>
                                        </p:tav>
                                      </p:tavLst>
                                    </p:anim>
                                    <p:anim calcmode="lin" valueType="num">
                                      <p:cBhvr>
                                        <p:cTn id="19" dur="500" fill="hold"/>
                                        <p:tgtEl>
                                          <p:spTgt spid="118"/>
                                        </p:tgtEl>
                                        <p:attrNameLst>
                                          <p:attrName>ppt_h</p:attrName>
                                        </p:attrNameLst>
                                      </p:cBhvr>
                                      <p:tavLst>
                                        <p:tav tm="0">
                                          <p:val>
                                            <p:fltVal val="0"/>
                                          </p:val>
                                        </p:tav>
                                        <p:tav tm="100000">
                                          <p:val>
                                            <p:strVal val="#ppt_h"/>
                                          </p:val>
                                        </p:tav>
                                      </p:tavLst>
                                    </p:anim>
                                    <p:animEffect transition="in" filter="fade">
                                      <p:cBhvr>
                                        <p:cTn id="20" dur="500"/>
                                        <p:tgtEl>
                                          <p:spTgt spid="118"/>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8"/>
                                        </p:tgtEl>
                                      </p:cBhvr>
                                    </p:animEffect>
                                    <p:animScale>
                                      <p:cBhvr>
                                        <p:cTn id="23" dur="250" autoRev="1" fill="hold"/>
                                        <p:tgtEl>
                                          <p:spTgt spid="118"/>
                                        </p:tgtEl>
                                      </p:cBhvr>
                                      <p:by x="105000" y="105000"/>
                                    </p:animScale>
                                  </p:childTnLst>
                                </p:cTn>
                              </p:par>
                            </p:childTnLst>
                          </p:cTn>
                        </p:par>
                      </p:childTnLst>
                    </p:cTn>
                  </p:par>
                </p:childTnLst>
              </p:cTn>
              <p:nextCondLst>
                <p:cond evt="onClick" delay="0">
                  <p:tgtEl>
                    <p:spTgt spid="114"/>
                  </p:tgtEl>
                </p:cond>
              </p:nextCondLst>
            </p:seq>
            <p:seq concurrent="1" nextAc="seek">
              <p:cTn id="24" restart="whenNotActive" fill="hold" evtFilter="cancelBubble" nodeType="interactiveSeq">
                <p:stCondLst>
                  <p:cond evt="onClick" delay="0">
                    <p:tgtEl>
                      <p:spTgt spid="11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500" fill="hold"/>
                                        <p:tgtEl>
                                          <p:spTgt spid="119"/>
                                        </p:tgtEl>
                                        <p:attrNameLst>
                                          <p:attrName>ppt_w</p:attrName>
                                        </p:attrNameLst>
                                      </p:cBhvr>
                                      <p:tavLst>
                                        <p:tav tm="0">
                                          <p:val>
                                            <p:fltVal val="0"/>
                                          </p:val>
                                        </p:tav>
                                        <p:tav tm="100000">
                                          <p:val>
                                            <p:strVal val="#ppt_w"/>
                                          </p:val>
                                        </p:tav>
                                      </p:tavLst>
                                    </p:anim>
                                    <p:anim calcmode="lin" valueType="num">
                                      <p:cBhvr>
                                        <p:cTn id="30" dur="500" fill="hold"/>
                                        <p:tgtEl>
                                          <p:spTgt spid="119"/>
                                        </p:tgtEl>
                                        <p:attrNameLst>
                                          <p:attrName>ppt_h</p:attrName>
                                        </p:attrNameLst>
                                      </p:cBhvr>
                                      <p:tavLst>
                                        <p:tav tm="0">
                                          <p:val>
                                            <p:fltVal val="0"/>
                                          </p:val>
                                        </p:tav>
                                        <p:tav tm="100000">
                                          <p:val>
                                            <p:strVal val="#ppt_h"/>
                                          </p:val>
                                        </p:tav>
                                      </p:tavLst>
                                    </p:anim>
                                    <p:animEffect transition="in" filter="fade">
                                      <p:cBhvr>
                                        <p:cTn id="31" dur="500"/>
                                        <p:tgtEl>
                                          <p:spTgt spid="119"/>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9"/>
                                        </p:tgtEl>
                                      </p:cBhvr>
                                    </p:animEffect>
                                    <p:animScale>
                                      <p:cBhvr>
                                        <p:cTn id="34" dur="250" autoRev="1" fill="hold"/>
                                        <p:tgtEl>
                                          <p:spTgt spid="119"/>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6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5"/>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8"/>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9"/>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66"/>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60"/>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62"/>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65"/>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7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7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77"/>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80"/>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81"/>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8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8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5"/>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84"/>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6"/>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7"/>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8"/>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9"/>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90"/>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9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9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92"/>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94"/>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5"/>
                                        </p:tgtEl>
                                        <p:attrNameLst>
                                          <p:attrName>ppt_x</p:attrName>
                                          <p:attrName>ppt_y</p:attrName>
                                        </p:attrNameLst>
                                      </p:cBhvr>
                                    </p:animMotion>
                                  </p:childTnLst>
                                </p:cTn>
                              </p:par>
                            </p:childTnLst>
                          </p:cTn>
                        </p:par>
                      </p:childTnLst>
                    </p:cTn>
                  </p:par>
                </p:childTnLst>
              </p:cTn>
              <p:nextCondLst>
                <p:cond evt="onClick" delay="0">
                  <p:tgtEl>
                    <p:spTgt spid="115"/>
                  </p:tgtEl>
                </p:cond>
              </p:nextCondLst>
            </p:seq>
            <p:seq concurrent="1" nextAc="seek">
              <p:cTn id="93" restart="whenNotActive" fill="hold" evtFilter="cancelBubble" nodeType="interactiveSeq">
                <p:stCondLst>
                  <p:cond evt="onClick" delay="0">
                    <p:tgtEl>
                      <p:spTgt spid="69"/>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70"/>
                                        </p:tgtEl>
                                        <p:attrNameLst>
                                          <p:attrName>style.visibility</p:attrName>
                                        </p:attrNameLst>
                                      </p:cBhvr>
                                      <p:to>
                                        <p:strVal val="visible"/>
                                      </p:to>
                                    </p:set>
                                    <p:anim calcmode="lin" valueType="num">
                                      <p:cBhvr>
                                        <p:cTn id="98" dur="500" fill="hold"/>
                                        <p:tgtEl>
                                          <p:spTgt spid="70"/>
                                        </p:tgtEl>
                                        <p:attrNameLst>
                                          <p:attrName>ppt_w</p:attrName>
                                        </p:attrNameLst>
                                      </p:cBhvr>
                                      <p:tavLst>
                                        <p:tav tm="0">
                                          <p:val>
                                            <p:fltVal val="0"/>
                                          </p:val>
                                        </p:tav>
                                        <p:tav tm="100000">
                                          <p:val>
                                            <p:strVal val="#ppt_w"/>
                                          </p:val>
                                        </p:tav>
                                      </p:tavLst>
                                    </p:anim>
                                    <p:anim calcmode="lin" valueType="num">
                                      <p:cBhvr>
                                        <p:cTn id="99" dur="500" fill="hold"/>
                                        <p:tgtEl>
                                          <p:spTgt spid="70"/>
                                        </p:tgtEl>
                                        <p:attrNameLst>
                                          <p:attrName>ppt_h</p:attrName>
                                        </p:attrNameLst>
                                      </p:cBhvr>
                                      <p:tavLst>
                                        <p:tav tm="0">
                                          <p:val>
                                            <p:fltVal val="0"/>
                                          </p:val>
                                        </p:tav>
                                        <p:tav tm="100000">
                                          <p:val>
                                            <p:strVal val="#ppt_h"/>
                                          </p:val>
                                        </p:tav>
                                      </p:tavLst>
                                    </p:anim>
                                    <p:animEffect transition="in" filter="fade">
                                      <p:cBhvr>
                                        <p:cTn id="100" dur="500"/>
                                        <p:tgtEl>
                                          <p:spTgt spid="70"/>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70"/>
                                        </p:tgtEl>
                                      </p:cBhvr>
                                    </p:animEffect>
                                    <p:animScale>
                                      <p:cBhvr>
                                        <p:cTn id="103" dur="250" autoRev="1" fill="hold"/>
                                        <p:tgtEl>
                                          <p:spTgt spid="70"/>
                                        </p:tgtEl>
                                      </p:cBhvr>
                                      <p:by x="105000" y="105000"/>
                                    </p:animScale>
                                  </p:childTnLst>
                                </p:cTn>
                              </p:par>
                            </p:childTnLst>
                          </p:cTn>
                        </p:par>
                      </p:childTnLst>
                    </p:cTn>
                  </p:par>
                </p:childTnLst>
              </p:cTn>
              <p:nextCondLst>
                <p:cond evt="onClick" delay="0">
                  <p:tgtEl>
                    <p:spTgt spid="69"/>
                  </p:tgtEl>
                </p:cond>
              </p:nextCondLst>
            </p:seq>
            <p:seq concurrent="1" nextAc="seek">
              <p:cTn id="104" restart="whenNotActive" fill="hold" evtFilter="cancelBubble" nodeType="interactiveSeq">
                <p:stCondLst>
                  <p:cond evt="onClick" delay="0">
                    <p:tgtEl>
                      <p:spTgt spid="6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71"/>
                                        </p:tgtEl>
                                      </p:cBhvr>
                                    </p:animEffect>
                                    <p:animScale>
                                      <p:cBhvr>
                                        <p:cTn id="114" dur="250" autoRev="1" fill="hold"/>
                                        <p:tgtEl>
                                          <p:spTgt spid="71"/>
                                        </p:tgtEl>
                                      </p:cBhvr>
                                      <p:by x="105000" y="105000"/>
                                    </p:animScale>
                                  </p:childTnLst>
                                </p:cTn>
                              </p:par>
                            </p:childTnLst>
                          </p:cTn>
                        </p:par>
                      </p:childTnLst>
                    </p:cTn>
                  </p:par>
                </p:childTnLst>
              </p:cTn>
              <p:nextCondLst>
                <p:cond evt="onClick" delay="0">
                  <p:tgtEl>
                    <p:spTgt spid="68"/>
                  </p:tgtEl>
                </p:cond>
              </p:nextCondLst>
            </p:seq>
            <p:seq concurrent="1" nextAc="seek">
              <p:cTn id="115" restart="whenNotActive" fill="hold" evtFilter="cancelBubble" nodeType="interactiveSeq">
                <p:stCondLst>
                  <p:cond evt="onClick" delay="0">
                    <p:tgtEl>
                      <p:spTgt spid="7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3"/>
                                        </p:tgtEl>
                                        <p:attrNameLst>
                                          <p:attrName>style.visibility</p:attrName>
                                        </p:attrNameLst>
                                      </p:cBhvr>
                                      <p:to>
                                        <p:strVal val="visible"/>
                                      </p:to>
                                    </p:set>
                                    <p:anim calcmode="lin" valueType="num">
                                      <p:cBhvr>
                                        <p:cTn id="120" dur="500" fill="hold"/>
                                        <p:tgtEl>
                                          <p:spTgt spid="73"/>
                                        </p:tgtEl>
                                        <p:attrNameLst>
                                          <p:attrName>ppt_w</p:attrName>
                                        </p:attrNameLst>
                                      </p:cBhvr>
                                      <p:tavLst>
                                        <p:tav tm="0">
                                          <p:val>
                                            <p:fltVal val="0"/>
                                          </p:val>
                                        </p:tav>
                                        <p:tav tm="100000">
                                          <p:val>
                                            <p:strVal val="#ppt_w"/>
                                          </p:val>
                                        </p:tav>
                                      </p:tavLst>
                                    </p:anim>
                                    <p:anim calcmode="lin" valueType="num">
                                      <p:cBhvr>
                                        <p:cTn id="121" dur="500" fill="hold"/>
                                        <p:tgtEl>
                                          <p:spTgt spid="73"/>
                                        </p:tgtEl>
                                        <p:attrNameLst>
                                          <p:attrName>ppt_h</p:attrName>
                                        </p:attrNameLst>
                                      </p:cBhvr>
                                      <p:tavLst>
                                        <p:tav tm="0">
                                          <p:val>
                                            <p:fltVal val="0"/>
                                          </p:val>
                                        </p:tav>
                                        <p:tav tm="100000">
                                          <p:val>
                                            <p:strVal val="#ppt_h"/>
                                          </p:val>
                                        </p:tav>
                                      </p:tavLst>
                                    </p:anim>
                                    <p:animEffect transition="in" filter="fade">
                                      <p:cBhvr>
                                        <p:cTn id="122" dur="500"/>
                                        <p:tgtEl>
                                          <p:spTgt spid="73"/>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3"/>
                                        </p:tgtEl>
                                      </p:cBhvr>
                                    </p:animEffect>
                                    <p:animScale>
                                      <p:cBhvr>
                                        <p:cTn id="125" dur="250" autoRev="1" fill="hold"/>
                                        <p:tgtEl>
                                          <p:spTgt spid="73"/>
                                        </p:tgtEl>
                                      </p:cBhvr>
                                      <p:by x="105000" y="105000"/>
                                    </p:animScale>
                                  </p:childTnLst>
                                </p:cTn>
                              </p:par>
                            </p:childTnLst>
                          </p:cTn>
                        </p:par>
                      </p:childTnLst>
                    </p:cTn>
                  </p:par>
                </p:childTnLst>
              </p:cTn>
              <p:nextCondLst>
                <p:cond evt="onClick" delay="0">
                  <p:tgtEl>
                    <p:spTgt spid="72"/>
                  </p:tgtEl>
                </p:cond>
              </p:nextCondLst>
            </p:seq>
          </p:childTnLst>
        </p:cTn>
      </p:par>
    </p:tnLst>
    <p:bldLst>
      <p:bldP spid="117" grpId="0"/>
      <p:bldP spid="117" grpId="1"/>
      <p:bldP spid="118" grpId="0"/>
      <p:bldP spid="118" grpId="1"/>
      <p:bldP spid="119" grpId="0"/>
      <p:bldP spid="119" grpId="1"/>
      <p:bldP spid="70" grpId="0"/>
      <p:bldP spid="70" grpId="1"/>
      <p:bldP spid="71" grpId="0"/>
      <p:bldP spid="71" grpId="1"/>
      <p:bldP spid="73" grpId="0"/>
      <p:bldP spid="7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68793" y="976656"/>
            <a:ext cx="9849757" cy="3092899"/>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98920" y="4343674"/>
            <a:ext cx="3021110" cy="880471"/>
            <a:chOff x="4037538" y="4547895"/>
            <a:chExt cx="3021110"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11"/>
          <a:stretch>
            <a:fillRect/>
          </a:stretch>
        </p:blipFill>
        <p:spPr>
          <a:xfrm>
            <a:off x="3883013" y="-504088"/>
            <a:ext cx="360000" cy="218075"/>
          </a:xfrm>
          <a:prstGeom prst="rect">
            <a:avLst/>
          </a:prstGeom>
        </p:spPr>
      </p:pic>
      <p:sp>
        <p:nvSpPr>
          <p:cNvPr id="2" name="TextBox 1"/>
          <p:cNvSpPr txBox="1"/>
          <p:nvPr/>
        </p:nvSpPr>
        <p:spPr>
          <a:xfrm>
            <a:off x="1364141" y="1061014"/>
            <a:ext cx="9459059" cy="1569660"/>
          </a:xfrm>
          <a:prstGeom prst="rect">
            <a:avLst/>
          </a:prstGeom>
          <a:noFill/>
        </p:spPr>
        <p:txBody>
          <a:bodyPr wrap="square" rtlCol="0">
            <a:spAutoFit/>
          </a:bodyPr>
          <a:lstStyle/>
          <a:p>
            <a:pPr lvl="0" algn="ctr">
              <a:buSzPts val="2050"/>
            </a:pPr>
            <a:r>
              <a:rPr lang="vi-VN" sz="3200" dirty="0">
                <a:solidFill>
                  <a:srgbClr val="EE4036"/>
                </a:solidFill>
                <a:latin typeface="Averta Std ExtraBold" panose="00000900000000000000" pitchFamily="50" charset="0"/>
              </a:rPr>
              <a:t>Con lắc lò xo gồm vật nhỏ gắn với lò xo nhẹ dao động điều hòa theo phương ngang. Lực kéo về tác dụng vào vật luôn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hướng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về</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vị</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trí</a:t>
            </a:r>
            <a:r>
              <a:rPr lang="en-US" sz="3200" dirty="0">
                <a:solidFill>
                  <a:srgbClr val="EE4036"/>
                </a:solidFill>
                <a:latin typeface="Averta Std ExtraBold" panose="00000900000000000000" pitchFamily="50" charset="0"/>
              </a:rPr>
              <a:t>___</a:t>
            </a:r>
          </a:p>
        </p:txBody>
      </p:sp>
      <p:sp>
        <p:nvSpPr>
          <p:cNvPr id="96" name="!!o3c">
            <a:extLst>
              <a:ext uri="{FF2B5EF4-FFF2-40B4-BE49-F238E27FC236}">
                <a16:creationId xmlns:a16="http://schemas.microsoft.com/office/drawing/2014/main" id="{FF9E2E47-AF30-4140-9174-D1F1B2A7ACE4}"/>
              </a:ext>
            </a:extLst>
          </p:cNvPr>
          <p:cNvSpPr/>
          <p:nvPr/>
        </p:nvSpPr>
        <p:spPr>
          <a:xfrm>
            <a:off x="4317740" y="548421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3c">
            <a:extLst>
              <a:ext uri="{FF2B5EF4-FFF2-40B4-BE49-F238E27FC236}">
                <a16:creationId xmlns:a16="http://schemas.microsoft.com/office/drawing/2014/main" id="{47834679-DA72-43D6-958F-A53074407007}"/>
              </a:ext>
            </a:extLst>
          </p:cNvPr>
          <p:cNvSpPr txBox="1"/>
          <p:nvPr/>
        </p:nvSpPr>
        <p:spPr>
          <a:xfrm>
            <a:off x="4490568" y="5544161"/>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0" name="!!o3b">
            <a:extLst>
              <a:ext uri="{FF2B5EF4-FFF2-40B4-BE49-F238E27FC236}">
                <a16:creationId xmlns:a16="http://schemas.microsoft.com/office/drawing/2014/main" id="{727977B5-F189-4A81-8746-8651162923AF}"/>
              </a:ext>
            </a:extLst>
          </p:cNvPr>
          <p:cNvSpPr/>
          <p:nvPr/>
        </p:nvSpPr>
        <p:spPr>
          <a:xfrm>
            <a:off x="6619549" y="548421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1" name="!!o3c">
            <a:extLst>
              <a:ext uri="{FF2B5EF4-FFF2-40B4-BE49-F238E27FC236}">
                <a16:creationId xmlns:a16="http://schemas.microsoft.com/office/drawing/2014/main" id="{FF9E2E47-AF30-4140-9174-D1F1B2A7ACE4}"/>
              </a:ext>
            </a:extLst>
          </p:cNvPr>
          <p:cNvSpPr/>
          <p:nvPr/>
        </p:nvSpPr>
        <p:spPr>
          <a:xfrm>
            <a:off x="7777588" y="548421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o3a">
            <a:extLst>
              <a:ext uri="{FF2B5EF4-FFF2-40B4-BE49-F238E27FC236}">
                <a16:creationId xmlns:a16="http://schemas.microsoft.com/office/drawing/2014/main" id="{1966C6BC-5829-4F16-A504-4CE1C7609161}"/>
              </a:ext>
            </a:extLst>
          </p:cNvPr>
          <p:cNvSpPr/>
          <p:nvPr/>
        </p:nvSpPr>
        <p:spPr>
          <a:xfrm>
            <a:off x="5457466" y="548421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3" name="!!3a">
            <a:extLst>
              <a:ext uri="{FF2B5EF4-FFF2-40B4-BE49-F238E27FC236}">
                <a16:creationId xmlns:a16="http://schemas.microsoft.com/office/drawing/2014/main" id="{3AFE8AE5-A9AA-4637-A979-EE1B11736C0D}"/>
              </a:ext>
            </a:extLst>
          </p:cNvPr>
          <p:cNvSpPr txBox="1"/>
          <p:nvPr/>
        </p:nvSpPr>
        <p:spPr>
          <a:xfrm>
            <a:off x="5617563" y="5540511"/>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94" name="!!3b">
            <a:extLst>
              <a:ext uri="{FF2B5EF4-FFF2-40B4-BE49-F238E27FC236}">
                <a16:creationId xmlns:a16="http://schemas.microsoft.com/office/drawing/2014/main" id="{1A273D81-3FC5-40F3-8DBC-43408EECA659}"/>
              </a:ext>
            </a:extLst>
          </p:cNvPr>
          <p:cNvSpPr txBox="1"/>
          <p:nvPr/>
        </p:nvSpPr>
        <p:spPr>
          <a:xfrm>
            <a:off x="6780058" y="5544161"/>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ằ</a:t>
            </a:r>
          </a:p>
        </p:txBody>
      </p:sp>
      <p:sp>
        <p:nvSpPr>
          <p:cNvPr id="95" name="!!3c">
            <a:extLst>
              <a:ext uri="{FF2B5EF4-FFF2-40B4-BE49-F238E27FC236}">
                <a16:creationId xmlns:a16="http://schemas.microsoft.com/office/drawing/2014/main" id="{47834679-DA72-43D6-958F-A53074407007}"/>
              </a:ext>
            </a:extLst>
          </p:cNvPr>
          <p:cNvSpPr txBox="1"/>
          <p:nvPr/>
        </p:nvSpPr>
        <p:spPr>
          <a:xfrm>
            <a:off x="7937716" y="5531461"/>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9" name="!!o3c">
            <a:extLst>
              <a:ext uri="{FF2B5EF4-FFF2-40B4-BE49-F238E27FC236}">
                <a16:creationId xmlns:a16="http://schemas.microsoft.com/office/drawing/2014/main" id="{FF9E2E47-AF30-4140-9174-D1F1B2A7ACE4}"/>
              </a:ext>
            </a:extLst>
          </p:cNvPr>
          <p:cNvSpPr/>
          <p:nvPr/>
        </p:nvSpPr>
        <p:spPr>
          <a:xfrm>
            <a:off x="3169798" y="548421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4" name="!!3c">
            <a:extLst>
              <a:ext uri="{FF2B5EF4-FFF2-40B4-BE49-F238E27FC236}">
                <a16:creationId xmlns:a16="http://schemas.microsoft.com/office/drawing/2014/main" id="{47834679-DA72-43D6-958F-A53074407007}"/>
              </a:ext>
            </a:extLst>
          </p:cNvPr>
          <p:cNvSpPr txBox="1"/>
          <p:nvPr/>
        </p:nvSpPr>
        <p:spPr>
          <a:xfrm>
            <a:off x="3329926" y="5531461"/>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â</a:t>
            </a:r>
          </a:p>
        </p:txBody>
      </p:sp>
      <p:sp>
        <p:nvSpPr>
          <p:cNvPr id="105" name="!!o3c">
            <a:extLst>
              <a:ext uri="{FF2B5EF4-FFF2-40B4-BE49-F238E27FC236}">
                <a16:creationId xmlns:a16="http://schemas.microsoft.com/office/drawing/2014/main" id="{FF9E2E47-AF30-4140-9174-D1F1B2A7ACE4}"/>
              </a:ext>
            </a:extLst>
          </p:cNvPr>
          <p:cNvSpPr/>
          <p:nvPr/>
        </p:nvSpPr>
        <p:spPr>
          <a:xfrm>
            <a:off x="8917137" y="548421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3c">
            <a:extLst>
              <a:ext uri="{FF2B5EF4-FFF2-40B4-BE49-F238E27FC236}">
                <a16:creationId xmlns:a16="http://schemas.microsoft.com/office/drawing/2014/main" id="{47834679-DA72-43D6-958F-A53074407007}"/>
              </a:ext>
            </a:extLst>
          </p:cNvPr>
          <p:cNvSpPr txBox="1"/>
          <p:nvPr/>
        </p:nvSpPr>
        <p:spPr>
          <a:xfrm>
            <a:off x="9077265" y="5531461"/>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09" name="!!o3a">
            <a:extLst>
              <a:ext uri="{FF2B5EF4-FFF2-40B4-BE49-F238E27FC236}">
                <a16:creationId xmlns:a16="http://schemas.microsoft.com/office/drawing/2014/main" id="{1966C6BC-5829-4F16-A504-4CE1C7609161}"/>
              </a:ext>
            </a:extLst>
          </p:cNvPr>
          <p:cNvSpPr/>
          <p:nvPr/>
        </p:nvSpPr>
        <p:spPr>
          <a:xfrm>
            <a:off x="2022889" y="548421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0" name="!!3a">
            <a:extLst>
              <a:ext uri="{FF2B5EF4-FFF2-40B4-BE49-F238E27FC236}">
                <a16:creationId xmlns:a16="http://schemas.microsoft.com/office/drawing/2014/main" id="{3AFE8AE5-A9AA-4637-A979-EE1B11736C0D}"/>
              </a:ext>
            </a:extLst>
          </p:cNvPr>
          <p:cNvSpPr txBox="1"/>
          <p:nvPr/>
        </p:nvSpPr>
        <p:spPr>
          <a:xfrm>
            <a:off x="2182986" y="5540511"/>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pic>
        <p:nvPicPr>
          <p:cNvPr id="2050" name="Picture 2" descr="12.1.2. CON LẮC LÒ XO | VUI HỌC LÝ"/>
          <p:cNvPicPr>
            <a:picLocks noChangeAspect="1" noChangeArrowheads="1" noCrop="1"/>
          </p:cNvPicPr>
          <p:nvPr/>
        </p:nvPicPr>
        <p:blipFill>
          <a:blip r:embed="rId1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42571" y="2684508"/>
            <a:ext cx="5204677" cy="130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816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childTnLst>
                          </p:cTn>
                        </p:par>
                      </p:childTnLst>
                    </p:cTn>
                  </p:par>
                </p:childTnLst>
              </p:cTn>
              <p:nextCondLst>
                <p:cond evt="onClick" delay="0">
                  <p:tgtEl>
                    <p:spTgt spid="96"/>
                  </p:tgtEl>
                </p:cond>
              </p:nextCondLst>
            </p:seq>
            <p:seq concurrent="1" nextAc="seek">
              <p:cTn id="13" restart="whenNotActive" fill="hold" evtFilter="cancelBubble" nodeType="interactiveSeq">
                <p:stCondLst>
                  <p:cond evt="onClick" delay="0">
                    <p:tgtEl>
                      <p:spTgt spid="92"/>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p:cTn id="18" dur="500" fill="hold"/>
                                        <p:tgtEl>
                                          <p:spTgt spid="93"/>
                                        </p:tgtEl>
                                        <p:attrNameLst>
                                          <p:attrName>ppt_w</p:attrName>
                                        </p:attrNameLst>
                                      </p:cBhvr>
                                      <p:tavLst>
                                        <p:tav tm="0">
                                          <p:val>
                                            <p:fltVal val="0"/>
                                          </p:val>
                                        </p:tav>
                                        <p:tav tm="100000">
                                          <p:val>
                                            <p:strVal val="#ppt_w"/>
                                          </p:val>
                                        </p:tav>
                                      </p:tavLst>
                                    </p:anim>
                                    <p:anim calcmode="lin" valueType="num">
                                      <p:cBhvr>
                                        <p:cTn id="19" dur="500" fill="hold"/>
                                        <p:tgtEl>
                                          <p:spTgt spid="93"/>
                                        </p:tgtEl>
                                        <p:attrNameLst>
                                          <p:attrName>ppt_h</p:attrName>
                                        </p:attrNameLst>
                                      </p:cBhvr>
                                      <p:tavLst>
                                        <p:tav tm="0">
                                          <p:val>
                                            <p:fltVal val="0"/>
                                          </p:val>
                                        </p:tav>
                                        <p:tav tm="100000">
                                          <p:val>
                                            <p:strVal val="#ppt_h"/>
                                          </p:val>
                                        </p:tav>
                                      </p:tavLst>
                                    </p:anim>
                                    <p:animEffect transition="in" filter="fade">
                                      <p:cBhvr>
                                        <p:cTn id="20" dur="500"/>
                                        <p:tgtEl>
                                          <p:spTgt spid="93"/>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3"/>
                                        </p:tgtEl>
                                      </p:cBhvr>
                                    </p:animEffect>
                                    <p:animScale>
                                      <p:cBhvr>
                                        <p:cTn id="23" dur="250" autoRev="1" fill="hold"/>
                                        <p:tgtEl>
                                          <p:spTgt spid="93"/>
                                        </p:tgtEl>
                                      </p:cBhvr>
                                      <p:by x="105000" y="105000"/>
                                    </p:animScale>
                                  </p:childTnLst>
                                </p:cTn>
                              </p:par>
                            </p:childTnLst>
                          </p:cTn>
                        </p:par>
                      </p:childTnLst>
                    </p:cTn>
                  </p:par>
                </p:childTnLst>
              </p:cTn>
              <p:nextCondLst>
                <p:cond evt="onClick" delay="0">
                  <p:tgtEl>
                    <p:spTgt spid="92"/>
                  </p:tgtEl>
                </p:cond>
              </p:nextCondLst>
            </p:seq>
            <p:seq concurrent="1" nextAc="seek">
              <p:cTn id="24" restart="whenNotActive" fill="hold" evtFilter="cancelBubble" nodeType="interactiveSeq">
                <p:stCondLst>
                  <p:cond evt="onClick" delay="0">
                    <p:tgtEl>
                      <p:spTgt spid="90"/>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500" fill="hold"/>
                                        <p:tgtEl>
                                          <p:spTgt spid="94"/>
                                        </p:tgtEl>
                                        <p:attrNameLst>
                                          <p:attrName>ppt_w</p:attrName>
                                        </p:attrNameLst>
                                      </p:cBhvr>
                                      <p:tavLst>
                                        <p:tav tm="0">
                                          <p:val>
                                            <p:fltVal val="0"/>
                                          </p:val>
                                        </p:tav>
                                        <p:tav tm="100000">
                                          <p:val>
                                            <p:strVal val="#ppt_w"/>
                                          </p:val>
                                        </p:tav>
                                      </p:tavLst>
                                    </p:anim>
                                    <p:anim calcmode="lin" valueType="num">
                                      <p:cBhvr>
                                        <p:cTn id="30" dur="500" fill="hold"/>
                                        <p:tgtEl>
                                          <p:spTgt spid="94"/>
                                        </p:tgtEl>
                                        <p:attrNameLst>
                                          <p:attrName>ppt_h</p:attrName>
                                        </p:attrNameLst>
                                      </p:cBhvr>
                                      <p:tavLst>
                                        <p:tav tm="0">
                                          <p:val>
                                            <p:fltVal val="0"/>
                                          </p:val>
                                        </p:tav>
                                        <p:tav tm="100000">
                                          <p:val>
                                            <p:strVal val="#ppt_h"/>
                                          </p:val>
                                        </p:tav>
                                      </p:tavLst>
                                    </p:anim>
                                    <p:animEffect transition="in" filter="fade">
                                      <p:cBhvr>
                                        <p:cTn id="31" dur="500"/>
                                        <p:tgtEl>
                                          <p:spTgt spid="94"/>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4"/>
                                        </p:tgtEl>
                                      </p:cBhvr>
                                    </p:animEffect>
                                    <p:animScale>
                                      <p:cBhvr>
                                        <p:cTn id="34" dur="250" autoRev="1" fill="hold"/>
                                        <p:tgtEl>
                                          <p:spTgt spid="94"/>
                                        </p:tgtEl>
                                      </p:cBhvr>
                                      <p:by x="105000" y="105000"/>
                                    </p:animScale>
                                  </p:childTnLst>
                                </p:cTn>
                              </p:par>
                            </p:childTnLst>
                          </p:cTn>
                        </p:par>
                      </p:childTnLst>
                    </p:cTn>
                  </p:par>
                </p:childTnLst>
              </p:cTn>
              <p:nextCondLst>
                <p:cond evt="onClick" delay="0">
                  <p:tgtEl>
                    <p:spTgt spid="90"/>
                  </p:tgtEl>
                </p:cond>
              </p:nextCondLst>
            </p:seq>
            <p:seq concurrent="1" nextAc="seek">
              <p:cTn id="35" restart="whenNotActive" fill="hold" evtFilter="cancelBubble" nodeType="interactiveSeq">
                <p:stCondLst>
                  <p:cond evt="onClick" delay="0">
                    <p:tgtEl>
                      <p:spTgt spid="91"/>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p:cTn id="40" dur="500" fill="hold"/>
                                        <p:tgtEl>
                                          <p:spTgt spid="95"/>
                                        </p:tgtEl>
                                        <p:attrNameLst>
                                          <p:attrName>ppt_w</p:attrName>
                                        </p:attrNameLst>
                                      </p:cBhvr>
                                      <p:tavLst>
                                        <p:tav tm="0">
                                          <p:val>
                                            <p:fltVal val="0"/>
                                          </p:val>
                                        </p:tav>
                                        <p:tav tm="100000">
                                          <p:val>
                                            <p:strVal val="#ppt_w"/>
                                          </p:val>
                                        </p:tav>
                                      </p:tavLst>
                                    </p:anim>
                                    <p:anim calcmode="lin" valueType="num">
                                      <p:cBhvr>
                                        <p:cTn id="41" dur="500" fill="hold"/>
                                        <p:tgtEl>
                                          <p:spTgt spid="95"/>
                                        </p:tgtEl>
                                        <p:attrNameLst>
                                          <p:attrName>ppt_h</p:attrName>
                                        </p:attrNameLst>
                                      </p:cBhvr>
                                      <p:tavLst>
                                        <p:tav tm="0">
                                          <p:val>
                                            <p:fltVal val="0"/>
                                          </p:val>
                                        </p:tav>
                                        <p:tav tm="100000">
                                          <p:val>
                                            <p:strVal val="#ppt_h"/>
                                          </p:val>
                                        </p:tav>
                                      </p:tavLst>
                                    </p:anim>
                                    <p:animEffect transition="in" filter="fade">
                                      <p:cBhvr>
                                        <p:cTn id="42" dur="500"/>
                                        <p:tgtEl>
                                          <p:spTgt spid="95"/>
                                        </p:tgtEl>
                                      </p:cBhvr>
                                    </p:animEffect>
                                  </p:childTnLst>
                                  <p:subTnLst>
                                    <p:audio>
                                      <p:cMediaNode>
                                        <p:cTn display="0" masterRel="sameClick">
                                          <p:stCondLst>
                                            <p:cond evt="begin" delay="0">
                                              <p:tn val="38"/>
                                            </p:cond>
                                          </p:stCondLst>
                                          <p:endCondLst>
                                            <p:cond evt="onStopAudio" delay="0">
                                              <p:tgtEl>
                                                <p:sldTgt/>
                                              </p:tgtEl>
                                            </p:cond>
                                          </p:endCondLst>
                                        </p:cTn>
                                        <p:tgtEl>
                                          <p:sndTgt r:embed="rId3"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95"/>
                                        </p:tgtEl>
                                      </p:cBhvr>
                                    </p:animEffect>
                                    <p:animScale>
                                      <p:cBhvr>
                                        <p:cTn id="45" dur="250" autoRev="1" fill="hold"/>
                                        <p:tgtEl>
                                          <p:spTgt spid="95"/>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50"/>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58"/>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51"/>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49"/>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5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53"/>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57"/>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5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55"/>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56"/>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59"/>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62"/>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6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65"/>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66"/>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67"/>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76"/>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7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77"/>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8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8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8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8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8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8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8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8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8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89"/>
                                        </p:tgtEl>
                                        <p:attrNameLst>
                                          <p:attrName>ppt_x</p:attrName>
                                          <p:attrName>ppt_y</p:attrName>
                                        </p:attrNameLst>
                                      </p:cBhvr>
                                    </p:animMotion>
                                  </p:childTnLst>
                                </p:cTn>
                              </p:par>
                            </p:childTnLst>
                          </p:cTn>
                        </p:par>
                      </p:childTnLst>
                    </p:cTn>
                  </p:par>
                </p:childTnLst>
              </p:cTn>
              <p:nextCondLst>
                <p:cond evt="onClick" delay="0">
                  <p:tgtEl>
                    <p:spTgt spid="91"/>
                  </p:tgtEl>
                </p:cond>
              </p:nextCondLst>
            </p:seq>
            <p:seq concurrent="1" nextAc="seek">
              <p:cTn id="104" restart="whenNotActive" fill="hold" evtFilter="cancelBubble" nodeType="interactiveSeq">
                <p:stCondLst>
                  <p:cond evt="onClick" delay="0">
                    <p:tgtEl>
                      <p:spTgt spid="99"/>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04"/>
                                        </p:tgtEl>
                                        <p:attrNameLst>
                                          <p:attrName>style.visibility</p:attrName>
                                        </p:attrNameLst>
                                      </p:cBhvr>
                                      <p:to>
                                        <p:strVal val="visible"/>
                                      </p:to>
                                    </p:set>
                                    <p:anim calcmode="lin" valueType="num">
                                      <p:cBhvr>
                                        <p:cTn id="109" dur="500" fill="hold"/>
                                        <p:tgtEl>
                                          <p:spTgt spid="104"/>
                                        </p:tgtEl>
                                        <p:attrNameLst>
                                          <p:attrName>ppt_w</p:attrName>
                                        </p:attrNameLst>
                                      </p:cBhvr>
                                      <p:tavLst>
                                        <p:tav tm="0">
                                          <p:val>
                                            <p:fltVal val="0"/>
                                          </p:val>
                                        </p:tav>
                                        <p:tav tm="100000">
                                          <p:val>
                                            <p:strVal val="#ppt_w"/>
                                          </p:val>
                                        </p:tav>
                                      </p:tavLst>
                                    </p:anim>
                                    <p:anim calcmode="lin" valueType="num">
                                      <p:cBhvr>
                                        <p:cTn id="110" dur="500" fill="hold"/>
                                        <p:tgtEl>
                                          <p:spTgt spid="104"/>
                                        </p:tgtEl>
                                        <p:attrNameLst>
                                          <p:attrName>ppt_h</p:attrName>
                                        </p:attrNameLst>
                                      </p:cBhvr>
                                      <p:tavLst>
                                        <p:tav tm="0">
                                          <p:val>
                                            <p:fltVal val="0"/>
                                          </p:val>
                                        </p:tav>
                                        <p:tav tm="100000">
                                          <p:val>
                                            <p:strVal val="#ppt_h"/>
                                          </p:val>
                                        </p:tav>
                                      </p:tavLst>
                                    </p:anim>
                                    <p:animEffect transition="in" filter="fade">
                                      <p:cBhvr>
                                        <p:cTn id="111" dur="500"/>
                                        <p:tgtEl>
                                          <p:spTgt spid="104"/>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04"/>
                                        </p:tgtEl>
                                      </p:cBhvr>
                                    </p:animEffect>
                                    <p:animScale>
                                      <p:cBhvr>
                                        <p:cTn id="114" dur="250" autoRev="1" fill="hold"/>
                                        <p:tgtEl>
                                          <p:spTgt spid="104"/>
                                        </p:tgtEl>
                                      </p:cBhvr>
                                      <p:by x="105000" y="105000"/>
                                    </p:animScale>
                                  </p:childTnLst>
                                </p:cTn>
                              </p:par>
                            </p:childTnLst>
                          </p:cTn>
                        </p:par>
                      </p:childTnLst>
                    </p:cTn>
                  </p:par>
                </p:childTnLst>
              </p:cTn>
              <p:nextCondLst>
                <p:cond evt="onClick" delay="0">
                  <p:tgtEl>
                    <p:spTgt spid="99"/>
                  </p:tgtEl>
                </p:cond>
              </p:nextCondLst>
            </p:seq>
            <p:seq concurrent="1" nextAc="seek">
              <p:cTn id="115" restart="whenNotActive" fill="hold" evtFilter="cancelBubble" nodeType="interactiveSeq">
                <p:stCondLst>
                  <p:cond evt="onClick" delay="0">
                    <p:tgtEl>
                      <p:spTgt spid="105"/>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6"/>
                                        </p:tgtEl>
                                        <p:attrNameLst>
                                          <p:attrName>style.visibility</p:attrName>
                                        </p:attrNameLst>
                                      </p:cBhvr>
                                      <p:to>
                                        <p:strVal val="visible"/>
                                      </p:to>
                                    </p:set>
                                    <p:anim calcmode="lin" valueType="num">
                                      <p:cBhvr>
                                        <p:cTn id="120" dur="500" fill="hold"/>
                                        <p:tgtEl>
                                          <p:spTgt spid="106"/>
                                        </p:tgtEl>
                                        <p:attrNameLst>
                                          <p:attrName>ppt_w</p:attrName>
                                        </p:attrNameLst>
                                      </p:cBhvr>
                                      <p:tavLst>
                                        <p:tav tm="0">
                                          <p:val>
                                            <p:fltVal val="0"/>
                                          </p:val>
                                        </p:tav>
                                        <p:tav tm="100000">
                                          <p:val>
                                            <p:strVal val="#ppt_w"/>
                                          </p:val>
                                        </p:tav>
                                      </p:tavLst>
                                    </p:anim>
                                    <p:anim calcmode="lin" valueType="num">
                                      <p:cBhvr>
                                        <p:cTn id="121" dur="500" fill="hold"/>
                                        <p:tgtEl>
                                          <p:spTgt spid="106"/>
                                        </p:tgtEl>
                                        <p:attrNameLst>
                                          <p:attrName>ppt_h</p:attrName>
                                        </p:attrNameLst>
                                      </p:cBhvr>
                                      <p:tavLst>
                                        <p:tav tm="0">
                                          <p:val>
                                            <p:fltVal val="0"/>
                                          </p:val>
                                        </p:tav>
                                        <p:tav tm="100000">
                                          <p:val>
                                            <p:strVal val="#ppt_h"/>
                                          </p:val>
                                        </p:tav>
                                      </p:tavLst>
                                    </p:anim>
                                    <p:animEffect transition="in" filter="fade">
                                      <p:cBhvr>
                                        <p:cTn id="122" dur="500"/>
                                        <p:tgtEl>
                                          <p:spTgt spid="106"/>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6"/>
                                        </p:tgtEl>
                                      </p:cBhvr>
                                    </p:animEffect>
                                    <p:animScale>
                                      <p:cBhvr>
                                        <p:cTn id="125" dur="250" autoRev="1" fill="hold"/>
                                        <p:tgtEl>
                                          <p:spTgt spid="106"/>
                                        </p:tgtEl>
                                      </p:cBhvr>
                                      <p:by x="105000" y="105000"/>
                                    </p:animScale>
                                  </p:childTnLst>
                                </p:cTn>
                              </p:par>
                            </p:childTnLst>
                          </p:cTn>
                        </p:par>
                      </p:childTnLst>
                    </p:cTn>
                  </p:par>
                </p:childTnLst>
              </p:cTn>
              <p:nextCondLst>
                <p:cond evt="onClick" delay="0">
                  <p:tgtEl>
                    <p:spTgt spid="105"/>
                  </p:tgtEl>
                </p:cond>
              </p:nextCondLst>
            </p:seq>
            <p:seq concurrent="1" nextAc="seek">
              <p:cTn id="126" restart="whenNotActive" fill="hold" evtFilter="cancelBubble" nodeType="interactiveSeq">
                <p:stCondLst>
                  <p:cond evt="onClick" delay="0">
                    <p:tgtEl>
                      <p:spTgt spid="109"/>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10"/>
                                        </p:tgtEl>
                                        <p:attrNameLst>
                                          <p:attrName>style.visibility</p:attrName>
                                        </p:attrNameLst>
                                      </p:cBhvr>
                                      <p:to>
                                        <p:strVal val="visible"/>
                                      </p:to>
                                    </p:set>
                                    <p:anim calcmode="lin" valueType="num">
                                      <p:cBhvr>
                                        <p:cTn id="131" dur="500" fill="hold"/>
                                        <p:tgtEl>
                                          <p:spTgt spid="110"/>
                                        </p:tgtEl>
                                        <p:attrNameLst>
                                          <p:attrName>ppt_w</p:attrName>
                                        </p:attrNameLst>
                                      </p:cBhvr>
                                      <p:tavLst>
                                        <p:tav tm="0">
                                          <p:val>
                                            <p:fltVal val="0"/>
                                          </p:val>
                                        </p:tav>
                                        <p:tav tm="100000">
                                          <p:val>
                                            <p:strVal val="#ppt_w"/>
                                          </p:val>
                                        </p:tav>
                                      </p:tavLst>
                                    </p:anim>
                                    <p:anim calcmode="lin" valueType="num">
                                      <p:cBhvr>
                                        <p:cTn id="132" dur="500" fill="hold"/>
                                        <p:tgtEl>
                                          <p:spTgt spid="110"/>
                                        </p:tgtEl>
                                        <p:attrNameLst>
                                          <p:attrName>ppt_h</p:attrName>
                                        </p:attrNameLst>
                                      </p:cBhvr>
                                      <p:tavLst>
                                        <p:tav tm="0">
                                          <p:val>
                                            <p:fltVal val="0"/>
                                          </p:val>
                                        </p:tav>
                                        <p:tav tm="100000">
                                          <p:val>
                                            <p:strVal val="#ppt_h"/>
                                          </p:val>
                                        </p:tav>
                                      </p:tavLst>
                                    </p:anim>
                                    <p:animEffect transition="in" filter="fade">
                                      <p:cBhvr>
                                        <p:cTn id="133" dur="500"/>
                                        <p:tgtEl>
                                          <p:spTgt spid="110"/>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10"/>
                                        </p:tgtEl>
                                      </p:cBhvr>
                                    </p:animEffect>
                                    <p:animScale>
                                      <p:cBhvr>
                                        <p:cTn id="136" dur="250" autoRev="1" fill="hold"/>
                                        <p:tgtEl>
                                          <p:spTgt spid="110"/>
                                        </p:tgtEl>
                                      </p:cBhvr>
                                      <p:by x="105000" y="105000"/>
                                    </p:animScale>
                                  </p:childTnLst>
                                </p:cTn>
                              </p:par>
                            </p:childTnLst>
                          </p:cTn>
                        </p:par>
                      </p:childTnLst>
                    </p:cTn>
                  </p:par>
                </p:childTnLst>
              </p:cTn>
              <p:nextCondLst>
                <p:cond evt="onClick" delay="0">
                  <p:tgtEl>
                    <p:spTgt spid="109"/>
                  </p:tgtEl>
                </p:cond>
              </p:nextCondLst>
            </p:seq>
          </p:childTnLst>
        </p:cTn>
      </p:par>
    </p:tnLst>
    <p:bldLst>
      <p:bldP spid="100" grpId="0"/>
      <p:bldP spid="100" grpId="1"/>
      <p:bldP spid="93" grpId="0"/>
      <p:bldP spid="93" grpId="1"/>
      <p:bldP spid="94" grpId="0"/>
      <p:bldP spid="94" grpId="1"/>
      <p:bldP spid="95" grpId="0"/>
      <p:bldP spid="95" grpId="1"/>
      <p:bldP spid="104" grpId="0"/>
      <p:bldP spid="104" grpId="1"/>
      <p:bldP spid="106" grpId="0"/>
      <p:bldP spid="106" grpId="1"/>
      <p:bldP spid="110" grpId="0"/>
      <p:bldP spid="11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03364" y="1069789"/>
            <a:ext cx="9884583" cy="2670052"/>
          </a:xfrm>
          <a:prstGeom prst="roundRect">
            <a:avLst>
              <a:gd name="adj" fmla="val 1539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65173" y="3964782"/>
            <a:ext cx="3108936" cy="880471"/>
            <a:chOff x="4037538" y="4547895"/>
            <a:chExt cx="3108936" cy="880471"/>
          </a:xfrm>
        </p:grpSpPr>
        <p:sp>
          <p:nvSpPr>
            <p:cNvPr id="69" name="!!Ques3">
              <a:extLst>
                <a:ext uri="{FF2B5EF4-FFF2-40B4-BE49-F238E27FC236}">
                  <a16:creationId xmlns:a16="http://schemas.microsoft.com/office/drawing/2014/main" id="{314ADFB0-1525-4AD3-A5A1-47427C8A33F9}"/>
                </a:ext>
              </a:extLst>
            </p:cNvPr>
            <p:cNvSpPr/>
            <p:nvPr/>
          </p:nvSpPr>
          <p:spPr>
            <a:xfrm>
              <a:off x="4128476" y="4547895"/>
              <a:ext cx="3017998"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071"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452661" y="1879674"/>
            <a:ext cx="6986408" cy="1323439"/>
          </a:xfrm>
          <a:prstGeom prst="rect">
            <a:avLst/>
          </a:prstGeom>
          <a:noFill/>
          <a:ln>
            <a:noFill/>
          </a:ln>
        </p:spPr>
        <p:txBody>
          <a:bodyPr wrap="square">
            <a:spAutoFit/>
          </a:bodyPr>
          <a:lstStyle/>
          <a:p>
            <a:pPr lvl="0" algn="ctr">
              <a:buSzPts val="2050"/>
            </a:pPr>
            <a:r>
              <a:rPr lang="en-US" sz="4000" dirty="0" err="1">
                <a:solidFill>
                  <a:srgbClr val="EE4036"/>
                </a:solidFill>
                <a:latin typeface="Averta Std ExtraBold" panose="00000900000000000000" pitchFamily="50" charset="0"/>
              </a:rPr>
              <a:t>Thế</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năng</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của</a:t>
            </a:r>
            <a:r>
              <a:rPr lang="en-US" sz="4000" dirty="0">
                <a:solidFill>
                  <a:srgbClr val="EE4036"/>
                </a:solidFill>
                <a:latin typeface="Averta Std ExtraBold" panose="00000900000000000000" pitchFamily="50" charset="0"/>
              </a:rPr>
              <a:t> con </a:t>
            </a:r>
            <a:r>
              <a:rPr lang="en-US" sz="4000" dirty="0" err="1">
                <a:solidFill>
                  <a:srgbClr val="EE4036"/>
                </a:solidFill>
                <a:latin typeface="Averta Std ExtraBold" panose="00000900000000000000" pitchFamily="50" charset="0"/>
              </a:rPr>
              <a:t>lắc</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đơn</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là</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thế</a:t>
            </a:r>
            <a:r>
              <a:rPr lang="en-US" sz="4000" dirty="0">
                <a:solidFill>
                  <a:srgbClr val="EE4036"/>
                </a:solidFill>
                <a:latin typeface="Averta Std ExtraBold" panose="00000900000000000000" pitchFamily="50" charset="0"/>
              </a:rPr>
              <a:t> </a:t>
            </a:r>
            <a:r>
              <a:rPr lang="en-US" sz="4000" dirty="0" err="1">
                <a:solidFill>
                  <a:srgbClr val="EE4036"/>
                </a:solidFill>
                <a:latin typeface="Averta Std ExtraBold" panose="00000900000000000000" pitchFamily="50" charset="0"/>
              </a:rPr>
              <a:t>năng</a:t>
            </a:r>
            <a:r>
              <a:rPr lang="en-US" sz="4000" dirty="0">
                <a:solidFill>
                  <a:srgbClr val="EE4036"/>
                </a:solidFill>
                <a:latin typeface="Averta Std ExtraBold" panose="00000900000000000000" pitchFamily="50" charset="0"/>
              </a:rPr>
              <a:t> ____</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9" name="!!o4a">
            <a:extLst>
              <a:ext uri="{FF2B5EF4-FFF2-40B4-BE49-F238E27FC236}">
                <a16:creationId xmlns:a16="http://schemas.microsoft.com/office/drawing/2014/main" id="{03CD02AD-A0B0-4461-82E4-ADE45F3505A9}"/>
              </a:ext>
            </a:extLst>
          </p:cNvPr>
          <p:cNvSpPr/>
          <p:nvPr/>
        </p:nvSpPr>
        <p:spPr>
          <a:xfrm>
            <a:off x="9840029" y="5313311"/>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9998036" y="5315819"/>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4" name="!!o4a">
            <a:extLst>
              <a:ext uri="{FF2B5EF4-FFF2-40B4-BE49-F238E27FC236}">
                <a16:creationId xmlns:a16="http://schemas.microsoft.com/office/drawing/2014/main" id="{03CD02AD-A0B0-4461-82E4-ADE45F3505A9}"/>
              </a:ext>
            </a:extLst>
          </p:cNvPr>
          <p:cNvSpPr/>
          <p:nvPr/>
        </p:nvSpPr>
        <p:spPr>
          <a:xfrm>
            <a:off x="8786571" y="5313311"/>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5" name="!!4a">
            <a:extLst>
              <a:ext uri="{FF2B5EF4-FFF2-40B4-BE49-F238E27FC236}">
                <a16:creationId xmlns:a16="http://schemas.microsoft.com/office/drawing/2014/main" id="{7D7392F9-B328-40CF-A436-C3974F476E3C}"/>
              </a:ext>
            </a:extLst>
          </p:cNvPr>
          <p:cNvSpPr txBox="1"/>
          <p:nvPr/>
        </p:nvSpPr>
        <p:spPr>
          <a:xfrm>
            <a:off x="8919583" y="5370883"/>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ờ</a:t>
            </a:r>
          </a:p>
        </p:txBody>
      </p:sp>
      <p:sp>
        <p:nvSpPr>
          <p:cNvPr id="106" name="!!o4a">
            <a:extLst>
              <a:ext uri="{FF2B5EF4-FFF2-40B4-BE49-F238E27FC236}">
                <a16:creationId xmlns:a16="http://schemas.microsoft.com/office/drawing/2014/main" id="{03CD02AD-A0B0-4461-82E4-ADE45F3505A9}"/>
              </a:ext>
            </a:extLst>
          </p:cNvPr>
          <p:cNvSpPr/>
          <p:nvPr/>
        </p:nvSpPr>
        <p:spPr>
          <a:xfrm>
            <a:off x="7725668" y="5307561"/>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7899729" y="5333104"/>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ư</a:t>
            </a:r>
          </a:p>
        </p:txBody>
      </p:sp>
      <p:sp>
        <p:nvSpPr>
          <p:cNvPr id="112" name="!!o4a">
            <a:extLst>
              <a:ext uri="{FF2B5EF4-FFF2-40B4-BE49-F238E27FC236}">
                <a16:creationId xmlns:a16="http://schemas.microsoft.com/office/drawing/2014/main" id="{03CD02AD-A0B0-4461-82E4-ADE45F3505A9}"/>
              </a:ext>
            </a:extLst>
          </p:cNvPr>
          <p:cNvSpPr/>
          <p:nvPr/>
        </p:nvSpPr>
        <p:spPr>
          <a:xfrm>
            <a:off x="10908531" y="5313311"/>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3" name="!!4a">
            <a:extLst>
              <a:ext uri="{FF2B5EF4-FFF2-40B4-BE49-F238E27FC236}">
                <a16:creationId xmlns:a16="http://schemas.microsoft.com/office/drawing/2014/main" id="{7D7392F9-B328-40CF-A436-C3974F476E3C}"/>
              </a:ext>
            </a:extLst>
          </p:cNvPr>
          <p:cNvSpPr txBox="1"/>
          <p:nvPr/>
        </p:nvSpPr>
        <p:spPr>
          <a:xfrm>
            <a:off x="11066538" y="5297199"/>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96" name="!!o4a">
            <a:extLst>
              <a:ext uri="{FF2B5EF4-FFF2-40B4-BE49-F238E27FC236}">
                <a16:creationId xmlns:a16="http://schemas.microsoft.com/office/drawing/2014/main" id="{03CD02AD-A0B0-4461-82E4-ADE45F3505A9}"/>
              </a:ext>
            </a:extLst>
          </p:cNvPr>
          <p:cNvSpPr/>
          <p:nvPr/>
        </p:nvSpPr>
        <p:spPr>
          <a:xfrm>
            <a:off x="6653929" y="5307561"/>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a">
            <a:extLst>
              <a:ext uri="{FF2B5EF4-FFF2-40B4-BE49-F238E27FC236}">
                <a16:creationId xmlns:a16="http://schemas.microsoft.com/office/drawing/2014/main" id="{7D7392F9-B328-40CF-A436-C3974F476E3C}"/>
              </a:ext>
            </a:extLst>
          </p:cNvPr>
          <p:cNvSpPr txBox="1"/>
          <p:nvPr/>
        </p:nvSpPr>
        <p:spPr>
          <a:xfrm>
            <a:off x="6813067" y="5351707"/>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98" name="!!o4a">
            <a:extLst>
              <a:ext uri="{FF2B5EF4-FFF2-40B4-BE49-F238E27FC236}">
                <a16:creationId xmlns:a16="http://schemas.microsoft.com/office/drawing/2014/main" id="{03CD02AD-A0B0-4461-82E4-ADE45F3505A9}"/>
              </a:ext>
            </a:extLst>
          </p:cNvPr>
          <p:cNvSpPr/>
          <p:nvPr/>
        </p:nvSpPr>
        <p:spPr>
          <a:xfrm>
            <a:off x="5591140" y="5307561"/>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4a">
            <a:extLst>
              <a:ext uri="{FF2B5EF4-FFF2-40B4-BE49-F238E27FC236}">
                <a16:creationId xmlns:a16="http://schemas.microsoft.com/office/drawing/2014/main" id="{7D7392F9-B328-40CF-A436-C3974F476E3C}"/>
              </a:ext>
            </a:extLst>
          </p:cNvPr>
          <p:cNvSpPr txBox="1"/>
          <p:nvPr/>
        </p:nvSpPr>
        <p:spPr>
          <a:xfrm>
            <a:off x="5724152" y="5365133"/>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02" name="!!o4a">
            <a:extLst>
              <a:ext uri="{FF2B5EF4-FFF2-40B4-BE49-F238E27FC236}">
                <a16:creationId xmlns:a16="http://schemas.microsoft.com/office/drawing/2014/main" id="{03CD02AD-A0B0-4461-82E4-ADE45F3505A9}"/>
              </a:ext>
            </a:extLst>
          </p:cNvPr>
          <p:cNvSpPr/>
          <p:nvPr/>
        </p:nvSpPr>
        <p:spPr>
          <a:xfrm>
            <a:off x="4521294" y="5316325"/>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a">
            <a:extLst>
              <a:ext uri="{FF2B5EF4-FFF2-40B4-BE49-F238E27FC236}">
                <a16:creationId xmlns:a16="http://schemas.microsoft.com/office/drawing/2014/main" id="{7D7392F9-B328-40CF-A436-C3974F476E3C}"/>
              </a:ext>
            </a:extLst>
          </p:cNvPr>
          <p:cNvSpPr txBox="1"/>
          <p:nvPr/>
        </p:nvSpPr>
        <p:spPr>
          <a:xfrm>
            <a:off x="4637283" y="5297199"/>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08" name="!!o4a">
            <a:extLst>
              <a:ext uri="{FF2B5EF4-FFF2-40B4-BE49-F238E27FC236}">
                <a16:creationId xmlns:a16="http://schemas.microsoft.com/office/drawing/2014/main" id="{03CD02AD-A0B0-4461-82E4-ADE45F3505A9}"/>
              </a:ext>
            </a:extLst>
          </p:cNvPr>
          <p:cNvSpPr/>
          <p:nvPr/>
        </p:nvSpPr>
        <p:spPr>
          <a:xfrm>
            <a:off x="3455351" y="5316325"/>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9" name="!!4a">
            <a:extLst>
              <a:ext uri="{FF2B5EF4-FFF2-40B4-BE49-F238E27FC236}">
                <a16:creationId xmlns:a16="http://schemas.microsoft.com/office/drawing/2014/main" id="{7D7392F9-B328-40CF-A436-C3974F476E3C}"/>
              </a:ext>
            </a:extLst>
          </p:cNvPr>
          <p:cNvSpPr txBox="1"/>
          <p:nvPr/>
        </p:nvSpPr>
        <p:spPr>
          <a:xfrm>
            <a:off x="3593203" y="5313871"/>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10" name="!!o4a">
            <a:extLst>
              <a:ext uri="{FF2B5EF4-FFF2-40B4-BE49-F238E27FC236}">
                <a16:creationId xmlns:a16="http://schemas.microsoft.com/office/drawing/2014/main" id="{03CD02AD-A0B0-4461-82E4-ADE45F3505A9}"/>
              </a:ext>
            </a:extLst>
          </p:cNvPr>
          <p:cNvSpPr/>
          <p:nvPr/>
        </p:nvSpPr>
        <p:spPr>
          <a:xfrm>
            <a:off x="2392555" y="5316325"/>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1" name="!!4a">
            <a:extLst>
              <a:ext uri="{FF2B5EF4-FFF2-40B4-BE49-F238E27FC236}">
                <a16:creationId xmlns:a16="http://schemas.microsoft.com/office/drawing/2014/main" id="{7D7392F9-B328-40CF-A436-C3974F476E3C}"/>
              </a:ext>
            </a:extLst>
          </p:cNvPr>
          <p:cNvSpPr txBox="1"/>
          <p:nvPr/>
        </p:nvSpPr>
        <p:spPr>
          <a:xfrm>
            <a:off x="2550562" y="5297199"/>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ọ</a:t>
            </a:r>
          </a:p>
        </p:txBody>
      </p:sp>
      <p:sp>
        <p:nvSpPr>
          <p:cNvPr id="114" name="!!o4a">
            <a:extLst>
              <a:ext uri="{FF2B5EF4-FFF2-40B4-BE49-F238E27FC236}">
                <a16:creationId xmlns:a16="http://schemas.microsoft.com/office/drawing/2014/main" id="{03CD02AD-A0B0-4461-82E4-ADE45F3505A9}"/>
              </a:ext>
            </a:extLst>
          </p:cNvPr>
          <p:cNvSpPr/>
          <p:nvPr/>
        </p:nvSpPr>
        <p:spPr>
          <a:xfrm>
            <a:off x="1320047" y="5316325"/>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5" name="!!4a">
            <a:extLst>
              <a:ext uri="{FF2B5EF4-FFF2-40B4-BE49-F238E27FC236}">
                <a16:creationId xmlns:a16="http://schemas.microsoft.com/office/drawing/2014/main" id="{7D7392F9-B328-40CF-A436-C3974F476E3C}"/>
              </a:ext>
            </a:extLst>
          </p:cNvPr>
          <p:cNvSpPr txBox="1"/>
          <p:nvPr/>
        </p:nvSpPr>
        <p:spPr>
          <a:xfrm>
            <a:off x="1462345" y="5333104"/>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116" name="!!o4a">
            <a:extLst>
              <a:ext uri="{FF2B5EF4-FFF2-40B4-BE49-F238E27FC236}">
                <a16:creationId xmlns:a16="http://schemas.microsoft.com/office/drawing/2014/main" id="{03CD02AD-A0B0-4461-82E4-ADE45F3505A9}"/>
              </a:ext>
            </a:extLst>
          </p:cNvPr>
          <p:cNvSpPr/>
          <p:nvPr/>
        </p:nvSpPr>
        <p:spPr>
          <a:xfrm>
            <a:off x="250201" y="5310575"/>
            <a:ext cx="974417" cy="97441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7" name="!!4a">
            <a:extLst>
              <a:ext uri="{FF2B5EF4-FFF2-40B4-BE49-F238E27FC236}">
                <a16:creationId xmlns:a16="http://schemas.microsoft.com/office/drawing/2014/main" id="{7D7392F9-B328-40CF-A436-C3974F476E3C}"/>
              </a:ext>
            </a:extLst>
          </p:cNvPr>
          <p:cNvSpPr txBox="1"/>
          <p:nvPr/>
        </p:nvSpPr>
        <p:spPr>
          <a:xfrm>
            <a:off x="394536" y="5341868"/>
            <a:ext cx="658401"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pic>
        <p:nvPicPr>
          <p:cNvPr id="1026" name="Picture 2" descr="Thế năng của con lắc đơn, vật lí lớp 10"/>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8743689" y="1154321"/>
            <a:ext cx="1747443" cy="230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8960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1"/>
                                        </p:tgtEl>
                                      </p:cBhvr>
                                    </p:animEffect>
                                    <p:animScale>
                                      <p:cBhvr>
                                        <p:cTn id="12" dur="250" autoRev="1" fill="hold"/>
                                        <p:tgtEl>
                                          <p:spTgt spid="101"/>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6"/>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67"/>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8"/>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9"/>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6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60"/>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6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65"/>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7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79"/>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7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80"/>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8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8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83"/>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5"/>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8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8"/>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9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93"/>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9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94"/>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5"/>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71" restart="whenNotActive" fill="hold" evtFilter="cancelBubble" nodeType="interactiveSeq">
                <p:stCondLst>
                  <p:cond evt="onClick" delay="0">
                    <p:tgtEl>
                      <p:spTgt spid="104"/>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500" fill="hold"/>
                                        <p:tgtEl>
                                          <p:spTgt spid="105"/>
                                        </p:tgtEl>
                                        <p:attrNameLst>
                                          <p:attrName>ppt_w</p:attrName>
                                        </p:attrNameLst>
                                      </p:cBhvr>
                                      <p:tavLst>
                                        <p:tav tm="0">
                                          <p:val>
                                            <p:fltVal val="0"/>
                                          </p:val>
                                        </p:tav>
                                        <p:tav tm="100000">
                                          <p:val>
                                            <p:strVal val="#ppt_w"/>
                                          </p:val>
                                        </p:tav>
                                      </p:tavLst>
                                    </p:anim>
                                    <p:anim calcmode="lin" valueType="num">
                                      <p:cBhvr>
                                        <p:cTn id="77" dur="500" fill="hold"/>
                                        <p:tgtEl>
                                          <p:spTgt spid="105"/>
                                        </p:tgtEl>
                                        <p:attrNameLst>
                                          <p:attrName>ppt_h</p:attrName>
                                        </p:attrNameLst>
                                      </p:cBhvr>
                                      <p:tavLst>
                                        <p:tav tm="0">
                                          <p:val>
                                            <p:fltVal val="0"/>
                                          </p:val>
                                        </p:tav>
                                        <p:tav tm="100000">
                                          <p:val>
                                            <p:strVal val="#ppt_h"/>
                                          </p:val>
                                        </p:tav>
                                      </p:tavLst>
                                    </p:anim>
                                    <p:animEffect transition="in" filter="fade">
                                      <p:cBhvr>
                                        <p:cTn id="78" dur="500"/>
                                        <p:tgtEl>
                                          <p:spTgt spid="105"/>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105"/>
                                        </p:tgtEl>
                                      </p:cBhvr>
                                    </p:animEffect>
                                    <p:animScale>
                                      <p:cBhvr>
                                        <p:cTn id="81"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106"/>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 calcmode="lin" valueType="num">
                                      <p:cBhvr>
                                        <p:cTn id="87" dur="500" fill="hold"/>
                                        <p:tgtEl>
                                          <p:spTgt spid="107"/>
                                        </p:tgtEl>
                                        <p:attrNameLst>
                                          <p:attrName>ppt_w</p:attrName>
                                        </p:attrNameLst>
                                      </p:cBhvr>
                                      <p:tavLst>
                                        <p:tav tm="0">
                                          <p:val>
                                            <p:fltVal val="0"/>
                                          </p:val>
                                        </p:tav>
                                        <p:tav tm="100000">
                                          <p:val>
                                            <p:strVal val="#ppt_w"/>
                                          </p:val>
                                        </p:tav>
                                      </p:tavLst>
                                    </p:anim>
                                    <p:anim calcmode="lin" valueType="num">
                                      <p:cBhvr>
                                        <p:cTn id="88" dur="500" fill="hold"/>
                                        <p:tgtEl>
                                          <p:spTgt spid="107"/>
                                        </p:tgtEl>
                                        <p:attrNameLst>
                                          <p:attrName>ppt_h</p:attrName>
                                        </p:attrNameLst>
                                      </p:cBhvr>
                                      <p:tavLst>
                                        <p:tav tm="0">
                                          <p:val>
                                            <p:fltVal val="0"/>
                                          </p:val>
                                        </p:tav>
                                        <p:tav tm="100000">
                                          <p:val>
                                            <p:strVal val="#ppt_h"/>
                                          </p:val>
                                        </p:tav>
                                      </p:tavLst>
                                    </p:anim>
                                    <p:animEffect transition="in" filter="fade">
                                      <p:cBhvr>
                                        <p:cTn id="89" dur="500"/>
                                        <p:tgtEl>
                                          <p:spTgt spid="107"/>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7"/>
                                        </p:tgtEl>
                                      </p:cBhvr>
                                    </p:animEffect>
                                    <p:animScale>
                                      <p:cBhvr>
                                        <p:cTn id="92"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93" restart="whenNotActive" fill="hold" evtFilter="cancelBubble" nodeType="interactiveSeq">
                <p:stCondLst>
                  <p:cond evt="onClick" delay="0">
                    <p:tgtEl>
                      <p:spTgt spid="112"/>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 calcmode="lin" valueType="num">
                                      <p:cBhvr>
                                        <p:cTn id="98" dur="500" fill="hold"/>
                                        <p:tgtEl>
                                          <p:spTgt spid="113"/>
                                        </p:tgtEl>
                                        <p:attrNameLst>
                                          <p:attrName>ppt_w</p:attrName>
                                        </p:attrNameLst>
                                      </p:cBhvr>
                                      <p:tavLst>
                                        <p:tav tm="0">
                                          <p:val>
                                            <p:fltVal val="0"/>
                                          </p:val>
                                        </p:tav>
                                        <p:tav tm="100000">
                                          <p:val>
                                            <p:strVal val="#ppt_w"/>
                                          </p:val>
                                        </p:tav>
                                      </p:tavLst>
                                    </p:anim>
                                    <p:anim calcmode="lin" valueType="num">
                                      <p:cBhvr>
                                        <p:cTn id="99" dur="500" fill="hold"/>
                                        <p:tgtEl>
                                          <p:spTgt spid="113"/>
                                        </p:tgtEl>
                                        <p:attrNameLst>
                                          <p:attrName>ppt_h</p:attrName>
                                        </p:attrNameLst>
                                      </p:cBhvr>
                                      <p:tavLst>
                                        <p:tav tm="0">
                                          <p:val>
                                            <p:fltVal val="0"/>
                                          </p:val>
                                        </p:tav>
                                        <p:tav tm="100000">
                                          <p:val>
                                            <p:strVal val="#ppt_h"/>
                                          </p:val>
                                        </p:tav>
                                      </p:tavLst>
                                    </p:anim>
                                    <p:animEffect transition="in" filter="fade">
                                      <p:cBhvr>
                                        <p:cTn id="100" dur="500"/>
                                        <p:tgtEl>
                                          <p:spTgt spid="113"/>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13"/>
                                        </p:tgtEl>
                                      </p:cBhvr>
                                    </p:animEffect>
                                    <p:animScale>
                                      <p:cBhvr>
                                        <p:cTn id="103" dur="250" autoRev="1" fill="hold"/>
                                        <p:tgtEl>
                                          <p:spTgt spid="113"/>
                                        </p:tgtEl>
                                      </p:cBhvr>
                                      <p:by x="105000" y="105000"/>
                                    </p:animScale>
                                  </p:childTnLst>
                                </p:cTn>
                              </p:par>
                            </p:childTnLst>
                          </p:cTn>
                        </p:par>
                      </p:childTnLst>
                    </p:cTn>
                  </p:par>
                </p:childTnLst>
              </p:cTn>
              <p:nextCondLst>
                <p:cond evt="onClick" delay="0">
                  <p:tgtEl>
                    <p:spTgt spid="112"/>
                  </p:tgtEl>
                </p:cond>
              </p:nextCondLst>
            </p:seq>
            <p:seq concurrent="1" nextAc="seek">
              <p:cTn id="104" restart="whenNotActive" fill="hold" evtFilter="cancelBubble" nodeType="interactiveSeq">
                <p:stCondLst>
                  <p:cond evt="onClick" delay="0">
                    <p:tgtEl>
                      <p:spTgt spid="96"/>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 calcmode="lin" valueType="num">
                                      <p:cBhvr>
                                        <p:cTn id="109" dur="500" fill="hold"/>
                                        <p:tgtEl>
                                          <p:spTgt spid="97"/>
                                        </p:tgtEl>
                                        <p:attrNameLst>
                                          <p:attrName>ppt_w</p:attrName>
                                        </p:attrNameLst>
                                      </p:cBhvr>
                                      <p:tavLst>
                                        <p:tav tm="0">
                                          <p:val>
                                            <p:fltVal val="0"/>
                                          </p:val>
                                        </p:tav>
                                        <p:tav tm="100000">
                                          <p:val>
                                            <p:strVal val="#ppt_w"/>
                                          </p:val>
                                        </p:tav>
                                      </p:tavLst>
                                    </p:anim>
                                    <p:anim calcmode="lin" valueType="num">
                                      <p:cBhvr>
                                        <p:cTn id="110" dur="500" fill="hold"/>
                                        <p:tgtEl>
                                          <p:spTgt spid="97"/>
                                        </p:tgtEl>
                                        <p:attrNameLst>
                                          <p:attrName>ppt_h</p:attrName>
                                        </p:attrNameLst>
                                      </p:cBhvr>
                                      <p:tavLst>
                                        <p:tav tm="0">
                                          <p:val>
                                            <p:fltVal val="0"/>
                                          </p:val>
                                        </p:tav>
                                        <p:tav tm="100000">
                                          <p:val>
                                            <p:strVal val="#ppt_h"/>
                                          </p:val>
                                        </p:tav>
                                      </p:tavLst>
                                    </p:anim>
                                    <p:animEffect transition="in" filter="fade">
                                      <p:cBhvr>
                                        <p:cTn id="111" dur="500"/>
                                        <p:tgtEl>
                                          <p:spTgt spid="97"/>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7"/>
                                        </p:tgtEl>
                                      </p:cBhvr>
                                    </p:animEffect>
                                    <p:animScale>
                                      <p:cBhvr>
                                        <p:cTn id="114"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15" restart="whenNotActive" fill="hold" evtFilter="cancelBubble" nodeType="interactiveSeq">
                <p:stCondLst>
                  <p:cond evt="onClick" delay="0">
                    <p:tgtEl>
                      <p:spTgt spid="98"/>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0"/>
                                        </p:tgtEl>
                                        <p:attrNameLst>
                                          <p:attrName>style.visibility</p:attrName>
                                        </p:attrNameLst>
                                      </p:cBhvr>
                                      <p:to>
                                        <p:strVal val="visible"/>
                                      </p:to>
                                    </p:set>
                                    <p:anim calcmode="lin" valueType="num">
                                      <p:cBhvr>
                                        <p:cTn id="120" dur="500" fill="hold"/>
                                        <p:tgtEl>
                                          <p:spTgt spid="100"/>
                                        </p:tgtEl>
                                        <p:attrNameLst>
                                          <p:attrName>ppt_w</p:attrName>
                                        </p:attrNameLst>
                                      </p:cBhvr>
                                      <p:tavLst>
                                        <p:tav tm="0">
                                          <p:val>
                                            <p:fltVal val="0"/>
                                          </p:val>
                                        </p:tav>
                                        <p:tav tm="100000">
                                          <p:val>
                                            <p:strVal val="#ppt_w"/>
                                          </p:val>
                                        </p:tav>
                                      </p:tavLst>
                                    </p:anim>
                                    <p:anim calcmode="lin" valueType="num">
                                      <p:cBhvr>
                                        <p:cTn id="121" dur="500" fill="hold"/>
                                        <p:tgtEl>
                                          <p:spTgt spid="100"/>
                                        </p:tgtEl>
                                        <p:attrNameLst>
                                          <p:attrName>ppt_h</p:attrName>
                                        </p:attrNameLst>
                                      </p:cBhvr>
                                      <p:tavLst>
                                        <p:tav tm="0">
                                          <p:val>
                                            <p:fltVal val="0"/>
                                          </p:val>
                                        </p:tav>
                                        <p:tav tm="100000">
                                          <p:val>
                                            <p:strVal val="#ppt_h"/>
                                          </p:val>
                                        </p:tav>
                                      </p:tavLst>
                                    </p:anim>
                                    <p:animEffect transition="in" filter="fade">
                                      <p:cBhvr>
                                        <p:cTn id="122" dur="500"/>
                                        <p:tgtEl>
                                          <p:spTgt spid="100"/>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0"/>
                                        </p:tgtEl>
                                      </p:cBhvr>
                                    </p:animEffect>
                                    <p:animScale>
                                      <p:cBhvr>
                                        <p:cTn id="125" dur="250" autoRev="1" fill="hold"/>
                                        <p:tgtEl>
                                          <p:spTgt spid="100"/>
                                        </p:tgtEl>
                                      </p:cBhvr>
                                      <p:by x="105000" y="105000"/>
                                    </p:animScale>
                                  </p:childTnLst>
                                </p:cTn>
                              </p:par>
                            </p:childTnLst>
                          </p:cTn>
                        </p:par>
                      </p:childTnLst>
                    </p:cTn>
                  </p:par>
                </p:childTnLst>
              </p:cTn>
              <p:nextCondLst>
                <p:cond evt="onClick" delay="0">
                  <p:tgtEl>
                    <p:spTgt spid="98"/>
                  </p:tgtEl>
                </p:cond>
              </p:nextCondLst>
            </p:seq>
            <p:seq concurrent="1" nextAc="seek">
              <p:cTn id="126" restart="whenNotActive" fill="hold" evtFilter="cancelBubble" nodeType="interactiveSeq">
                <p:stCondLst>
                  <p:cond evt="onClick" delay="0">
                    <p:tgtEl>
                      <p:spTgt spid="102"/>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3"/>
                                        </p:tgtEl>
                                        <p:attrNameLst>
                                          <p:attrName>style.visibility</p:attrName>
                                        </p:attrNameLst>
                                      </p:cBhvr>
                                      <p:to>
                                        <p:strVal val="visible"/>
                                      </p:to>
                                    </p:set>
                                    <p:anim calcmode="lin" valueType="num">
                                      <p:cBhvr>
                                        <p:cTn id="131" dur="500" fill="hold"/>
                                        <p:tgtEl>
                                          <p:spTgt spid="103"/>
                                        </p:tgtEl>
                                        <p:attrNameLst>
                                          <p:attrName>ppt_w</p:attrName>
                                        </p:attrNameLst>
                                      </p:cBhvr>
                                      <p:tavLst>
                                        <p:tav tm="0">
                                          <p:val>
                                            <p:fltVal val="0"/>
                                          </p:val>
                                        </p:tav>
                                        <p:tav tm="100000">
                                          <p:val>
                                            <p:strVal val="#ppt_w"/>
                                          </p:val>
                                        </p:tav>
                                      </p:tavLst>
                                    </p:anim>
                                    <p:anim calcmode="lin" valueType="num">
                                      <p:cBhvr>
                                        <p:cTn id="132" dur="500" fill="hold"/>
                                        <p:tgtEl>
                                          <p:spTgt spid="103"/>
                                        </p:tgtEl>
                                        <p:attrNameLst>
                                          <p:attrName>ppt_h</p:attrName>
                                        </p:attrNameLst>
                                      </p:cBhvr>
                                      <p:tavLst>
                                        <p:tav tm="0">
                                          <p:val>
                                            <p:fltVal val="0"/>
                                          </p:val>
                                        </p:tav>
                                        <p:tav tm="100000">
                                          <p:val>
                                            <p:strVal val="#ppt_h"/>
                                          </p:val>
                                        </p:tav>
                                      </p:tavLst>
                                    </p:anim>
                                    <p:animEffect transition="in" filter="fade">
                                      <p:cBhvr>
                                        <p:cTn id="133" dur="500"/>
                                        <p:tgtEl>
                                          <p:spTgt spid="103"/>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3"/>
                                        </p:tgtEl>
                                      </p:cBhvr>
                                    </p:animEffect>
                                    <p:animScale>
                                      <p:cBhvr>
                                        <p:cTn id="136"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37" restart="whenNotActive" fill="hold" evtFilter="cancelBubble" nodeType="interactiveSeq">
                <p:stCondLst>
                  <p:cond evt="onClick" delay="0">
                    <p:tgtEl>
                      <p:spTgt spid="108"/>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109"/>
                                        </p:tgtEl>
                                        <p:attrNameLst>
                                          <p:attrName>style.visibility</p:attrName>
                                        </p:attrNameLst>
                                      </p:cBhvr>
                                      <p:to>
                                        <p:strVal val="visible"/>
                                      </p:to>
                                    </p:set>
                                    <p:anim calcmode="lin" valueType="num">
                                      <p:cBhvr>
                                        <p:cTn id="142" dur="500" fill="hold"/>
                                        <p:tgtEl>
                                          <p:spTgt spid="109"/>
                                        </p:tgtEl>
                                        <p:attrNameLst>
                                          <p:attrName>ppt_w</p:attrName>
                                        </p:attrNameLst>
                                      </p:cBhvr>
                                      <p:tavLst>
                                        <p:tav tm="0">
                                          <p:val>
                                            <p:fltVal val="0"/>
                                          </p:val>
                                        </p:tav>
                                        <p:tav tm="100000">
                                          <p:val>
                                            <p:strVal val="#ppt_w"/>
                                          </p:val>
                                        </p:tav>
                                      </p:tavLst>
                                    </p:anim>
                                    <p:anim calcmode="lin" valueType="num">
                                      <p:cBhvr>
                                        <p:cTn id="143" dur="500" fill="hold"/>
                                        <p:tgtEl>
                                          <p:spTgt spid="109"/>
                                        </p:tgtEl>
                                        <p:attrNameLst>
                                          <p:attrName>ppt_h</p:attrName>
                                        </p:attrNameLst>
                                      </p:cBhvr>
                                      <p:tavLst>
                                        <p:tav tm="0">
                                          <p:val>
                                            <p:fltVal val="0"/>
                                          </p:val>
                                        </p:tav>
                                        <p:tav tm="100000">
                                          <p:val>
                                            <p:strVal val="#ppt_h"/>
                                          </p:val>
                                        </p:tav>
                                      </p:tavLst>
                                    </p:anim>
                                    <p:animEffect transition="in" filter="fade">
                                      <p:cBhvr>
                                        <p:cTn id="144" dur="500"/>
                                        <p:tgtEl>
                                          <p:spTgt spid="109"/>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109"/>
                                        </p:tgtEl>
                                      </p:cBhvr>
                                    </p:animEffect>
                                    <p:animScale>
                                      <p:cBhvr>
                                        <p:cTn id="147" dur="250" autoRev="1" fill="hold"/>
                                        <p:tgtEl>
                                          <p:spTgt spid="109"/>
                                        </p:tgtEl>
                                      </p:cBhvr>
                                      <p:by x="105000" y="105000"/>
                                    </p:animScale>
                                  </p:childTnLst>
                                </p:cTn>
                              </p:par>
                            </p:childTnLst>
                          </p:cTn>
                        </p:par>
                      </p:childTnLst>
                    </p:cTn>
                  </p:par>
                </p:childTnLst>
              </p:cTn>
              <p:nextCondLst>
                <p:cond evt="onClick" delay="0">
                  <p:tgtEl>
                    <p:spTgt spid="108"/>
                  </p:tgtEl>
                </p:cond>
              </p:nextCondLst>
            </p:seq>
            <p:seq concurrent="1" nextAc="seek">
              <p:cTn id="148" restart="whenNotActive" fill="hold" evtFilter="cancelBubble" nodeType="interactiveSeq">
                <p:stCondLst>
                  <p:cond evt="onClick" delay="0">
                    <p:tgtEl>
                      <p:spTgt spid="110"/>
                    </p:tgtEl>
                  </p:cond>
                </p:stCondLst>
                <p:endSync evt="end" delay="0">
                  <p:rtn val="all"/>
                </p:endSync>
                <p:childTnLst>
                  <p:par>
                    <p:cTn id="149" fill="hold">
                      <p:stCondLst>
                        <p:cond delay="0"/>
                      </p:stCondLst>
                      <p:childTnLst>
                        <p:par>
                          <p:cTn id="150" fill="hold">
                            <p:stCondLst>
                              <p:cond delay="0"/>
                            </p:stCondLst>
                            <p:childTnLst>
                              <p:par>
                                <p:cTn id="151" presetID="53" presetClass="entr" presetSubtype="16" fill="hold" grpId="0" nodeType="withEffect">
                                  <p:stCondLst>
                                    <p:cond delay="0"/>
                                  </p:stCondLst>
                                  <p:childTnLst>
                                    <p:set>
                                      <p:cBhvr>
                                        <p:cTn id="152" dur="1" fill="hold">
                                          <p:stCondLst>
                                            <p:cond delay="0"/>
                                          </p:stCondLst>
                                        </p:cTn>
                                        <p:tgtEl>
                                          <p:spTgt spid="111"/>
                                        </p:tgtEl>
                                        <p:attrNameLst>
                                          <p:attrName>style.visibility</p:attrName>
                                        </p:attrNameLst>
                                      </p:cBhvr>
                                      <p:to>
                                        <p:strVal val="visible"/>
                                      </p:to>
                                    </p:set>
                                    <p:anim calcmode="lin" valueType="num">
                                      <p:cBhvr>
                                        <p:cTn id="153" dur="500" fill="hold"/>
                                        <p:tgtEl>
                                          <p:spTgt spid="111"/>
                                        </p:tgtEl>
                                        <p:attrNameLst>
                                          <p:attrName>ppt_w</p:attrName>
                                        </p:attrNameLst>
                                      </p:cBhvr>
                                      <p:tavLst>
                                        <p:tav tm="0">
                                          <p:val>
                                            <p:fltVal val="0"/>
                                          </p:val>
                                        </p:tav>
                                        <p:tav tm="100000">
                                          <p:val>
                                            <p:strVal val="#ppt_w"/>
                                          </p:val>
                                        </p:tav>
                                      </p:tavLst>
                                    </p:anim>
                                    <p:anim calcmode="lin" valueType="num">
                                      <p:cBhvr>
                                        <p:cTn id="154" dur="500" fill="hold"/>
                                        <p:tgtEl>
                                          <p:spTgt spid="111"/>
                                        </p:tgtEl>
                                        <p:attrNameLst>
                                          <p:attrName>ppt_h</p:attrName>
                                        </p:attrNameLst>
                                      </p:cBhvr>
                                      <p:tavLst>
                                        <p:tav tm="0">
                                          <p:val>
                                            <p:fltVal val="0"/>
                                          </p:val>
                                        </p:tav>
                                        <p:tav tm="100000">
                                          <p:val>
                                            <p:strVal val="#ppt_h"/>
                                          </p:val>
                                        </p:tav>
                                      </p:tavLst>
                                    </p:anim>
                                    <p:animEffect transition="in" filter="fade">
                                      <p:cBhvr>
                                        <p:cTn id="155" dur="500"/>
                                        <p:tgtEl>
                                          <p:spTgt spid="111"/>
                                        </p:tgtEl>
                                      </p:cBhvr>
                                    </p:animEffect>
                                  </p:childTnLst>
                                  <p:subTnLst>
                                    <p:audio>
                                      <p:cMediaNode>
                                        <p:cTn display="0" masterRel="sameClick">
                                          <p:stCondLst>
                                            <p:cond evt="begin" delay="0">
                                              <p:tn val="151"/>
                                            </p:cond>
                                          </p:stCondLst>
                                          <p:endCondLst>
                                            <p:cond evt="onStopAudio" delay="0">
                                              <p:tgtEl>
                                                <p:sldTgt/>
                                              </p:tgtEl>
                                            </p:cond>
                                          </p:endCondLst>
                                        </p:cTn>
                                        <p:tgtEl>
                                          <p:sndTgt r:embed="rId3" name="Bling.wav"/>
                                        </p:tgtEl>
                                      </p:cMediaNode>
                                    </p:audio>
                                  </p:subTnLst>
                                </p:cTn>
                              </p:par>
                              <p:par>
                                <p:cTn id="156" presetID="26" presetClass="emph" presetSubtype="0" fill="hold" grpId="1" nodeType="withEffect">
                                  <p:stCondLst>
                                    <p:cond delay="500"/>
                                  </p:stCondLst>
                                  <p:childTnLst>
                                    <p:animEffect transition="out" filter="fade">
                                      <p:cBhvr>
                                        <p:cTn id="157" dur="500" tmFilter="0, 0; .2, .5; .8, .5; 1, 0"/>
                                        <p:tgtEl>
                                          <p:spTgt spid="111"/>
                                        </p:tgtEl>
                                      </p:cBhvr>
                                    </p:animEffect>
                                    <p:animScale>
                                      <p:cBhvr>
                                        <p:cTn id="158" dur="250" autoRev="1" fill="hold"/>
                                        <p:tgtEl>
                                          <p:spTgt spid="111"/>
                                        </p:tgtEl>
                                      </p:cBhvr>
                                      <p:by x="105000" y="105000"/>
                                    </p:animScale>
                                  </p:childTnLst>
                                </p:cTn>
                              </p:par>
                            </p:childTnLst>
                          </p:cTn>
                        </p:par>
                      </p:childTnLst>
                    </p:cTn>
                  </p:par>
                </p:childTnLst>
              </p:cTn>
              <p:nextCondLst>
                <p:cond evt="onClick" delay="0">
                  <p:tgtEl>
                    <p:spTgt spid="110"/>
                  </p:tgtEl>
                </p:cond>
              </p:nextCondLst>
            </p:seq>
            <p:seq concurrent="1" nextAc="seek">
              <p:cTn id="159" restart="whenNotActive" fill="hold" evtFilter="cancelBubble" nodeType="interactiveSeq">
                <p:stCondLst>
                  <p:cond evt="onClick" delay="0">
                    <p:tgtEl>
                      <p:spTgt spid="114"/>
                    </p:tgtEl>
                  </p:cond>
                </p:stCondLst>
                <p:endSync evt="end" delay="0">
                  <p:rtn val="all"/>
                </p:endSync>
                <p:childTnLst>
                  <p:par>
                    <p:cTn id="160" fill="hold">
                      <p:stCondLst>
                        <p:cond delay="0"/>
                      </p:stCondLst>
                      <p:childTnLst>
                        <p:par>
                          <p:cTn id="161" fill="hold">
                            <p:stCondLst>
                              <p:cond delay="0"/>
                            </p:stCondLst>
                            <p:childTnLst>
                              <p:par>
                                <p:cTn id="162" presetID="53" presetClass="entr" presetSubtype="16" fill="hold" grpId="0" nodeType="withEffect">
                                  <p:stCondLst>
                                    <p:cond delay="0"/>
                                  </p:stCondLst>
                                  <p:childTnLst>
                                    <p:set>
                                      <p:cBhvr>
                                        <p:cTn id="163" dur="1" fill="hold">
                                          <p:stCondLst>
                                            <p:cond delay="0"/>
                                          </p:stCondLst>
                                        </p:cTn>
                                        <p:tgtEl>
                                          <p:spTgt spid="115"/>
                                        </p:tgtEl>
                                        <p:attrNameLst>
                                          <p:attrName>style.visibility</p:attrName>
                                        </p:attrNameLst>
                                      </p:cBhvr>
                                      <p:to>
                                        <p:strVal val="visible"/>
                                      </p:to>
                                    </p:set>
                                    <p:anim calcmode="lin" valueType="num">
                                      <p:cBhvr>
                                        <p:cTn id="164" dur="500" fill="hold"/>
                                        <p:tgtEl>
                                          <p:spTgt spid="115"/>
                                        </p:tgtEl>
                                        <p:attrNameLst>
                                          <p:attrName>ppt_w</p:attrName>
                                        </p:attrNameLst>
                                      </p:cBhvr>
                                      <p:tavLst>
                                        <p:tav tm="0">
                                          <p:val>
                                            <p:fltVal val="0"/>
                                          </p:val>
                                        </p:tav>
                                        <p:tav tm="100000">
                                          <p:val>
                                            <p:strVal val="#ppt_w"/>
                                          </p:val>
                                        </p:tav>
                                      </p:tavLst>
                                    </p:anim>
                                    <p:anim calcmode="lin" valueType="num">
                                      <p:cBhvr>
                                        <p:cTn id="165" dur="500" fill="hold"/>
                                        <p:tgtEl>
                                          <p:spTgt spid="115"/>
                                        </p:tgtEl>
                                        <p:attrNameLst>
                                          <p:attrName>ppt_h</p:attrName>
                                        </p:attrNameLst>
                                      </p:cBhvr>
                                      <p:tavLst>
                                        <p:tav tm="0">
                                          <p:val>
                                            <p:fltVal val="0"/>
                                          </p:val>
                                        </p:tav>
                                        <p:tav tm="100000">
                                          <p:val>
                                            <p:strVal val="#ppt_h"/>
                                          </p:val>
                                        </p:tav>
                                      </p:tavLst>
                                    </p:anim>
                                    <p:animEffect transition="in" filter="fade">
                                      <p:cBhvr>
                                        <p:cTn id="166" dur="500"/>
                                        <p:tgtEl>
                                          <p:spTgt spid="115"/>
                                        </p:tgtEl>
                                      </p:cBhvr>
                                    </p:animEffect>
                                  </p:childTnLst>
                                  <p:subTnLst>
                                    <p:audio>
                                      <p:cMediaNode>
                                        <p:cTn display="0" masterRel="sameClick">
                                          <p:stCondLst>
                                            <p:cond evt="begin" delay="0">
                                              <p:tn val="162"/>
                                            </p:cond>
                                          </p:stCondLst>
                                          <p:endCondLst>
                                            <p:cond evt="onStopAudio" delay="0">
                                              <p:tgtEl>
                                                <p:sldTgt/>
                                              </p:tgtEl>
                                            </p:cond>
                                          </p:endCondLst>
                                        </p:cTn>
                                        <p:tgtEl>
                                          <p:sndTgt r:embed="rId3" name="Bling.wav"/>
                                        </p:tgtEl>
                                      </p:cMediaNode>
                                    </p:audio>
                                  </p:subTnLst>
                                </p:cTn>
                              </p:par>
                              <p:par>
                                <p:cTn id="167" presetID="26" presetClass="emph" presetSubtype="0" fill="hold" grpId="1" nodeType="withEffect">
                                  <p:stCondLst>
                                    <p:cond delay="500"/>
                                  </p:stCondLst>
                                  <p:childTnLst>
                                    <p:animEffect transition="out" filter="fade">
                                      <p:cBhvr>
                                        <p:cTn id="168" dur="500" tmFilter="0, 0; .2, .5; .8, .5; 1, 0"/>
                                        <p:tgtEl>
                                          <p:spTgt spid="115"/>
                                        </p:tgtEl>
                                      </p:cBhvr>
                                    </p:animEffect>
                                    <p:animScale>
                                      <p:cBhvr>
                                        <p:cTn id="169" dur="250" autoRev="1" fill="hold"/>
                                        <p:tgtEl>
                                          <p:spTgt spid="115"/>
                                        </p:tgtEl>
                                      </p:cBhvr>
                                      <p:by x="105000" y="105000"/>
                                    </p:animScale>
                                  </p:childTnLst>
                                </p:cTn>
                              </p:par>
                            </p:childTnLst>
                          </p:cTn>
                        </p:par>
                      </p:childTnLst>
                    </p:cTn>
                  </p:par>
                </p:childTnLst>
              </p:cTn>
              <p:nextCondLst>
                <p:cond evt="onClick" delay="0">
                  <p:tgtEl>
                    <p:spTgt spid="114"/>
                  </p:tgtEl>
                </p:cond>
              </p:nextCondLst>
            </p:seq>
            <p:seq concurrent="1" nextAc="seek">
              <p:cTn id="170" restart="whenNotActive" fill="hold" evtFilter="cancelBubble" nodeType="interactiveSeq">
                <p:stCondLst>
                  <p:cond evt="onClick" delay="0">
                    <p:tgtEl>
                      <p:spTgt spid="116"/>
                    </p:tgtEl>
                  </p:cond>
                </p:stCondLst>
                <p:endSync evt="end" delay="0">
                  <p:rtn val="all"/>
                </p:endSync>
                <p:childTnLst>
                  <p:par>
                    <p:cTn id="171" fill="hold">
                      <p:stCondLst>
                        <p:cond delay="0"/>
                      </p:stCondLst>
                      <p:childTnLst>
                        <p:par>
                          <p:cTn id="172" fill="hold">
                            <p:stCondLst>
                              <p:cond delay="0"/>
                            </p:stCondLst>
                            <p:childTnLst>
                              <p:par>
                                <p:cTn id="173" presetID="53" presetClass="entr" presetSubtype="16" fill="hold" grpId="0" nodeType="withEffect">
                                  <p:stCondLst>
                                    <p:cond delay="0"/>
                                  </p:stCondLst>
                                  <p:childTnLst>
                                    <p:set>
                                      <p:cBhvr>
                                        <p:cTn id="174" dur="1" fill="hold">
                                          <p:stCondLst>
                                            <p:cond delay="0"/>
                                          </p:stCondLst>
                                        </p:cTn>
                                        <p:tgtEl>
                                          <p:spTgt spid="117"/>
                                        </p:tgtEl>
                                        <p:attrNameLst>
                                          <p:attrName>style.visibility</p:attrName>
                                        </p:attrNameLst>
                                      </p:cBhvr>
                                      <p:to>
                                        <p:strVal val="visible"/>
                                      </p:to>
                                    </p:set>
                                    <p:anim calcmode="lin" valueType="num">
                                      <p:cBhvr>
                                        <p:cTn id="175" dur="500" fill="hold"/>
                                        <p:tgtEl>
                                          <p:spTgt spid="117"/>
                                        </p:tgtEl>
                                        <p:attrNameLst>
                                          <p:attrName>ppt_w</p:attrName>
                                        </p:attrNameLst>
                                      </p:cBhvr>
                                      <p:tavLst>
                                        <p:tav tm="0">
                                          <p:val>
                                            <p:fltVal val="0"/>
                                          </p:val>
                                        </p:tav>
                                        <p:tav tm="100000">
                                          <p:val>
                                            <p:strVal val="#ppt_w"/>
                                          </p:val>
                                        </p:tav>
                                      </p:tavLst>
                                    </p:anim>
                                    <p:anim calcmode="lin" valueType="num">
                                      <p:cBhvr>
                                        <p:cTn id="176" dur="500" fill="hold"/>
                                        <p:tgtEl>
                                          <p:spTgt spid="117"/>
                                        </p:tgtEl>
                                        <p:attrNameLst>
                                          <p:attrName>ppt_h</p:attrName>
                                        </p:attrNameLst>
                                      </p:cBhvr>
                                      <p:tavLst>
                                        <p:tav tm="0">
                                          <p:val>
                                            <p:fltVal val="0"/>
                                          </p:val>
                                        </p:tav>
                                        <p:tav tm="100000">
                                          <p:val>
                                            <p:strVal val="#ppt_h"/>
                                          </p:val>
                                        </p:tav>
                                      </p:tavLst>
                                    </p:anim>
                                    <p:animEffect transition="in" filter="fade">
                                      <p:cBhvr>
                                        <p:cTn id="177" dur="500"/>
                                        <p:tgtEl>
                                          <p:spTgt spid="117"/>
                                        </p:tgtEl>
                                      </p:cBhvr>
                                    </p:animEffect>
                                  </p:childTnLst>
                                  <p:subTnLst>
                                    <p:audio>
                                      <p:cMediaNode>
                                        <p:cTn display="0" masterRel="sameClick">
                                          <p:stCondLst>
                                            <p:cond evt="begin" delay="0">
                                              <p:tn val="173"/>
                                            </p:cond>
                                          </p:stCondLst>
                                          <p:endCondLst>
                                            <p:cond evt="onStopAudio" delay="0">
                                              <p:tgtEl>
                                                <p:sldTgt/>
                                              </p:tgtEl>
                                            </p:cond>
                                          </p:endCondLst>
                                        </p:cTn>
                                        <p:tgtEl>
                                          <p:sndTgt r:embed="rId3" name="Bling.wav"/>
                                        </p:tgtEl>
                                      </p:cMediaNode>
                                    </p:audio>
                                  </p:subTnLst>
                                </p:cTn>
                              </p:par>
                              <p:par>
                                <p:cTn id="178" presetID="26" presetClass="emph" presetSubtype="0" fill="hold" grpId="1" nodeType="withEffect">
                                  <p:stCondLst>
                                    <p:cond delay="500"/>
                                  </p:stCondLst>
                                  <p:childTnLst>
                                    <p:animEffect transition="out" filter="fade">
                                      <p:cBhvr>
                                        <p:cTn id="179" dur="500" tmFilter="0, 0; .2, .5; .8, .5; 1, 0"/>
                                        <p:tgtEl>
                                          <p:spTgt spid="117"/>
                                        </p:tgtEl>
                                      </p:cBhvr>
                                    </p:animEffect>
                                    <p:animScale>
                                      <p:cBhvr>
                                        <p:cTn id="180" dur="250" autoRev="1" fill="hold"/>
                                        <p:tgtEl>
                                          <p:spTgt spid="117"/>
                                        </p:tgtEl>
                                      </p:cBhvr>
                                      <p:by x="105000" y="105000"/>
                                    </p:animScale>
                                  </p:childTnLst>
                                </p:cTn>
                              </p:par>
                            </p:childTnLst>
                          </p:cTn>
                        </p:par>
                      </p:childTnLst>
                    </p:cTn>
                  </p:par>
                </p:childTnLst>
              </p:cTn>
              <p:nextCondLst>
                <p:cond evt="onClick" delay="0">
                  <p:tgtEl>
                    <p:spTgt spid="116"/>
                  </p:tgtEl>
                </p:cond>
              </p:nextCondLst>
            </p:seq>
          </p:childTnLst>
        </p:cTn>
      </p:par>
    </p:tnLst>
    <p:bldLst>
      <p:bldP spid="101" grpId="0"/>
      <p:bldP spid="101" grpId="1"/>
      <p:bldP spid="105" grpId="0"/>
      <p:bldP spid="105" grpId="1"/>
      <p:bldP spid="107" grpId="0"/>
      <p:bldP spid="107" grpId="1"/>
      <p:bldP spid="113" grpId="0"/>
      <p:bldP spid="113" grpId="1"/>
      <p:bldP spid="97" grpId="0"/>
      <p:bldP spid="97" grpId="1"/>
      <p:bldP spid="100" grpId="0"/>
      <p:bldP spid="100" grpId="1"/>
      <p:bldP spid="103" grpId="0"/>
      <p:bldP spid="103" grpId="1"/>
      <p:bldP spid="109" grpId="0"/>
      <p:bldP spid="109" grpId="1"/>
      <p:bldP spid="111" grpId="0"/>
      <p:bldP spid="111" grpId="1"/>
      <p:bldP spid="115" grpId="0"/>
      <p:bldP spid="115" grpId="1"/>
      <p:bldP spid="117" grpId="0"/>
      <p:bldP spid="1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2000250" y="54102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0" y="30996"/>
            <a:ext cx="12192000" cy="5379204"/>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685799" y="1377096"/>
            <a:ext cx="10820400" cy="4360969"/>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DCC3AC"/>
            </a:solidFill>
          </p:spPr>
          <p:txBody>
            <a:bodyPr/>
            <a:lstStyle/>
            <a:p>
              <a:endParaRPr lang="vi-VN"/>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352498" y="999626"/>
            <a:ext cx="5507503" cy="953502"/>
            <a:chOff x="0" y="0"/>
            <a:chExt cx="2175804" cy="376692"/>
          </a:xfrm>
        </p:grpSpPr>
        <p:sp>
          <p:nvSpPr>
            <p:cNvPr id="6" name="Freeform 6"/>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vi-VN"/>
            </a:p>
          </p:txBody>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sp>
        <p:nvSpPr>
          <p:cNvPr id="8" name="AutoShape 8"/>
          <p:cNvSpPr/>
          <p:nvPr/>
        </p:nvSpPr>
        <p:spPr>
          <a:xfrm rot="-5400000">
            <a:off x="-1391805"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9" name="AutoShape 9"/>
          <p:cNvSpPr/>
          <p:nvPr/>
        </p:nvSpPr>
        <p:spPr>
          <a:xfrm rot="-5400000">
            <a:off x="9013266"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10" name="Freeform 10"/>
          <p:cNvSpPr/>
          <p:nvPr/>
        </p:nvSpPr>
        <p:spPr>
          <a:xfrm>
            <a:off x="10060547" y="754295"/>
            <a:ext cx="1750301" cy="13716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1" name="Freeform 11"/>
          <p:cNvSpPr/>
          <p:nvPr/>
        </p:nvSpPr>
        <p:spPr>
          <a:xfrm rot="-5400000">
            <a:off x="1304668" y="4126577"/>
            <a:ext cx="779412" cy="3388748"/>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txBody>
          <a:bodyPr/>
          <a:lstStyle/>
          <a:p>
            <a:endParaRPr lang="vi-VN"/>
          </a:p>
        </p:txBody>
      </p:sp>
      <p:sp>
        <p:nvSpPr>
          <p:cNvPr id="12" name="TextBox 12"/>
          <p:cNvSpPr txBox="1"/>
          <p:nvPr/>
        </p:nvSpPr>
        <p:spPr>
          <a:xfrm>
            <a:off x="3815450" y="885326"/>
            <a:ext cx="4567201" cy="1025537"/>
          </a:xfrm>
          <a:prstGeom prst="rect">
            <a:avLst/>
          </a:prstGeom>
        </p:spPr>
        <p:txBody>
          <a:bodyPr lIns="0" tIns="0" rIns="0" bIns="0" rtlCol="0" anchor="t">
            <a:spAutoFit/>
          </a:bodyPr>
          <a:lstStyle/>
          <a:p>
            <a:pPr algn="ctr">
              <a:lnSpc>
                <a:spcPts val="8587"/>
              </a:lnSpc>
            </a:pP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Cách</a:t>
            </a:r>
            <a:r>
              <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chơi</a:t>
            </a:r>
            <a:endPar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1376154" y="2516208"/>
            <a:ext cx="9425294" cy="2913555"/>
          </a:xfrm>
          <a:prstGeom prst="rect">
            <a:avLst/>
          </a:prstGeom>
        </p:spPr>
        <p:txBody>
          <a:bodyPr wrap="square" lIns="0" tIns="0" rIns="0" bIns="0" rtlCol="0" anchor="t">
            <a:spAutoFit/>
          </a:bodyPr>
          <a:lstStyle/>
          <a:p>
            <a:pPr algn="ctr"/>
            <a:r>
              <a:rPr lang="en-US" sz="3200" b="1" dirty="0" err="1">
                <a:solidFill>
                  <a:srgbClr val="000000"/>
                </a:solidFill>
                <a:latin typeface="Times New Roman" panose="02020603050405020304" pitchFamily="18" charset="0"/>
                <a:cs typeface="Times New Roman" panose="02020603050405020304" pitchFamily="18" charset="0"/>
              </a:rPr>
              <a:t>Chọn</a:t>
            </a:r>
            <a:r>
              <a:rPr lang="en-US" sz="3200" b="1" dirty="0">
                <a:solidFill>
                  <a:srgbClr val="000000"/>
                </a:solidFill>
                <a:latin typeface="Times New Roman" panose="02020603050405020304" pitchFamily="18" charset="0"/>
                <a:cs typeface="Times New Roman" panose="02020603050405020304" pitchFamily="18" charset="0"/>
              </a:rPr>
              <a:t> 1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tham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trả</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lời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điền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vào</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hoàn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tất</a:t>
            </a:r>
            <a:r>
              <a:rPr lang="en-US" sz="3200" b="1" dirty="0">
                <a:solidFill>
                  <a:srgbClr val="000000"/>
                </a:solidFill>
                <a:latin typeface="Times New Roman" panose="02020603050405020304" pitchFamily="18" charset="0"/>
                <a:cs typeface="Times New Roman" panose="02020603050405020304" pitchFamily="18" charset="0"/>
              </a:rPr>
              <a:t> 8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ra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từ</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khóa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a:t>
            </a:r>
          </a:p>
          <a:p>
            <a:pPr algn="ctr"/>
            <a:endParaRPr lang="en-US" sz="2933" dirty="0">
              <a:solidFill>
                <a:srgbClr val="000000"/>
              </a:solidFill>
              <a:latin typeface="Quicksand Bold"/>
            </a:endParaRPr>
          </a:p>
          <a:p>
            <a:pPr algn="ctr"/>
            <a:r>
              <a:rPr lang="en-US" sz="3200" dirty="0" err="1">
                <a:solidFill>
                  <a:schemeClr val="accent3">
                    <a:lumMod val="50000"/>
                  </a:schemeClr>
                </a:solidFill>
                <a:latin typeface="Averta Std ExtraBold" panose="00000900000000000000" pitchFamily="50" charset="0"/>
              </a:rPr>
              <a:t>Câu</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trả</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lời</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dirty="0">
                <a:solidFill>
                  <a:srgbClr val="C00000"/>
                </a:solidFill>
                <a:latin typeface="Averta Std ExtraBold" panose="00000900000000000000" pitchFamily="50" charset="0"/>
              </a:rPr>
              <a:t>+1đ</a:t>
            </a:r>
          </a:p>
          <a:p>
            <a:pPr algn="ctr"/>
            <a:r>
              <a:rPr lang="en-US" sz="3200" dirty="0" err="1">
                <a:solidFill>
                  <a:schemeClr val="accent3">
                    <a:lumMod val="50000"/>
                  </a:schemeClr>
                </a:solidFill>
                <a:latin typeface="Averta Std ExtraBold" panose="00000900000000000000" pitchFamily="50" charset="0"/>
              </a:rPr>
              <a:t>Từ</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khóa</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b="1" dirty="0">
                <a:solidFill>
                  <a:srgbClr val="C00000"/>
                </a:solidFill>
                <a:latin typeface="Averta Std ExtraBold" panose="00000900000000000000" pitchFamily="50" charset="0"/>
              </a:rPr>
              <a:t>+3đ</a:t>
            </a:r>
          </a:p>
          <a:p>
            <a:pPr algn="ctr"/>
            <a:endParaRPr lang="en-US" sz="3200" dirty="0">
              <a:solidFill>
                <a:srgbClr val="000000"/>
              </a:solidFill>
              <a:latin typeface="Quicksand Bold"/>
            </a:endParaRPr>
          </a:p>
        </p:txBody>
      </p:sp>
      <p:sp>
        <p:nvSpPr>
          <p:cNvPr id="15" name="Freeform 5"/>
          <p:cNvSpPr/>
          <p:nvPr/>
        </p:nvSpPr>
        <p:spPr>
          <a:xfrm rot="-2924207">
            <a:off x="-913427" y="-517647"/>
            <a:ext cx="2711864" cy="1632049"/>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Tree>
    <p:extLst>
      <p:ext uri="{BB962C8B-B14F-4D97-AF65-F5344CB8AC3E}">
        <p14:creationId xmlns:p14="http://schemas.microsoft.com/office/powerpoint/2010/main" val="350519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275672" y="1990971"/>
            <a:ext cx="12740588" cy="8362459"/>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855082" y="1827779"/>
            <a:ext cx="4479082" cy="2743200"/>
          </a:xfrm>
          <a:custGeom>
            <a:avLst/>
            <a:gdLst/>
            <a:ahLst/>
            <a:cxnLst/>
            <a:rect l="l" t="t" r="r" b="b"/>
            <a:pathLst>
              <a:path w="6718623" h="4114800">
                <a:moveTo>
                  <a:pt x="0" y="0"/>
                </a:moveTo>
                <a:lnTo>
                  <a:pt x="6718622" y="0"/>
                </a:lnTo>
                <a:lnTo>
                  <a:pt x="67186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2897053" y="1601150"/>
            <a:ext cx="1508807" cy="182785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7514982" y="3429000"/>
            <a:ext cx="1243053" cy="1726463"/>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Freeform 6"/>
          <p:cNvSpPr/>
          <p:nvPr/>
        </p:nvSpPr>
        <p:spPr>
          <a:xfrm>
            <a:off x="8136509" y="4570979"/>
            <a:ext cx="5326693" cy="48006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7" name="Freeform 7"/>
          <p:cNvSpPr/>
          <p:nvPr/>
        </p:nvSpPr>
        <p:spPr>
          <a:xfrm>
            <a:off x="-1021719" y="-592661"/>
            <a:ext cx="4876800" cy="1646508"/>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8" name="Freeform 8"/>
          <p:cNvSpPr/>
          <p:nvPr/>
        </p:nvSpPr>
        <p:spPr>
          <a:xfrm>
            <a:off x="257352" y="230593"/>
            <a:ext cx="1791591" cy="1557055"/>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9" name="TextBox 9"/>
          <p:cNvSpPr txBox="1"/>
          <p:nvPr/>
        </p:nvSpPr>
        <p:spPr>
          <a:xfrm>
            <a:off x="4677018" y="2597625"/>
            <a:ext cx="2837965" cy="1282402"/>
          </a:xfrm>
          <a:prstGeom prst="rect">
            <a:avLst/>
          </a:prstGeom>
        </p:spPr>
        <p:txBody>
          <a:bodyPr lIns="0" tIns="0" rIns="0" bIns="0" rtlCol="0" anchor="t">
            <a:spAutoFit/>
          </a:bodyPr>
          <a:lstStyle/>
          <a:p>
            <a:pPr algn="ctr">
              <a:lnSpc>
                <a:spcPts val="4966"/>
              </a:lnSpc>
            </a:pPr>
            <a:r>
              <a:rPr lang="en-US" sz="4869" dirty="0">
                <a:solidFill>
                  <a:srgbClr val="000000"/>
                </a:solidFill>
                <a:latin typeface="Mongolian Baiti" panose="03000500000000000000" pitchFamily="66" charset="0"/>
                <a:cs typeface="Mongolian Baiti" panose="03000500000000000000" pitchFamily="66" charset="0"/>
              </a:rPr>
              <a:t>Question Time</a:t>
            </a:r>
          </a:p>
        </p:txBody>
      </p:sp>
      <p:sp>
        <p:nvSpPr>
          <p:cNvPr id="10" name="Freeform 8"/>
          <p:cNvSpPr/>
          <p:nvPr/>
        </p:nvSpPr>
        <p:spPr>
          <a:xfrm>
            <a:off x="328603" y="3880027"/>
            <a:ext cx="2260600" cy="3029590"/>
          </a:xfrm>
          <a:custGeom>
            <a:avLst/>
            <a:gdLst/>
            <a:ahLst/>
            <a:cxnLst/>
            <a:rect l="l" t="t" r="r" b="b"/>
            <a:pathLst>
              <a:path w="2993799" h="4020245">
                <a:moveTo>
                  <a:pt x="0" y="0"/>
                </a:moveTo>
                <a:lnTo>
                  <a:pt x="2993799" y="0"/>
                </a:lnTo>
                <a:lnTo>
                  <a:pt x="2993799" y="4020245"/>
                </a:lnTo>
                <a:lnTo>
                  <a:pt x="0" y="40202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Tree>
    <p:extLst>
      <p:ext uri="{BB962C8B-B14F-4D97-AF65-F5344CB8AC3E}">
        <p14:creationId xmlns:p14="http://schemas.microsoft.com/office/powerpoint/2010/main" val="108475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569710" y="8304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643" y="943070"/>
            <a:ext cx="254834" cy="295514"/>
          </a:xfrm>
          <a:prstGeom prst="rect">
            <a:avLst/>
          </a:prstGeom>
        </p:spPr>
      </p:pic>
      <p:sp>
        <p:nvSpPr>
          <p:cNvPr id="116" name="Rectangle: Rounded Corners 115">
            <a:extLst>
              <a:ext uri="{FF2B5EF4-FFF2-40B4-BE49-F238E27FC236}">
                <a16:creationId xmlns:a16="http://schemas.microsoft.com/office/drawing/2014/main" id="{82F53C26-248E-4AEB-9999-D41DB034BA6C}"/>
              </a:ext>
            </a:extLst>
          </p:cNvPr>
          <p:cNvSpPr/>
          <p:nvPr/>
        </p:nvSpPr>
        <p:spPr>
          <a:xfrm>
            <a:off x="3658110" y="110667"/>
            <a:ext cx="4991454" cy="578619"/>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4120108" y="101562"/>
            <a:ext cx="4130074"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Giải</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mã</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ô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chữ</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3235" y="160058"/>
            <a:ext cx="513459" cy="482949"/>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20726" y="160058"/>
            <a:ext cx="484416" cy="482949"/>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8"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382" y="989935"/>
            <a:ext cx="310145" cy="201781"/>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569710" y="1565790"/>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643" y="1678383"/>
            <a:ext cx="254834" cy="295514"/>
          </a:xfrm>
          <a:prstGeom prst="rect">
            <a:avLst/>
          </a:prstGeom>
        </p:spPr>
      </p:pic>
      <p:pic>
        <p:nvPicPr>
          <p:cNvPr id="139" name="!!MatThu1a">
            <a:hlinkClick r:id="rId11"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382" y="1725250"/>
            <a:ext cx="310145" cy="201781"/>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561872" y="4519159"/>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805" y="4631752"/>
            <a:ext cx="254834" cy="295514"/>
          </a:xfrm>
          <a:prstGeom prst="rect">
            <a:avLst/>
          </a:prstGeom>
        </p:spPr>
      </p:pic>
      <p:pic>
        <p:nvPicPr>
          <p:cNvPr id="142" name="!!MatThu1a">
            <a:hlinkClick r:id="rId12"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544" y="4678619"/>
            <a:ext cx="310145" cy="201781"/>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571397" y="3775336"/>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330" y="3887929"/>
            <a:ext cx="254834" cy="295514"/>
          </a:xfrm>
          <a:prstGeom prst="rect">
            <a:avLst/>
          </a:prstGeom>
        </p:spPr>
      </p:pic>
      <p:pic>
        <p:nvPicPr>
          <p:cNvPr id="145" name="!!MatThu1a">
            <a:hlinkClick r:id="rId13"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069" y="3934796"/>
            <a:ext cx="310145" cy="201781"/>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562405" y="30162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338" y="3128870"/>
            <a:ext cx="254834" cy="295514"/>
          </a:xfrm>
          <a:prstGeom prst="rect">
            <a:avLst/>
          </a:prstGeom>
        </p:spPr>
      </p:pic>
      <p:pic>
        <p:nvPicPr>
          <p:cNvPr id="148" name="!!MatThu1a">
            <a:hlinkClick r:id="rId14"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2077" y="3175737"/>
            <a:ext cx="310145" cy="201781"/>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562405" y="2282685"/>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338" y="2395278"/>
            <a:ext cx="254834" cy="295514"/>
          </a:xfrm>
          <a:prstGeom prst="rect">
            <a:avLst/>
          </a:prstGeom>
        </p:spPr>
      </p:pic>
      <p:pic>
        <p:nvPicPr>
          <p:cNvPr id="151" name="!!MatThu1a">
            <a:hlinkClick r:id="rId15"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2077" y="2442145"/>
            <a:ext cx="310145" cy="201781"/>
          </a:xfrm>
          <a:prstGeom prst="rect">
            <a:avLst/>
          </a:prstGeom>
        </p:spPr>
      </p:pic>
      <p:sp>
        <p:nvSpPr>
          <p:cNvPr id="135" name="!!MatThu1">
            <a:extLst>
              <a:ext uri="{FF2B5EF4-FFF2-40B4-BE49-F238E27FC236}">
                <a16:creationId xmlns:a16="http://schemas.microsoft.com/office/drawing/2014/main" id="{AADCC31D-3A57-4FC3-8711-A84E111F24C2}"/>
              </a:ext>
            </a:extLst>
          </p:cNvPr>
          <p:cNvSpPr/>
          <p:nvPr/>
        </p:nvSpPr>
        <p:spPr>
          <a:xfrm>
            <a:off x="564311" y="527250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244" y="5385100"/>
            <a:ext cx="254834" cy="295514"/>
          </a:xfrm>
          <a:prstGeom prst="rect">
            <a:avLst/>
          </a:prstGeom>
        </p:spPr>
      </p:pic>
      <p:pic>
        <p:nvPicPr>
          <p:cNvPr id="152" name="!!MatThu1a">
            <a:hlinkClick r:id="rId16"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3983" y="5431967"/>
            <a:ext cx="310145" cy="201781"/>
          </a:xfrm>
          <a:prstGeom prst="rect">
            <a:avLst/>
          </a:prstGeom>
        </p:spPr>
      </p:pic>
      <p:sp>
        <p:nvSpPr>
          <p:cNvPr id="169" name="!!MatThu1">
            <a:extLst>
              <a:ext uri="{FF2B5EF4-FFF2-40B4-BE49-F238E27FC236}">
                <a16:creationId xmlns:a16="http://schemas.microsoft.com/office/drawing/2014/main" id="{AADCC31D-3A57-4FC3-8711-A84E111F24C2}"/>
              </a:ext>
            </a:extLst>
          </p:cNvPr>
          <p:cNvSpPr/>
          <p:nvPr/>
        </p:nvSpPr>
        <p:spPr>
          <a:xfrm>
            <a:off x="551611" y="6020723"/>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544" y="6133316"/>
            <a:ext cx="254834" cy="295514"/>
          </a:xfrm>
          <a:prstGeom prst="rect">
            <a:avLst/>
          </a:prstGeom>
        </p:spPr>
      </p:pic>
      <p:pic>
        <p:nvPicPr>
          <p:cNvPr id="171" name="!!MatThu1a">
            <a:hlinkClick r:id="rId17"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283" y="6180183"/>
            <a:ext cx="310145" cy="201781"/>
          </a:xfrm>
          <a:prstGeom prst="rect">
            <a:avLst/>
          </a:prstGeom>
        </p:spPr>
      </p:pic>
      <p:sp>
        <p:nvSpPr>
          <p:cNvPr id="4" name="Rounded Rectangle 3"/>
          <p:cNvSpPr/>
          <p:nvPr/>
        </p:nvSpPr>
        <p:spPr>
          <a:xfrm>
            <a:off x="5877526" y="835060"/>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5878017" y="1548936"/>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5878017" y="2268305"/>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5877526" y="2977538"/>
            <a:ext cx="627915" cy="630938"/>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5878017" y="3693995"/>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5878015" y="4395326"/>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5878016" y="5122596"/>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5878018" y="5845515"/>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6571006" y="83603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6571015" y="154893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7970929" y="511527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6571013" y="584551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6d">
            <a:extLst>
              <a:ext uri="{FF2B5EF4-FFF2-40B4-BE49-F238E27FC236}">
                <a16:creationId xmlns:a16="http://schemas.microsoft.com/office/drawing/2014/main" id="{E1DD5BC0-8741-4818-896B-6C8355D3C1FC}"/>
              </a:ext>
            </a:extLst>
          </p:cNvPr>
          <p:cNvSpPr txBox="1"/>
          <p:nvPr/>
        </p:nvSpPr>
        <p:spPr>
          <a:xfrm>
            <a:off x="5955781" y="858932"/>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233" name="!!6d">
            <a:extLst>
              <a:ext uri="{FF2B5EF4-FFF2-40B4-BE49-F238E27FC236}">
                <a16:creationId xmlns:a16="http://schemas.microsoft.com/office/drawing/2014/main" id="{E1DD5BC0-8741-4818-896B-6C8355D3C1FC}"/>
              </a:ext>
            </a:extLst>
          </p:cNvPr>
          <p:cNvSpPr txBox="1"/>
          <p:nvPr/>
        </p:nvSpPr>
        <p:spPr>
          <a:xfrm>
            <a:off x="6648880" y="858905"/>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41" name="!!6d">
            <a:extLst>
              <a:ext uri="{FF2B5EF4-FFF2-40B4-BE49-F238E27FC236}">
                <a16:creationId xmlns:a16="http://schemas.microsoft.com/office/drawing/2014/main" id="{E1DD5BC0-8741-4818-896B-6C8355D3C1FC}"/>
              </a:ext>
            </a:extLst>
          </p:cNvPr>
          <p:cNvSpPr txBox="1"/>
          <p:nvPr/>
        </p:nvSpPr>
        <p:spPr>
          <a:xfrm>
            <a:off x="5955781" y="1568468"/>
            <a:ext cx="462170"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o</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53" name="!!6d">
            <a:extLst>
              <a:ext uri="{FF2B5EF4-FFF2-40B4-BE49-F238E27FC236}">
                <a16:creationId xmlns:a16="http://schemas.microsoft.com/office/drawing/2014/main" id="{E1DD5BC0-8741-4818-896B-6C8355D3C1FC}"/>
              </a:ext>
            </a:extLst>
          </p:cNvPr>
          <p:cNvSpPr txBox="1"/>
          <p:nvPr/>
        </p:nvSpPr>
        <p:spPr>
          <a:xfrm>
            <a:off x="5955781" y="227800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4" name="!!6d">
            <a:extLst>
              <a:ext uri="{FF2B5EF4-FFF2-40B4-BE49-F238E27FC236}">
                <a16:creationId xmlns:a16="http://schemas.microsoft.com/office/drawing/2014/main" id="{E1DD5BC0-8741-4818-896B-6C8355D3C1FC}"/>
              </a:ext>
            </a:extLst>
          </p:cNvPr>
          <p:cNvSpPr txBox="1"/>
          <p:nvPr/>
        </p:nvSpPr>
        <p:spPr>
          <a:xfrm>
            <a:off x="5955781" y="301040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55" name="!!6d">
            <a:extLst>
              <a:ext uri="{FF2B5EF4-FFF2-40B4-BE49-F238E27FC236}">
                <a16:creationId xmlns:a16="http://schemas.microsoft.com/office/drawing/2014/main" id="{E1DD5BC0-8741-4818-896B-6C8355D3C1FC}"/>
              </a:ext>
            </a:extLst>
          </p:cNvPr>
          <p:cNvSpPr txBox="1"/>
          <p:nvPr/>
        </p:nvSpPr>
        <p:spPr>
          <a:xfrm>
            <a:off x="5955781" y="3715853"/>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6" name="!!6d">
            <a:extLst>
              <a:ext uri="{FF2B5EF4-FFF2-40B4-BE49-F238E27FC236}">
                <a16:creationId xmlns:a16="http://schemas.microsoft.com/office/drawing/2014/main" id="{E1DD5BC0-8741-4818-896B-6C8355D3C1FC}"/>
              </a:ext>
            </a:extLst>
          </p:cNvPr>
          <p:cNvSpPr txBox="1"/>
          <p:nvPr/>
        </p:nvSpPr>
        <p:spPr>
          <a:xfrm>
            <a:off x="5948107" y="442553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257" name="!!6d">
            <a:extLst>
              <a:ext uri="{FF2B5EF4-FFF2-40B4-BE49-F238E27FC236}">
                <a16:creationId xmlns:a16="http://schemas.microsoft.com/office/drawing/2014/main" id="{E1DD5BC0-8741-4818-896B-6C8355D3C1FC}"/>
              </a:ext>
            </a:extLst>
          </p:cNvPr>
          <p:cNvSpPr txBox="1"/>
          <p:nvPr/>
        </p:nvSpPr>
        <p:spPr>
          <a:xfrm>
            <a:off x="5955781" y="5140395"/>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8" name="!!6d">
            <a:extLst>
              <a:ext uri="{FF2B5EF4-FFF2-40B4-BE49-F238E27FC236}">
                <a16:creationId xmlns:a16="http://schemas.microsoft.com/office/drawing/2014/main" id="{E1DD5BC0-8741-4818-896B-6C8355D3C1FC}"/>
              </a:ext>
            </a:extLst>
          </p:cNvPr>
          <p:cNvSpPr txBox="1"/>
          <p:nvPr/>
        </p:nvSpPr>
        <p:spPr>
          <a:xfrm>
            <a:off x="5948107" y="586338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67" name="!!6d">
            <a:extLst>
              <a:ext uri="{FF2B5EF4-FFF2-40B4-BE49-F238E27FC236}">
                <a16:creationId xmlns:a16="http://schemas.microsoft.com/office/drawing/2014/main" id="{E1DD5BC0-8741-4818-896B-6C8355D3C1FC}"/>
              </a:ext>
            </a:extLst>
          </p:cNvPr>
          <p:cNvSpPr txBox="1"/>
          <p:nvPr/>
        </p:nvSpPr>
        <p:spPr>
          <a:xfrm>
            <a:off x="6646975" y="156594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324" name="!!6d">
            <a:extLst>
              <a:ext uri="{FF2B5EF4-FFF2-40B4-BE49-F238E27FC236}">
                <a16:creationId xmlns:a16="http://schemas.microsoft.com/office/drawing/2014/main" id="{E1DD5BC0-8741-4818-896B-6C8355D3C1FC}"/>
              </a:ext>
            </a:extLst>
          </p:cNvPr>
          <p:cNvSpPr txBox="1"/>
          <p:nvPr/>
        </p:nvSpPr>
        <p:spPr>
          <a:xfrm>
            <a:off x="8043641" y="513086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31" name="!!6d">
            <a:extLst>
              <a:ext uri="{FF2B5EF4-FFF2-40B4-BE49-F238E27FC236}">
                <a16:creationId xmlns:a16="http://schemas.microsoft.com/office/drawing/2014/main" id="{E1DD5BC0-8741-4818-896B-6C8355D3C1FC}"/>
              </a:ext>
            </a:extLst>
          </p:cNvPr>
          <p:cNvSpPr txBox="1"/>
          <p:nvPr/>
        </p:nvSpPr>
        <p:spPr>
          <a:xfrm>
            <a:off x="6651514" y="5862303"/>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53" name="Rounded Rectangle 152"/>
          <p:cNvSpPr/>
          <p:nvPr/>
        </p:nvSpPr>
        <p:spPr>
          <a:xfrm>
            <a:off x="7286080" y="511527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6d">
            <a:extLst>
              <a:ext uri="{FF2B5EF4-FFF2-40B4-BE49-F238E27FC236}">
                <a16:creationId xmlns:a16="http://schemas.microsoft.com/office/drawing/2014/main" id="{E1DD5BC0-8741-4818-896B-6C8355D3C1FC}"/>
              </a:ext>
            </a:extLst>
          </p:cNvPr>
          <p:cNvSpPr txBox="1"/>
          <p:nvPr/>
        </p:nvSpPr>
        <p:spPr>
          <a:xfrm>
            <a:off x="7360744" y="513071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86" name="Rounded Rectangle 185"/>
          <p:cNvSpPr/>
          <p:nvPr/>
        </p:nvSpPr>
        <p:spPr>
          <a:xfrm>
            <a:off x="5197719" y="154745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6d">
            <a:extLst>
              <a:ext uri="{FF2B5EF4-FFF2-40B4-BE49-F238E27FC236}">
                <a16:creationId xmlns:a16="http://schemas.microsoft.com/office/drawing/2014/main" id="{E1DD5BC0-8741-4818-896B-6C8355D3C1FC}"/>
              </a:ext>
            </a:extLst>
          </p:cNvPr>
          <p:cNvSpPr txBox="1"/>
          <p:nvPr/>
        </p:nvSpPr>
        <p:spPr>
          <a:xfrm>
            <a:off x="5266477" y="159987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
        <p:nvSpPr>
          <p:cNvPr id="228" name="Rounded Rectangle 227"/>
          <p:cNvSpPr/>
          <p:nvPr/>
        </p:nvSpPr>
        <p:spPr>
          <a:xfrm>
            <a:off x="7260953" y="83506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6d">
            <a:extLst>
              <a:ext uri="{FF2B5EF4-FFF2-40B4-BE49-F238E27FC236}">
                <a16:creationId xmlns:a16="http://schemas.microsoft.com/office/drawing/2014/main" id="{E1DD5BC0-8741-4818-896B-6C8355D3C1FC}"/>
              </a:ext>
            </a:extLst>
          </p:cNvPr>
          <p:cNvSpPr txBox="1"/>
          <p:nvPr/>
        </p:nvSpPr>
        <p:spPr>
          <a:xfrm>
            <a:off x="7336913" y="83717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251" name="Rounded Rectangle 250"/>
          <p:cNvSpPr/>
          <p:nvPr/>
        </p:nvSpPr>
        <p:spPr>
          <a:xfrm>
            <a:off x="6578018" y="512413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6d">
            <a:extLst>
              <a:ext uri="{FF2B5EF4-FFF2-40B4-BE49-F238E27FC236}">
                <a16:creationId xmlns:a16="http://schemas.microsoft.com/office/drawing/2014/main" id="{E1DD5BC0-8741-4818-896B-6C8355D3C1FC}"/>
              </a:ext>
            </a:extLst>
          </p:cNvPr>
          <p:cNvSpPr txBox="1"/>
          <p:nvPr/>
        </p:nvSpPr>
        <p:spPr>
          <a:xfrm>
            <a:off x="6645361" y="514527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172" name="Rounded Rectangle 171"/>
          <p:cNvSpPr/>
          <p:nvPr/>
        </p:nvSpPr>
        <p:spPr>
          <a:xfrm>
            <a:off x="4508371" y="226581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6d">
            <a:extLst>
              <a:ext uri="{FF2B5EF4-FFF2-40B4-BE49-F238E27FC236}">
                <a16:creationId xmlns:a16="http://schemas.microsoft.com/office/drawing/2014/main" id="{E1DD5BC0-8741-4818-896B-6C8355D3C1FC}"/>
              </a:ext>
            </a:extLst>
          </p:cNvPr>
          <p:cNvSpPr txBox="1"/>
          <p:nvPr/>
        </p:nvSpPr>
        <p:spPr>
          <a:xfrm>
            <a:off x="4578931" y="2282295"/>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204" name="Rounded Rectangle 203"/>
          <p:cNvSpPr/>
          <p:nvPr/>
        </p:nvSpPr>
        <p:spPr>
          <a:xfrm>
            <a:off x="7271103" y="439417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6d">
            <a:extLst>
              <a:ext uri="{FF2B5EF4-FFF2-40B4-BE49-F238E27FC236}">
                <a16:creationId xmlns:a16="http://schemas.microsoft.com/office/drawing/2014/main" id="{E1DD5BC0-8741-4818-896B-6C8355D3C1FC}"/>
              </a:ext>
            </a:extLst>
          </p:cNvPr>
          <p:cNvSpPr txBox="1"/>
          <p:nvPr/>
        </p:nvSpPr>
        <p:spPr>
          <a:xfrm>
            <a:off x="7343193" y="4400787"/>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28" name="Rounded Rectangle 127"/>
          <p:cNvSpPr/>
          <p:nvPr/>
        </p:nvSpPr>
        <p:spPr>
          <a:xfrm>
            <a:off x="5213185" y="2263256"/>
            <a:ext cx="608377"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6d">
            <a:extLst>
              <a:ext uri="{FF2B5EF4-FFF2-40B4-BE49-F238E27FC236}">
                <a16:creationId xmlns:a16="http://schemas.microsoft.com/office/drawing/2014/main" id="{E1DD5BC0-8741-4818-896B-6C8355D3C1FC}"/>
              </a:ext>
            </a:extLst>
          </p:cNvPr>
          <p:cNvSpPr txBox="1"/>
          <p:nvPr/>
        </p:nvSpPr>
        <p:spPr>
          <a:xfrm>
            <a:off x="5289154" y="228278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235" name="Rounded Rectangle 234"/>
          <p:cNvSpPr/>
          <p:nvPr/>
        </p:nvSpPr>
        <p:spPr>
          <a:xfrm>
            <a:off x="7268967" y="584983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6d">
            <a:extLst>
              <a:ext uri="{FF2B5EF4-FFF2-40B4-BE49-F238E27FC236}">
                <a16:creationId xmlns:a16="http://schemas.microsoft.com/office/drawing/2014/main" id="{E1DD5BC0-8741-4818-896B-6C8355D3C1FC}"/>
              </a:ext>
            </a:extLst>
          </p:cNvPr>
          <p:cNvSpPr txBox="1"/>
          <p:nvPr/>
        </p:nvSpPr>
        <p:spPr>
          <a:xfrm>
            <a:off x="7352067" y="5862303"/>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242" name="Rounded Rectangle 241"/>
          <p:cNvSpPr/>
          <p:nvPr/>
        </p:nvSpPr>
        <p:spPr>
          <a:xfrm>
            <a:off x="6571538" y="440096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6d">
            <a:extLst>
              <a:ext uri="{FF2B5EF4-FFF2-40B4-BE49-F238E27FC236}">
                <a16:creationId xmlns:a16="http://schemas.microsoft.com/office/drawing/2014/main" id="{E1DD5BC0-8741-4818-896B-6C8355D3C1FC}"/>
              </a:ext>
            </a:extLst>
          </p:cNvPr>
          <p:cNvSpPr txBox="1"/>
          <p:nvPr/>
        </p:nvSpPr>
        <p:spPr>
          <a:xfrm>
            <a:off x="6638357" y="441478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68" name="Rounded Rectangle 267"/>
          <p:cNvSpPr/>
          <p:nvPr/>
        </p:nvSpPr>
        <p:spPr>
          <a:xfrm>
            <a:off x="7957451" y="584983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6d">
            <a:extLst>
              <a:ext uri="{FF2B5EF4-FFF2-40B4-BE49-F238E27FC236}">
                <a16:creationId xmlns:a16="http://schemas.microsoft.com/office/drawing/2014/main" id="{E1DD5BC0-8741-4818-896B-6C8355D3C1FC}"/>
              </a:ext>
            </a:extLst>
          </p:cNvPr>
          <p:cNvSpPr txBox="1"/>
          <p:nvPr/>
        </p:nvSpPr>
        <p:spPr>
          <a:xfrm>
            <a:off x="8040551" y="5862303"/>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191" name="Rounded Rectangle 190"/>
          <p:cNvSpPr/>
          <p:nvPr/>
        </p:nvSpPr>
        <p:spPr>
          <a:xfrm>
            <a:off x="3809586" y="368302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6d">
            <a:extLst>
              <a:ext uri="{FF2B5EF4-FFF2-40B4-BE49-F238E27FC236}">
                <a16:creationId xmlns:a16="http://schemas.microsoft.com/office/drawing/2014/main" id="{E1DD5BC0-8741-4818-896B-6C8355D3C1FC}"/>
              </a:ext>
            </a:extLst>
          </p:cNvPr>
          <p:cNvSpPr txBox="1"/>
          <p:nvPr/>
        </p:nvSpPr>
        <p:spPr>
          <a:xfrm>
            <a:off x="3884728" y="369089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193" name="Rounded Rectangle 192"/>
          <p:cNvSpPr/>
          <p:nvPr/>
        </p:nvSpPr>
        <p:spPr>
          <a:xfrm>
            <a:off x="4498092" y="3684808"/>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6d">
            <a:extLst>
              <a:ext uri="{FF2B5EF4-FFF2-40B4-BE49-F238E27FC236}">
                <a16:creationId xmlns:a16="http://schemas.microsoft.com/office/drawing/2014/main" id="{E1DD5BC0-8741-4818-896B-6C8355D3C1FC}"/>
              </a:ext>
            </a:extLst>
          </p:cNvPr>
          <p:cNvSpPr txBox="1"/>
          <p:nvPr/>
        </p:nvSpPr>
        <p:spPr>
          <a:xfrm>
            <a:off x="4565443" y="3697184"/>
            <a:ext cx="462170"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14" name="Rounded Rectangle 213"/>
          <p:cNvSpPr/>
          <p:nvPr/>
        </p:nvSpPr>
        <p:spPr>
          <a:xfrm>
            <a:off x="5188857" y="368931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6d">
            <a:extLst>
              <a:ext uri="{FF2B5EF4-FFF2-40B4-BE49-F238E27FC236}">
                <a16:creationId xmlns:a16="http://schemas.microsoft.com/office/drawing/2014/main" id="{E1DD5BC0-8741-4818-896B-6C8355D3C1FC}"/>
              </a:ext>
            </a:extLst>
          </p:cNvPr>
          <p:cNvSpPr txBox="1"/>
          <p:nvPr/>
        </p:nvSpPr>
        <p:spPr>
          <a:xfrm>
            <a:off x="5263999" y="369718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217" name="Rounded Rectangle 216"/>
          <p:cNvSpPr/>
          <p:nvPr/>
        </p:nvSpPr>
        <p:spPr>
          <a:xfrm>
            <a:off x="5184397" y="515186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6d">
            <a:extLst>
              <a:ext uri="{FF2B5EF4-FFF2-40B4-BE49-F238E27FC236}">
                <a16:creationId xmlns:a16="http://schemas.microsoft.com/office/drawing/2014/main" id="{E1DD5BC0-8741-4818-896B-6C8355D3C1FC}"/>
              </a:ext>
            </a:extLst>
          </p:cNvPr>
          <p:cNvSpPr txBox="1"/>
          <p:nvPr/>
        </p:nvSpPr>
        <p:spPr>
          <a:xfrm>
            <a:off x="5257109" y="516745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244" name="Rounded Rectangle 243"/>
          <p:cNvSpPr/>
          <p:nvPr/>
        </p:nvSpPr>
        <p:spPr>
          <a:xfrm>
            <a:off x="4499548" y="515186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6d">
            <a:extLst>
              <a:ext uri="{FF2B5EF4-FFF2-40B4-BE49-F238E27FC236}">
                <a16:creationId xmlns:a16="http://schemas.microsoft.com/office/drawing/2014/main" id="{E1DD5BC0-8741-4818-896B-6C8355D3C1FC}"/>
              </a:ext>
            </a:extLst>
          </p:cNvPr>
          <p:cNvSpPr txBox="1"/>
          <p:nvPr/>
        </p:nvSpPr>
        <p:spPr>
          <a:xfrm>
            <a:off x="4574212" y="5167295"/>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47" name="Rounded Rectangle 246"/>
          <p:cNvSpPr/>
          <p:nvPr/>
        </p:nvSpPr>
        <p:spPr>
          <a:xfrm>
            <a:off x="8655778" y="511542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6d">
            <a:extLst>
              <a:ext uri="{FF2B5EF4-FFF2-40B4-BE49-F238E27FC236}">
                <a16:creationId xmlns:a16="http://schemas.microsoft.com/office/drawing/2014/main" id="{E1DD5BC0-8741-4818-896B-6C8355D3C1FC}"/>
              </a:ext>
            </a:extLst>
          </p:cNvPr>
          <p:cNvSpPr txBox="1"/>
          <p:nvPr/>
        </p:nvSpPr>
        <p:spPr>
          <a:xfrm>
            <a:off x="8723121" y="513656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49" name="Rounded Rectangle 248"/>
          <p:cNvSpPr/>
          <p:nvPr/>
        </p:nvSpPr>
        <p:spPr>
          <a:xfrm>
            <a:off x="9351721" y="155323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6d">
            <a:extLst>
              <a:ext uri="{FF2B5EF4-FFF2-40B4-BE49-F238E27FC236}">
                <a16:creationId xmlns:a16="http://schemas.microsoft.com/office/drawing/2014/main" id="{E1DD5BC0-8741-4818-896B-6C8355D3C1FC}"/>
              </a:ext>
            </a:extLst>
          </p:cNvPr>
          <p:cNvSpPr txBox="1"/>
          <p:nvPr/>
        </p:nvSpPr>
        <p:spPr>
          <a:xfrm>
            <a:off x="9420479" y="160564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59" name="Rounded Rectangle 158"/>
          <p:cNvSpPr/>
          <p:nvPr/>
        </p:nvSpPr>
        <p:spPr>
          <a:xfrm>
            <a:off x="7971793" y="154745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6d">
            <a:extLst>
              <a:ext uri="{FF2B5EF4-FFF2-40B4-BE49-F238E27FC236}">
                <a16:creationId xmlns:a16="http://schemas.microsoft.com/office/drawing/2014/main" id="{E1DD5BC0-8741-4818-896B-6C8355D3C1FC}"/>
              </a:ext>
            </a:extLst>
          </p:cNvPr>
          <p:cNvSpPr txBox="1"/>
          <p:nvPr/>
        </p:nvSpPr>
        <p:spPr>
          <a:xfrm>
            <a:off x="8040551" y="159987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161" name="Rounded Rectangle 160"/>
          <p:cNvSpPr/>
          <p:nvPr/>
        </p:nvSpPr>
        <p:spPr>
          <a:xfrm>
            <a:off x="7274435" y="155227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6d">
            <a:extLst>
              <a:ext uri="{FF2B5EF4-FFF2-40B4-BE49-F238E27FC236}">
                <a16:creationId xmlns:a16="http://schemas.microsoft.com/office/drawing/2014/main" id="{E1DD5BC0-8741-4818-896B-6C8355D3C1FC}"/>
              </a:ext>
            </a:extLst>
          </p:cNvPr>
          <p:cNvSpPr txBox="1"/>
          <p:nvPr/>
        </p:nvSpPr>
        <p:spPr>
          <a:xfrm>
            <a:off x="7343193" y="160468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164" name="Rounded Rectangle 163"/>
          <p:cNvSpPr/>
          <p:nvPr/>
        </p:nvSpPr>
        <p:spPr>
          <a:xfrm>
            <a:off x="8654363" y="155209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6d">
            <a:extLst>
              <a:ext uri="{FF2B5EF4-FFF2-40B4-BE49-F238E27FC236}">
                <a16:creationId xmlns:a16="http://schemas.microsoft.com/office/drawing/2014/main" id="{E1DD5BC0-8741-4818-896B-6C8355D3C1FC}"/>
              </a:ext>
            </a:extLst>
          </p:cNvPr>
          <p:cNvSpPr txBox="1"/>
          <p:nvPr/>
        </p:nvSpPr>
        <p:spPr>
          <a:xfrm>
            <a:off x="8723121" y="1604513"/>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84" name="Rounded Rectangle 183"/>
          <p:cNvSpPr/>
          <p:nvPr/>
        </p:nvSpPr>
        <p:spPr>
          <a:xfrm>
            <a:off x="7258299" y="226898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7955453" y="226898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6d">
            <a:extLst>
              <a:ext uri="{FF2B5EF4-FFF2-40B4-BE49-F238E27FC236}">
                <a16:creationId xmlns:a16="http://schemas.microsoft.com/office/drawing/2014/main" id="{E1DD5BC0-8741-4818-896B-6C8355D3C1FC}"/>
              </a:ext>
            </a:extLst>
          </p:cNvPr>
          <p:cNvSpPr txBox="1"/>
          <p:nvPr/>
        </p:nvSpPr>
        <p:spPr>
          <a:xfrm>
            <a:off x="7334268" y="228851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96" name="!!6d">
            <a:extLst>
              <a:ext uri="{FF2B5EF4-FFF2-40B4-BE49-F238E27FC236}">
                <a16:creationId xmlns:a16="http://schemas.microsoft.com/office/drawing/2014/main" id="{E1DD5BC0-8741-4818-896B-6C8355D3C1FC}"/>
              </a:ext>
            </a:extLst>
          </p:cNvPr>
          <p:cNvSpPr txBox="1"/>
          <p:nvPr/>
        </p:nvSpPr>
        <p:spPr>
          <a:xfrm>
            <a:off x="8026013" y="2285468"/>
            <a:ext cx="462170"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g</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13" name="Rounded Rectangle 212"/>
          <p:cNvSpPr/>
          <p:nvPr/>
        </p:nvSpPr>
        <p:spPr>
          <a:xfrm>
            <a:off x="6580693" y="226308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6d">
            <a:extLst>
              <a:ext uri="{FF2B5EF4-FFF2-40B4-BE49-F238E27FC236}">
                <a16:creationId xmlns:a16="http://schemas.microsoft.com/office/drawing/2014/main" id="{E1DD5BC0-8741-4818-896B-6C8355D3C1FC}"/>
              </a:ext>
            </a:extLst>
          </p:cNvPr>
          <p:cNvSpPr txBox="1"/>
          <p:nvPr/>
        </p:nvSpPr>
        <p:spPr>
          <a:xfrm>
            <a:off x="6656662" y="228261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221" name="Rounded Rectangle 220"/>
          <p:cNvSpPr/>
          <p:nvPr/>
        </p:nvSpPr>
        <p:spPr>
          <a:xfrm>
            <a:off x="4491211" y="2989670"/>
            <a:ext cx="623843" cy="629739"/>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6d">
            <a:extLst>
              <a:ext uri="{FF2B5EF4-FFF2-40B4-BE49-F238E27FC236}">
                <a16:creationId xmlns:a16="http://schemas.microsoft.com/office/drawing/2014/main" id="{E1DD5BC0-8741-4818-896B-6C8355D3C1FC}"/>
              </a:ext>
            </a:extLst>
          </p:cNvPr>
          <p:cNvSpPr txBox="1"/>
          <p:nvPr/>
        </p:nvSpPr>
        <p:spPr>
          <a:xfrm>
            <a:off x="4567288" y="301475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224" name="Rounded Rectangle 223"/>
          <p:cNvSpPr/>
          <p:nvPr/>
        </p:nvSpPr>
        <p:spPr>
          <a:xfrm>
            <a:off x="5181032" y="2993484"/>
            <a:ext cx="623843" cy="629739"/>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6d">
            <a:extLst>
              <a:ext uri="{FF2B5EF4-FFF2-40B4-BE49-F238E27FC236}">
                <a16:creationId xmlns:a16="http://schemas.microsoft.com/office/drawing/2014/main" id="{E1DD5BC0-8741-4818-896B-6C8355D3C1FC}"/>
              </a:ext>
            </a:extLst>
          </p:cNvPr>
          <p:cNvSpPr txBox="1"/>
          <p:nvPr/>
        </p:nvSpPr>
        <p:spPr>
          <a:xfrm>
            <a:off x="5257109" y="301856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26" name="Rounded Rectangle 225"/>
          <p:cNvSpPr/>
          <p:nvPr/>
        </p:nvSpPr>
        <p:spPr>
          <a:xfrm>
            <a:off x="3096920" y="2975059"/>
            <a:ext cx="623843" cy="629739"/>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6d">
            <a:extLst>
              <a:ext uri="{FF2B5EF4-FFF2-40B4-BE49-F238E27FC236}">
                <a16:creationId xmlns:a16="http://schemas.microsoft.com/office/drawing/2014/main" id="{E1DD5BC0-8741-4818-896B-6C8355D3C1FC}"/>
              </a:ext>
            </a:extLst>
          </p:cNvPr>
          <p:cNvSpPr txBox="1"/>
          <p:nvPr/>
        </p:nvSpPr>
        <p:spPr>
          <a:xfrm>
            <a:off x="3172997" y="300013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34" name="Rounded Rectangle 233"/>
          <p:cNvSpPr/>
          <p:nvPr/>
        </p:nvSpPr>
        <p:spPr>
          <a:xfrm>
            <a:off x="3786741" y="2978873"/>
            <a:ext cx="623843" cy="629739"/>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6d">
            <a:extLst>
              <a:ext uri="{FF2B5EF4-FFF2-40B4-BE49-F238E27FC236}">
                <a16:creationId xmlns:a16="http://schemas.microsoft.com/office/drawing/2014/main" id="{E1DD5BC0-8741-4818-896B-6C8355D3C1FC}"/>
              </a:ext>
            </a:extLst>
          </p:cNvPr>
          <p:cNvSpPr txBox="1"/>
          <p:nvPr/>
        </p:nvSpPr>
        <p:spPr>
          <a:xfrm>
            <a:off x="3862818" y="3003953"/>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38" name="Rounded Rectangle 237"/>
          <p:cNvSpPr/>
          <p:nvPr/>
        </p:nvSpPr>
        <p:spPr>
          <a:xfrm>
            <a:off x="2422232" y="2975059"/>
            <a:ext cx="623843" cy="629739"/>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6d">
            <a:extLst>
              <a:ext uri="{FF2B5EF4-FFF2-40B4-BE49-F238E27FC236}">
                <a16:creationId xmlns:a16="http://schemas.microsoft.com/office/drawing/2014/main" id="{E1DD5BC0-8741-4818-896B-6C8355D3C1FC}"/>
              </a:ext>
            </a:extLst>
          </p:cNvPr>
          <p:cNvSpPr txBox="1"/>
          <p:nvPr/>
        </p:nvSpPr>
        <p:spPr>
          <a:xfrm>
            <a:off x="2498309" y="300013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59" name="Rounded Rectangle 258"/>
          <p:cNvSpPr/>
          <p:nvPr/>
        </p:nvSpPr>
        <p:spPr>
          <a:xfrm>
            <a:off x="8652925" y="439417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6d">
            <a:extLst>
              <a:ext uri="{FF2B5EF4-FFF2-40B4-BE49-F238E27FC236}">
                <a16:creationId xmlns:a16="http://schemas.microsoft.com/office/drawing/2014/main" id="{E1DD5BC0-8741-4818-896B-6C8355D3C1FC}"/>
              </a:ext>
            </a:extLst>
          </p:cNvPr>
          <p:cNvSpPr txBox="1"/>
          <p:nvPr/>
        </p:nvSpPr>
        <p:spPr>
          <a:xfrm>
            <a:off x="8725015" y="4400787"/>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270" name="Rounded Rectangle 269"/>
          <p:cNvSpPr/>
          <p:nvPr/>
        </p:nvSpPr>
        <p:spPr>
          <a:xfrm>
            <a:off x="7953360" y="440096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6d">
            <a:extLst>
              <a:ext uri="{FF2B5EF4-FFF2-40B4-BE49-F238E27FC236}">
                <a16:creationId xmlns:a16="http://schemas.microsoft.com/office/drawing/2014/main" id="{E1DD5BC0-8741-4818-896B-6C8355D3C1FC}"/>
              </a:ext>
            </a:extLst>
          </p:cNvPr>
          <p:cNvSpPr txBox="1"/>
          <p:nvPr/>
        </p:nvSpPr>
        <p:spPr>
          <a:xfrm>
            <a:off x="8020179" y="441478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72" name="Rounded Rectangle 271"/>
          <p:cNvSpPr/>
          <p:nvPr/>
        </p:nvSpPr>
        <p:spPr>
          <a:xfrm>
            <a:off x="5187738" y="440237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6d">
            <a:extLst>
              <a:ext uri="{FF2B5EF4-FFF2-40B4-BE49-F238E27FC236}">
                <a16:creationId xmlns:a16="http://schemas.microsoft.com/office/drawing/2014/main" id="{E1DD5BC0-8741-4818-896B-6C8355D3C1FC}"/>
              </a:ext>
            </a:extLst>
          </p:cNvPr>
          <p:cNvSpPr txBox="1"/>
          <p:nvPr/>
        </p:nvSpPr>
        <p:spPr>
          <a:xfrm>
            <a:off x="5259828" y="440898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154" name="Rounded Rectangle 153"/>
          <p:cNvSpPr/>
          <p:nvPr/>
        </p:nvSpPr>
        <p:spPr>
          <a:xfrm>
            <a:off x="2399961" y="83105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6d">
            <a:extLst>
              <a:ext uri="{FF2B5EF4-FFF2-40B4-BE49-F238E27FC236}">
                <a16:creationId xmlns:a16="http://schemas.microsoft.com/office/drawing/2014/main" id="{E1DD5BC0-8741-4818-896B-6C8355D3C1FC}"/>
              </a:ext>
            </a:extLst>
          </p:cNvPr>
          <p:cNvSpPr txBox="1"/>
          <p:nvPr/>
        </p:nvSpPr>
        <p:spPr>
          <a:xfrm>
            <a:off x="2477835" y="85393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k</a:t>
            </a:r>
          </a:p>
        </p:txBody>
      </p:sp>
      <p:sp>
        <p:nvSpPr>
          <p:cNvPr id="167" name="Rounded Rectangle 166"/>
          <p:cNvSpPr/>
          <p:nvPr/>
        </p:nvSpPr>
        <p:spPr>
          <a:xfrm>
            <a:off x="3089908" y="83008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6d">
            <a:extLst>
              <a:ext uri="{FF2B5EF4-FFF2-40B4-BE49-F238E27FC236}">
                <a16:creationId xmlns:a16="http://schemas.microsoft.com/office/drawing/2014/main" id="{E1DD5BC0-8741-4818-896B-6C8355D3C1FC}"/>
              </a:ext>
            </a:extLst>
          </p:cNvPr>
          <p:cNvSpPr txBox="1"/>
          <p:nvPr/>
        </p:nvSpPr>
        <p:spPr>
          <a:xfrm>
            <a:off x="3165868" y="83220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78" name="Rounded Rectangle 177"/>
          <p:cNvSpPr/>
          <p:nvPr/>
        </p:nvSpPr>
        <p:spPr>
          <a:xfrm>
            <a:off x="3793085" y="831475"/>
            <a:ext cx="617679"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6d">
            <a:extLst>
              <a:ext uri="{FF2B5EF4-FFF2-40B4-BE49-F238E27FC236}">
                <a16:creationId xmlns:a16="http://schemas.microsoft.com/office/drawing/2014/main" id="{E1DD5BC0-8741-4818-896B-6C8355D3C1FC}"/>
              </a:ext>
            </a:extLst>
          </p:cNvPr>
          <p:cNvSpPr txBox="1"/>
          <p:nvPr/>
        </p:nvSpPr>
        <p:spPr>
          <a:xfrm>
            <a:off x="3862881" y="84848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198" name="Rounded Rectangle 197"/>
          <p:cNvSpPr/>
          <p:nvPr/>
        </p:nvSpPr>
        <p:spPr>
          <a:xfrm>
            <a:off x="4489655" y="839648"/>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6d">
            <a:extLst>
              <a:ext uri="{FF2B5EF4-FFF2-40B4-BE49-F238E27FC236}">
                <a16:creationId xmlns:a16="http://schemas.microsoft.com/office/drawing/2014/main" id="{E1DD5BC0-8741-4818-896B-6C8355D3C1FC}"/>
              </a:ext>
            </a:extLst>
          </p:cNvPr>
          <p:cNvSpPr txBox="1"/>
          <p:nvPr/>
        </p:nvSpPr>
        <p:spPr>
          <a:xfrm>
            <a:off x="4567529" y="86252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00" name="Rounded Rectangle 199"/>
          <p:cNvSpPr/>
          <p:nvPr/>
        </p:nvSpPr>
        <p:spPr>
          <a:xfrm>
            <a:off x="5188603" y="839648"/>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6d">
            <a:extLst>
              <a:ext uri="{FF2B5EF4-FFF2-40B4-BE49-F238E27FC236}">
                <a16:creationId xmlns:a16="http://schemas.microsoft.com/office/drawing/2014/main" id="{E1DD5BC0-8741-4818-896B-6C8355D3C1FC}"/>
              </a:ext>
            </a:extLst>
          </p:cNvPr>
          <p:cNvSpPr txBox="1"/>
          <p:nvPr/>
        </p:nvSpPr>
        <p:spPr>
          <a:xfrm>
            <a:off x="5266477" y="86252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10" name="Rounded Rectangle 209"/>
          <p:cNvSpPr/>
          <p:nvPr/>
        </p:nvSpPr>
        <p:spPr>
          <a:xfrm>
            <a:off x="3800969" y="226811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6d">
            <a:extLst>
              <a:ext uri="{FF2B5EF4-FFF2-40B4-BE49-F238E27FC236}">
                <a16:creationId xmlns:a16="http://schemas.microsoft.com/office/drawing/2014/main" id="{E1DD5BC0-8741-4818-896B-6C8355D3C1FC}"/>
              </a:ext>
            </a:extLst>
          </p:cNvPr>
          <p:cNvSpPr txBox="1"/>
          <p:nvPr/>
        </p:nvSpPr>
        <p:spPr>
          <a:xfrm>
            <a:off x="3871529" y="228459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261" name="Rounded Rectangle 260"/>
          <p:cNvSpPr/>
          <p:nvPr/>
        </p:nvSpPr>
        <p:spPr>
          <a:xfrm>
            <a:off x="8645935" y="584848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6d">
            <a:extLst>
              <a:ext uri="{FF2B5EF4-FFF2-40B4-BE49-F238E27FC236}">
                <a16:creationId xmlns:a16="http://schemas.microsoft.com/office/drawing/2014/main" id="{E1DD5BC0-8741-4818-896B-6C8355D3C1FC}"/>
              </a:ext>
            </a:extLst>
          </p:cNvPr>
          <p:cNvSpPr txBox="1"/>
          <p:nvPr/>
        </p:nvSpPr>
        <p:spPr>
          <a:xfrm>
            <a:off x="8726436" y="586527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63" name="Rounded Rectangle 262"/>
          <p:cNvSpPr/>
          <p:nvPr/>
        </p:nvSpPr>
        <p:spPr>
          <a:xfrm>
            <a:off x="9343889" y="585280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6d">
            <a:extLst>
              <a:ext uri="{FF2B5EF4-FFF2-40B4-BE49-F238E27FC236}">
                <a16:creationId xmlns:a16="http://schemas.microsoft.com/office/drawing/2014/main" id="{E1DD5BC0-8741-4818-896B-6C8355D3C1FC}"/>
              </a:ext>
            </a:extLst>
          </p:cNvPr>
          <p:cNvSpPr txBox="1"/>
          <p:nvPr/>
        </p:nvSpPr>
        <p:spPr>
          <a:xfrm>
            <a:off x="9426989" y="586527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65" name="Rounded Rectangle 264"/>
          <p:cNvSpPr/>
          <p:nvPr/>
        </p:nvSpPr>
        <p:spPr>
          <a:xfrm>
            <a:off x="10032373" y="5852804"/>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6d">
            <a:extLst>
              <a:ext uri="{FF2B5EF4-FFF2-40B4-BE49-F238E27FC236}">
                <a16:creationId xmlns:a16="http://schemas.microsoft.com/office/drawing/2014/main" id="{E1DD5BC0-8741-4818-896B-6C8355D3C1FC}"/>
              </a:ext>
            </a:extLst>
          </p:cNvPr>
          <p:cNvSpPr txBox="1"/>
          <p:nvPr/>
        </p:nvSpPr>
        <p:spPr>
          <a:xfrm>
            <a:off x="10115473" y="586527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74" name="Rounded Rectangle 273"/>
          <p:cNvSpPr/>
          <p:nvPr/>
        </p:nvSpPr>
        <p:spPr>
          <a:xfrm>
            <a:off x="3107622" y="585399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6d">
            <a:extLst>
              <a:ext uri="{FF2B5EF4-FFF2-40B4-BE49-F238E27FC236}">
                <a16:creationId xmlns:a16="http://schemas.microsoft.com/office/drawing/2014/main" id="{E1DD5BC0-8741-4818-896B-6C8355D3C1FC}"/>
              </a:ext>
            </a:extLst>
          </p:cNvPr>
          <p:cNvSpPr txBox="1"/>
          <p:nvPr/>
        </p:nvSpPr>
        <p:spPr>
          <a:xfrm>
            <a:off x="3190722" y="586646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276" name="Rounded Rectangle 275"/>
          <p:cNvSpPr/>
          <p:nvPr/>
        </p:nvSpPr>
        <p:spPr>
          <a:xfrm>
            <a:off x="3796106" y="585264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6d">
            <a:extLst>
              <a:ext uri="{FF2B5EF4-FFF2-40B4-BE49-F238E27FC236}">
                <a16:creationId xmlns:a16="http://schemas.microsoft.com/office/drawing/2014/main" id="{E1DD5BC0-8741-4818-896B-6C8355D3C1FC}"/>
              </a:ext>
            </a:extLst>
          </p:cNvPr>
          <p:cNvSpPr txBox="1"/>
          <p:nvPr/>
        </p:nvSpPr>
        <p:spPr>
          <a:xfrm>
            <a:off x="3876607" y="586942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278" name="Rounded Rectangle 277"/>
          <p:cNvSpPr/>
          <p:nvPr/>
        </p:nvSpPr>
        <p:spPr>
          <a:xfrm>
            <a:off x="4494060" y="585696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6d">
            <a:extLst>
              <a:ext uri="{FF2B5EF4-FFF2-40B4-BE49-F238E27FC236}">
                <a16:creationId xmlns:a16="http://schemas.microsoft.com/office/drawing/2014/main" id="{E1DD5BC0-8741-4818-896B-6C8355D3C1FC}"/>
              </a:ext>
            </a:extLst>
          </p:cNvPr>
          <p:cNvSpPr txBox="1"/>
          <p:nvPr/>
        </p:nvSpPr>
        <p:spPr>
          <a:xfrm>
            <a:off x="4577160" y="586942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80" name="Rounded Rectangle 279"/>
          <p:cNvSpPr/>
          <p:nvPr/>
        </p:nvSpPr>
        <p:spPr>
          <a:xfrm>
            <a:off x="5182544" y="585696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6d">
            <a:extLst>
              <a:ext uri="{FF2B5EF4-FFF2-40B4-BE49-F238E27FC236}">
                <a16:creationId xmlns:a16="http://schemas.microsoft.com/office/drawing/2014/main" id="{E1DD5BC0-8741-4818-896B-6C8355D3C1FC}"/>
              </a:ext>
            </a:extLst>
          </p:cNvPr>
          <p:cNvSpPr txBox="1"/>
          <p:nvPr/>
        </p:nvSpPr>
        <p:spPr>
          <a:xfrm>
            <a:off x="5265644" y="586942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500" fill="hold"/>
                                        <p:tgtEl>
                                          <p:spTgt spid="90"/>
                                        </p:tgtEl>
                                        <p:attrNameLst>
                                          <p:attrName>fillcolor</p:attrName>
                                        </p:attrNameLst>
                                      </p:cBhvr>
                                      <p:to>
                                        <a:srgbClr val="EE4036"/>
                                      </p:to>
                                    </p:animClr>
                                    <p:set>
                                      <p:cBhvr>
                                        <p:cTn id="9" dur="500" fill="hold"/>
                                        <p:tgtEl>
                                          <p:spTgt spid="90"/>
                                        </p:tgtEl>
                                        <p:attrNameLst>
                                          <p:attrName>fill.type</p:attrName>
                                        </p:attrNameLst>
                                      </p:cBhvr>
                                      <p:to>
                                        <p:strVal val="solid"/>
                                      </p:to>
                                    </p:set>
                                    <p:set>
                                      <p:cBhvr>
                                        <p:cTn id="10" dur="500" fill="hold"/>
                                        <p:tgtEl>
                                          <p:spTgt spid="90"/>
                                        </p:tgtEl>
                                        <p:attrNameLst>
                                          <p:attrName>fill.on</p:attrName>
                                        </p:attrNameLst>
                                      </p:cBhvr>
                                      <p:to>
                                        <p:strVal val="true"/>
                                      </p:to>
                                    </p:set>
                                  </p:childTnLst>
                                </p:cTn>
                              </p:par>
                              <p:par>
                                <p:cTn id="11" presetID="53" presetClass="entr" presetSubtype="16"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animEffect transition="in" filter="fade">
                                      <p:cBhvr>
                                        <p:cTn id="15" dur="500"/>
                                        <p:tgtEl>
                                          <p:spTgt spid="115"/>
                                        </p:tgtEl>
                                      </p:cBhvr>
                                    </p:animEffect>
                                  </p:childTnLst>
                                </p:cTn>
                              </p:par>
                            </p:childTnLst>
                          </p:cTn>
                        </p:par>
                      </p:childTnLst>
                    </p:cTn>
                  </p:par>
                </p:childTnLst>
              </p:cTn>
              <p:nextCondLst>
                <p:cond evt="onClick" delay="0">
                  <p:tgtEl>
                    <p:spTgt spid="92"/>
                  </p:tgtEl>
                </p:cond>
              </p:nextCondLst>
            </p:seq>
            <p:seq concurrent="1" nextAc="seek">
              <p:cTn id="16" restart="whenNotActive" fill="hold" evtFilter="cancelBubble" nodeType="interactiveSeq">
                <p:stCondLst>
                  <p:cond evt="onClick" delay="0">
                    <p:tgtEl>
                      <p:spTgt spid="139"/>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9"/>
                                        </p:tgtEl>
                                        <p:attrNameLst>
                                          <p:attrName>style.visibility</p:attrName>
                                        </p:attrNameLst>
                                      </p:cBhvr>
                                      <p:to>
                                        <p:strVal val="hidden"/>
                                      </p:to>
                                    </p:set>
                                  </p:childTnLst>
                                </p:cTn>
                              </p:par>
                              <p:par>
                                <p:cTn id="21" presetID="1" presetClass="emph" presetSubtype="2" fill="hold" nodeType="withEffect">
                                  <p:stCondLst>
                                    <p:cond delay="0"/>
                                  </p:stCondLst>
                                  <p:childTnLst>
                                    <p:animClr clrSpc="rgb" dir="cw">
                                      <p:cBhvr>
                                        <p:cTn id="22" dur="500" fill="hold"/>
                                        <p:tgtEl>
                                          <p:spTgt spid="137"/>
                                        </p:tgtEl>
                                        <p:attrNameLst>
                                          <p:attrName>fillcolor</p:attrName>
                                        </p:attrNameLst>
                                      </p:cBhvr>
                                      <p:to>
                                        <a:srgbClr val="EE4036"/>
                                      </p:to>
                                    </p:animClr>
                                    <p:set>
                                      <p:cBhvr>
                                        <p:cTn id="23" dur="500" fill="hold"/>
                                        <p:tgtEl>
                                          <p:spTgt spid="137"/>
                                        </p:tgtEl>
                                        <p:attrNameLst>
                                          <p:attrName>fill.type</p:attrName>
                                        </p:attrNameLst>
                                      </p:cBhvr>
                                      <p:to>
                                        <p:strVal val="solid"/>
                                      </p:to>
                                    </p:set>
                                    <p:set>
                                      <p:cBhvr>
                                        <p:cTn id="24" dur="500" fill="hold"/>
                                        <p:tgtEl>
                                          <p:spTgt spid="137"/>
                                        </p:tgtEl>
                                        <p:attrNameLst>
                                          <p:attrName>fill.on</p:attrName>
                                        </p:attrNameLst>
                                      </p:cBhvr>
                                      <p:to>
                                        <p:strVal val="true"/>
                                      </p:to>
                                    </p:set>
                                  </p:childTnLst>
                                </p:cTn>
                              </p:par>
                              <p:par>
                                <p:cTn id="25" presetID="53" presetClass="entr" presetSubtype="16"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p:cTn id="27" dur="500" fill="hold"/>
                                        <p:tgtEl>
                                          <p:spTgt spid="138"/>
                                        </p:tgtEl>
                                        <p:attrNameLst>
                                          <p:attrName>ppt_w</p:attrName>
                                        </p:attrNameLst>
                                      </p:cBhvr>
                                      <p:tavLst>
                                        <p:tav tm="0">
                                          <p:val>
                                            <p:fltVal val="0"/>
                                          </p:val>
                                        </p:tav>
                                        <p:tav tm="100000">
                                          <p:val>
                                            <p:strVal val="#ppt_w"/>
                                          </p:val>
                                        </p:tav>
                                      </p:tavLst>
                                    </p:anim>
                                    <p:anim calcmode="lin" valueType="num">
                                      <p:cBhvr>
                                        <p:cTn id="28" dur="500" fill="hold"/>
                                        <p:tgtEl>
                                          <p:spTgt spid="138"/>
                                        </p:tgtEl>
                                        <p:attrNameLst>
                                          <p:attrName>ppt_h</p:attrName>
                                        </p:attrNameLst>
                                      </p:cBhvr>
                                      <p:tavLst>
                                        <p:tav tm="0">
                                          <p:val>
                                            <p:fltVal val="0"/>
                                          </p:val>
                                        </p:tav>
                                        <p:tav tm="100000">
                                          <p:val>
                                            <p:strVal val="#ppt_h"/>
                                          </p:val>
                                        </p:tav>
                                      </p:tavLst>
                                    </p:anim>
                                    <p:animEffect transition="in" filter="fade">
                                      <p:cBhvr>
                                        <p:cTn id="29" dur="500"/>
                                        <p:tgtEl>
                                          <p:spTgt spid="138"/>
                                        </p:tgtEl>
                                      </p:cBhvr>
                                    </p:animEffect>
                                  </p:childTnLst>
                                </p:cTn>
                              </p:par>
                            </p:childTnLst>
                          </p:cTn>
                        </p:par>
                      </p:childTnLst>
                    </p:cTn>
                  </p:par>
                </p:childTnLst>
              </p:cTn>
              <p:nextCondLst>
                <p:cond evt="onClick" delay="0">
                  <p:tgtEl>
                    <p:spTgt spid="139"/>
                  </p:tgtEl>
                </p:cond>
              </p:nextCondLst>
            </p:seq>
            <p:seq concurrent="1" nextAc="seek">
              <p:cTn id="30" restart="whenNotActive" fill="hold" evtFilter="cancelBubble" nodeType="interactiveSeq">
                <p:stCondLst>
                  <p:cond evt="onClick" delay="0">
                    <p:tgtEl>
                      <p:spTgt spid="142"/>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2"/>
                                        </p:tgtEl>
                                        <p:attrNameLst>
                                          <p:attrName>style.visibility</p:attrName>
                                        </p:attrNameLst>
                                      </p:cBhvr>
                                      <p:to>
                                        <p:strVal val="hidden"/>
                                      </p:to>
                                    </p:set>
                                  </p:childTnLst>
                                </p:cTn>
                              </p:par>
                              <p:par>
                                <p:cTn id="35" presetID="1" presetClass="emph" presetSubtype="2" fill="hold" nodeType="withEffect">
                                  <p:stCondLst>
                                    <p:cond delay="0"/>
                                  </p:stCondLst>
                                  <p:childTnLst>
                                    <p:animClr clrSpc="rgb" dir="cw">
                                      <p:cBhvr>
                                        <p:cTn id="36" dur="500" fill="hold"/>
                                        <p:tgtEl>
                                          <p:spTgt spid="140"/>
                                        </p:tgtEl>
                                        <p:attrNameLst>
                                          <p:attrName>fillcolor</p:attrName>
                                        </p:attrNameLst>
                                      </p:cBhvr>
                                      <p:to>
                                        <a:srgbClr val="EE4036"/>
                                      </p:to>
                                    </p:animClr>
                                    <p:set>
                                      <p:cBhvr>
                                        <p:cTn id="37" dur="500" fill="hold"/>
                                        <p:tgtEl>
                                          <p:spTgt spid="140"/>
                                        </p:tgtEl>
                                        <p:attrNameLst>
                                          <p:attrName>fill.type</p:attrName>
                                        </p:attrNameLst>
                                      </p:cBhvr>
                                      <p:to>
                                        <p:strVal val="solid"/>
                                      </p:to>
                                    </p:set>
                                    <p:set>
                                      <p:cBhvr>
                                        <p:cTn id="38" dur="500" fill="hold"/>
                                        <p:tgtEl>
                                          <p:spTgt spid="140"/>
                                        </p:tgtEl>
                                        <p:attrNameLst>
                                          <p:attrName>fill.on</p:attrName>
                                        </p:attrNameLst>
                                      </p:cBhvr>
                                      <p:to>
                                        <p:strVal val="true"/>
                                      </p:to>
                                    </p:set>
                                  </p:childTnLst>
                                </p:cTn>
                              </p:par>
                              <p:par>
                                <p:cTn id="39" presetID="53" presetClass="entr" presetSubtype="16" fill="hold" nodeType="with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p:cTn id="41" dur="500" fill="hold"/>
                                        <p:tgtEl>
                                          <p:spTgt spid="141"/>
                                        </p:tgtEl>
                                        <p:attrNameLst>
                                          <p:attrName>ppt_w</p:attrName>
                                        </p:attrNameLst>
                                      </p:cBhvr>
                                      <p:tavLst>
                                        <p:tav tm="0">
                                          <p:val>
                                            <p:fltVal val="0"/>
                                          </p:val>
                                        </p:tav>
                                        <p:tav tm="100000">
                                          <p:val>
                                            <p:strVal val="#ppt_w"/>
                                          </p:val>
                                        </p:tav>
                                      </p:tavLst>
                                    </p:anim>
                                    <p:anim calcmode="lin" valueType="num">
                                      <p:cBhvr>
                                        <p:cTn id="42" dur="500" fill="hold"/>
                                        <p:tgtEl>
                                          <p:spTgt spid="141"/>
                                        </p:tgtEl>
                                        <p:attrNameLst>
                                          <p:attrName>ppt_h</p:attrName>
                                        </p:attrNameLst>
                                      </p:cBhvr>
                                      <p:tavLst>
                                        <p:tav tm="0">
                                          <p:val>
                                            <p:fltVal val="0"/>
                                          </p:val>
                                        </p:tav>
                                        <p:tav tm="100000">
                                          <p:val>
                                            <p:strVal val="#ppt_h"/>
                                          </p:val>
                                        </p:tav>
                                      </p:tavLst>
                                    </p:anim>
                                    <p:animEffect transition="in" filter="fade">
                                      <p:cBhvr>
                                        <p:cTn id="43" dur="500"/>
                                        <p:tgtEl>
                                          <p:spTgt spid="141"/>
                                        </p:tgtEl>
                                      </p:cBhvr>
                                    </p:animEffect>
                                  </p:childTnLst>
                                </p:cTn>
                              </p:par>
                            </p:childTnLst>
                          </p:cTn>
                        </p:par>
                      </p:childTnLst>
                    </p:cTn>
                  </p:par>
                </p:childTnLst>
              </p:cTn>
              <p:nextCondLst>
                <p:cond evt="onClick" delay="0">
                  <p:tgtEl>
                    <p:spTgt spid="142"/>
                  </p:tgtEl>
                </p:cond>
              </p:nextCondLst>
            </p:seq>
            <p:seq concurrent="1" nextAc="seek">
              <p:cTn id="44" restart="whenNotActive" fill="hold" evtFilter="cancelBubble" nodeType="interactiveSeq">
                <p:stCondLst>
                  <p:cond evt="onClick" delay="0">
                    <p:tgtEl>
                      <p:spTgt spid="145"/>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45"/>
                                        </p:tgtEl>
                                        <p:attrNameLst>
                                          <p:attrName>style.visibility</p:attrName>
                                        </p:attrNameLst>
                                      </p:cBhvr>
                                      <p:to>
                                        <p:strVal val="hidden"/>
                                      </p:to>
                                    </p:set>
                                  </p:childTnLst>
                                </p:cTn>
                              </p:par>
                              <p:par>
                                <p:cTn id="49" presetID="1" presetClass="emph" presetSubtype="2" fill="hold" nodeType="withEffect">
                                  <p:stCondLst>
                                    <p:cond delay="0"/>
                                  </p:stCondLst>
                                  <p:childTnLst>
                                    <p:animClr clrSpc="rgb" dir="cw">
                                      <p:cBhvr>
                                        <p:cTn id="50" dur="500" fill="hold"/>
                                        <p:tgtEl>
                                          <p:spTgt spid="143"/>
                                        </p:tgtEl>
                                        <p:attrNameLst>
                                          <p:attrName>fillcolor</p:attrName>
                                        </p:attrNameLst>
                                      </p:cBhvr>
                                      <p:to>
                                        <a:srgbClr val="EE4036"/>
                                      </p:to>
                                    </p:animClr>
                                    <p:set>
                                      <p:cBhvr>
                                        <p:cTn id="51" dur="500" fill="hold"/>
                                        <p:tgtEl>
                                          <p:spTgt spid="143"/>
                                        </p:tgtEl>
                                        <p:attrNameLst>
                                          <p:attrName>fill.type</p:attrName>
                                        </p:attrNameLst>
                                      </p:cBhvr>
                                      <p:to>
                                        <p:strVal val="solid"/>
                                      </p:to>
                                    </p:set>
                                    <p:set>
                                      <p:cBhvr>
                                        <p:cTn id="52" dur="500" fill="hold"/>
                                        <p:tgtEl>
                                          <p:spTgt spid="143"/>
                                        </p:tgtEl>
                                        <p:attrNameLst>
                                          <p:attrName>fill.on</p:attrName>
                                        </p:attrNameLst>
                                      </p:cBhvr>
                                      <p:to>
                                        <p:strVal val="true"/>
                                      </p:to>
                                    </p:set>
                                  </p:childTnLst>
                                </p:cTn>
                              </p:par>
                              <p:par>
                                <p:cTn id="53" presetID="53" presetClass="entr" presetSubtype="16" fill="hold" nodeType="with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fltVal val="0"/>
                                          </p:val>
                                        </p:tav>
                                        <p:tav tm="100000">
                                          <p:val>
                                            <p:strVal val="#ppt_h"/>
                                          </p:val>
                                        </p:tav>
                                      </p:tavLst>
                                    </p:anim>
                                    <p:animEffect transition="in" filter="fade">
                                      <p:cBhvr>
                                        <p:cTn id="57" dur="500"/>
                                        <p:tgtEl>
                                          <p:spTgt spid="144"/>
                                        </p:tgtEl>
                                      </p:cBhvr>
                                    </p:animEffect>
                                  </p:childTnLst>
                                </p:cTn>
                              </p:par>
                            </p:childTnLst>
                          </p:cTn>
                        </p:par>
                      </p:childTnLst>
                    </p:cTn>
                  </p:par>
                </p:childTnLst>
              </p:cTn>
              <p:nextCondLst>
                <p:cond evt="onClick" delay="0">
                  <p:tgtEl>
                    <p:spTgt spid="145"/>
                  </p:tgtEl>
                </p:cond>
              </p:nextCondLst>
            </p:seq>
            <p:seq concurrent="1" nextAc="seek">
              <p:cTn id="58" restart="whenNotActive" fill="hold" evtFilter="cancelBubble" nodeType="interactiveSeq">
                <p:stCondLst>
                  <p:cond evt="onClick" delay="0">
                    <p:tgtEl>
                      <p:spTgt spid="148"/>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48"/>
                                        </p:tgtEl>
                                        <p:attrNameLst>
                                          <p:attrName>style.visibility</p:attrName>
                                        </p:attrNameLst>
                                      </p:cBhvr>
                                      <p:to>
                                        <p:strVal val="hidden"/>
                                      </p:to>
                                    </p:set>
                                  </p:childTnLst>
                                </p:cTn>
                              </p:par>
                              <p:par>
                                <p:cTn id="63" presetID="1" presetClass="emph" presetSubtype="2" fill="hold" nodeType="withEffect">
                                  <p:stCondLst>
                                    <p:cond delay="0"/>
                                  </p:stCondLst>
                                  <p:childTnLst>
                                    <p:animClr clrSpc="rgb" dir="cw">
                                      <p:cBhvr>
                                        <p:cTn id="64" dur="500" fill="hold"/>
                                        <p:tgtEl>
                                          <p:spTgt spid="146"/>
                                        </p:tgtEl>
                                        <p:attrNameLst>
                                          <p:attrName>fillcolor</p:attrName>
                                        </p:attrNameLst>
                                      </p:cBhvr>
                                      <p:to>
                                        <a:srgbClr val="EE4036"/>
                                      </p:to>
                                    </p:animClr>
                                    <p:set>
                                      <p:cBhvr>
                                        <p:cTn id="65" dur="500" fill="hold"/>
                                        <p:tgtEl>
                                          <p:spTgt spid="146"/>
                                        </p:tgtEl>
                                        <p:attrNameLst>
                                          <p:attrName>fill.type</p:attrName>
                                        </p:attrNameLst>
                                      </p:cBhvr>
                                      <p:to>
                                        <p:strVal val="solid"/>
                                      </p:to>
                                    </p:set>
                                    <p:set>
                                      <p:cBhvr>
                                        <p:cTn id="66" dur="500" fill="hold"/>
                                        <p:tgtEl>
                                          <p:spTgt spid="146"/>
                                        </p:tgtEl>
                                        <p:attrNameLst>
                                          <p:attrName>fill.on</p:attrName>
                                        </p:attrNameLst>
                                      </p:cBhvr>
                                      <p:to>
                                        <p:strVal val="true"/>
                                      </p:to>
                                    </p:set>
                                  </p:childTnLst>
                                </p:cTn>
                              </p:par>
                              <p:par>
                                <p:cTn id="67" presetID="53" presetClass="entr" presetSubtype="16"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 calcmode="lin" valueType="num">
                                      <p:cBhvr>
                                        <p:cTn id="69" dur="500" fill="hold"/>
                                        <p:tgtEl>
                                          <p:spTgt spid="147"/>
                                        </p:tgtEl>
                                        <p:attrNameLst>
                                          <p:attrName>ppt_w</p:attrName>
                                        </p:attrNameLst>
                                      </p:cBhvr>
                                      <p:tavLst>
                                        <p:tav tm="0">
                                          <p:val>
                                            <p:fltVal val="0"/>
                                          </p:val>
                                        </p:tav>
                                        <p:tav tm="100000">
                                          <p:val>
                                            <p:strVal val="#ppt_w"/>
                                          </p:val>
                                        </p:tav>
                                      </p:tavLst>
                                    </p:anim>
                                    <p:anim calcmode="lin" valueType="num">
                                      <p:cBhvr>
                                        <p:cTn id="70" dur="500" fill="hold"/>
                                        <p:tgtEl>
                                          <p:spTgt spid="147"/>
                                        </p:tgtEl>
                                        <p:attrNameLst>
                                          <p:attrName>ppt_h</p:attrName>
                                        </p:attrNameLst>
                                      </p:cBhvr>
                                      <p:tavLst>
                                        <p:tav tm="0">
                                          <p:val>
                                            <p:fltVal val="0"/>
                                          </p:val>
                                        </p:tav>
                                        <p:tav tm="100000">
                                          <p:val>
                                            <p:strVal val="#ppt_h"/>
                                          </p:val>
                                        </p:tav>
                                      </p:tavLst>
                                    </p:anim>
                                    <p:animEffect transition="in" filter="fade">
                                      <p:cBhvr>
                                        <p:cTn id="71" dur="500"/>
                                        <p:tgtEl>
                                          <p:spTgt spid="147"/>
                                        </p:tgtEl>
                                      </p:cBhvr>
                                    </p:animEffect>
                                  </p:childTnLst>
                                </p:cTn>
                              </p:par>
                            </p:childTnLst>
                          </p:cTn>
                        </p:par>
                      </p:childTnLst>
                    </p:cTn>
                  </p:par>
                </p:childTnLst>
              </p:cTn>
              <p:nextCondLst>
                <p:cond evt="onClick" delay="0">
                  <p:tgtEl>
                    <p:spTgt spid="148"/>
                  </p:tgtEl>
                </p:cond>
              </p:nextCondLst>
            </p:seq>
            <p:seq concurrent="1" nextAc="seek">
              <p:cTn id="72" restart="whenNotActive" fill="hold" evtFilter="cancelBubble" nodeType="interactiveSeq">
                <p:stCondLst>
                  <p:cond evt="onClick" delay="0">
                    <p:tgtEl>
                      <p:spTgt spid="15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51"/>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500" fill="hold"/>
                                        <p:tgtEl>
                                          <p:spTgt spid="149"/>
                                        </p:tgtEl>
                                        <p:attrNameLst>
                                          <p:attrName>fillcolor</p:attrName>
                                        </p:attrNameLst>
                                      </p:cBhvr>
                                      <p:to>
                                        <a:srgbClr val="EE4036"/>
                                      </p:to>
                                    </p:animClr>
                                    <p:set>
                                      <p:cBhvr>
                                        <p:cTn id="79" dur="500" fill="hold"/>
                                        <p:tgtEl>
                                          <p:spTgt spid="149"/>
                                        </p:tgtEl>
                                        <p:attrNameLst>
                                          <p:attrName>fill.type</p:attrName>
                                        </p:attrNameLst>
                                      </p:cBhvr>
                                      <p:to>
                                        <p:strVal val="solid"/>
                                      </p:to>
                                    </p:set>
                                    <p:set>
                                      <p:cBhvr>
                                        <p:cTn id="80" dur="500" fill="hold"/>
                                        <p:tgtEl>
                                          <p:spTgt spid="149"/>
                                        </p:tgtEl>
                                        <p:attrNameLst>
                                          <p:attrName>fill.on</p:attrName>
                                        </p:attrNameLst>
                                      </p:cBhvr>
                                      <p:to>
                                        <p:strVal val="true"/>
                                      </p:to>
                                    </p:set>
                                  </p:childTnLst>
                                </p:cTn>
                              </p:par>
                              <p:par>
                                <p:cTn id="81" presetID="53" presetClass="entr" presetSubtype="16"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anim calcmode="lin" valueType="num">
                                      <p:cBhvr>
                                        <p:cTn id="83" dur="500" fill="hold"/>
                                        <p:tgtEl>
                                          <p:spTgt spid="150"/>
                                        </p:tgtEl>
                                        <p:attrNameLst>
                                          <p:attrName>ppt_w</p:attrName>
                                        </p:attrNameLst>
                                      </p:cBhvr>
                                      <p:tavLst>
                                        <p:tav tm="0">
                                          <p:val>
                                            <p:fltVal val="0"/>
                                          </p:val>
                                        </p:tav>
                                        <p:tav tm="100000">
                                          <p:val>
                                            <p:strVal val="#ppt_w"/>
                                          </p:val>
                                        </p:tav>
                                      </p:tavLst>
                                    </p:anim>
                                    <p:anim calcmode="lin" valueType="num">
                                      <p:cBhvr>
                                        <p:cTn id="84" dur="500" fill="hold"/>
                                        <p:tgtEl>
                                          <p:spTgt spid="150"/>
                                        </p:tgtEl>
                                        <p:attrNameLst>
                                          <p:attrName>ppt_h</p:attrName>
                                        </p:attrNameLst>
                                      </p:cBhvr>
                                      <p:tavLst>
                                        <p:tav tm="0">
                                          <p:val>
                                            <p:fltVal val="0"/>
                                          </p:val>
                                        </p:tav>
                                        <p:tav tm="100000">
                                          <p:val>
                                            <p:strVal val="#ppt_h"/>
                                          </p:val>
                                        </p:tav>
                                      </p:tavLst>
                                    </p:anim>
                                    <p:animEffect transition="in" filter="fade">
                                      <p:cBhvr>
                                        <p:cTn id="85" dur="500"/>
                                        <p:tgtEl>
                                          <p:spTgt spid="150"/>
                                        </p:tgtEl>
                                      </p:cBhvr>
                                    </p:animEffect>
                                  </p:childTnLst>
                                </p:cTn>
                              </p:par>
                            </p:childTnLst>
                          </p:cTn>
                        </p:par>
                      </p:childTnLst>
                    </p:cTn>
                  </p:par>
                </p:childTnLst>
              </p:cTn>
              <p:nextCondLst>
                <p:cond evt="onClick" delay="0">
                  <p:tgtEl>
                    <p:spTgt spid="151"/>
                  </p:tgtEl>
                </p:cond>
              </p:nextCondLst>
            </p:seq>
            <p:seq concurrent="1" nextAc="seek">
              <p:cTn id="86" restart="whenNotActive" fill="hold" evtFilter="cancelBubble" nodeType="interactiveSeq">
                <p:stCondLst>
                  <p:cond evt="onClick" delay="0">
                    <p:tgtEl>
                      <p:spTgt spid="152"/>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52"/>
                                        </p:tgtEl>
                                        <p:attrNameLst>
                                          <p:attrName>style.visibility</p:attrName>
                                        </p:attrNameLst>
                                      </p:cBhvr>
                                      <p:to>
                                        <p:strVal val="hidden"/>
                                      </p:to>
                                    </p:set>
                                  </p:childTnLst>
                                </p:cTn>
                              </p:par>
                              <p:par>
                                <p:cTn id="91" presetID="1" presetClass="emph" presetSubtype="2" fill="hold" nodeType="withEffect">
                                  <p:stCondLst>
                                    <p:cond delay="0"/>
                                  </p:stCondLst>
                                  <p:childTnLst>
                                    <p:animClr clrSpc="rgb" dir="cw">
                                      <p:cBhvr>
                                        <p:cTn id="92" dur="500" fill="hold"/>
                                        <p:tgtEl>
                                          <p:spTgt spid="135"/>
                                        </p:tgtEl>
                                        <p:attrNameLst>
                                          <p:attrName>fillcolor</p:attrName>
                                        </p:attrNameLst>
                                      </p:cBhvr>
                                      <p:to>
                                        <a:srgbClr val="EE4036"/>
                                      </p:to>
                                    </p:animClr>
                                    <p:set>
                                      <p:cBhvr>
                                        <p:cTn id="93" dur="500" fill="hold"/>
                                        <p:tgtEl>
                                          <p:spTgt spid="135"/>
                                        </p:tgtEl>
                                        <p:attrNameLst>
                                          <p:attrName>fill.type</p:attrName>
                                        </p:attrNameLst>
                                      </p:cBhvr>
                                      <p:to>
                                        <p:strVal val="solid"/>
                                      </p:to>
                                    </p:set>
                                    <p:set>
                                      <p:cBhvr>
                                        <p:cTn id="94" dur="500" fill="hold"/>
                                        <p:tgtEl>
                                          <p:spTgt spid="135"/>
                                        </p:tgtEl>
                                        <p:attrNameLst>
                                          <p:attrName>fill.on</p:attrName>
                                        </p:attrNameLst>
                                      </p:cBhvr>
                                      <p:to>
                                        <p:strVal val="true"/>
                                      </p:to>
                                    </p:set>
                                  </p:childTnLst>
                                </p:cTn>
                              </p:par>
                              <p:par>
                                <p:cTn id="95" presetID="53" presetClass="entr" presetSubtype="16"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childTnLst>
                          </p:cTn>
                        </p:par>
                      </p:childTnLst>
                    </p:cTn>
                  </p:par>
                </p:childTnLst>
              </p:cTn>
              <p:nextCondLst>
                <p:cond evt="onClick" delay="0">
                  <p:tgtEl>
                    <p:spTgt spid="152"/>
                  </p:tgtEl>
                </p:cond>
              </p:nextCondLst>
            </p:seq>
            <p:seq concurrent="1" nextAc="seek">
              <p:cTn id="100" restart="whenNotActive" fill="hold" evtFilter="cancelBubble" nodeType="interactiveSeq">
                <p:stCondLst>
                  <p:cond evt="onClick" delay="0">
                    <p:tgtEl>
                      <p:spTgt spid="171"/>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71"/>
                                        </p:tgtEl>
                                        <p:attrNameLst>
                                          <p:attrName>style.visibility</p:attrName>
                                        </p:attrNameLst>
                                      </p:cBhvr>
                                      <p:to>
                                        <p:strVal val="hidden"/>
                                      </p:to>
                                    </p:set>
                                  </p:childTnLst>
                                </p:cTn>
                              </p:par>
                              <p:par>
                                <p:cTn id="105" presetID="1" presetClass="emph" presetSubtype="2" fill="hold" nodeType="withEffect">
                                  <p:stCondLst>
                                    <p:cond delay="0"/>
                                  </p:stCondLst>
                                  <p:childTnLst>
                                    <p:animClr clrSpc="rgb" dir="cw">
                                      <p:cBhvr>
                                        <p:cTn id="106" dur="500" fill="hold"/>
                                        <p:tgtEl>
                                          <p:spTgt spid="169"/>
                                        </p:tgtEl>
                                        <p:attrNameLst>
                                          <p:attrName>fillcolor</p:attrName>
                                        </p:attrNameLst>
                                      </p:cBhvr>
                                      <p:to>
                                        <a:srgbClr val="EE4036"/>
                                      </p:to>
                                    </p:animClr>
                                    <p:set>
                                      <p:cBhvr>
                                        <p:cTn id="107" dur="500" fill="hold"/>
                                        <p:tgtEl>
                                          <p:spTgt spid="169"/>
                                        </p:tgtEl>
                                        <p:attrNameLst>
                                          <p:attrName>fill.type</p:attrName>
                                        </p:attrNameLst>
                                      </p:cBhvr>
                                      <p:to>
                                        <p:strVal val="solid"/>
                                      </p:to>
                                    </p:set>
                                    <p:set>
                                      <p:cBhvr>
                                        <p:cTn id="108" dur="500" fill="hold"/>
                                        <p:tgtEl>
                                          <p:spTgt spid="169"/>
                                        </p:tgtEl>
                                        <p:attrNameLst>
                                          <p:attrName>fill.on</p:attrName>
                                        </p:attrNameLst>
                                      </p:cBhvr>
                                      <p:to>
                                        <p:strVal val="true"/>
                                      </p:to>
                                    </p:set>
                                  </p:childTnLst>
                                </p:cTn>
                              </p:par>
                              <p:par>
                                <p:cTn id="109" presetID="53" presetClass="entr" presetSubtype="16" fill="hold" nodeType="withEffect">
                                  <p:stCondLst>
                                    <p:cond delay="0"/>
                                  </p:stCondLst>
                                  <p:childTnLst>
                                    <p:set>
                                      <p:cBhvr>
                                        <p:cTn id="110" dur="1" fill="hold">
                                          <p:stCondLst>
                                            <p:cond delay="0"/>
                                          </p:stCondLst>
                                        </p:cTn>
                                        <p:tgtEl>
                                          <p:spTgt spid="170"/>
                                        </p:tgtEl>
                                        <p:attrNameLst>
                                          <p:attrName>style.visibility</p:attrName>
                                        </p:attrNameLst>
                                      </p:cBhvr>
                                      <p:to>
                                        <p:strVal val="visible"/>
                                      </p:to>
                                    </p:set>
                                    <p:anim calcmode="lin" valueType="num">
                                      <p:cBhvr>
                                        <p:cTn id="111" dur="500" fill="hold"/>
                                        <p:tgtEl>
                                          <p:spTgt spid="170"/>
                                        </p:tgtEl>
                                        <p:attrNameLst>
                                          <p:attrName>ppt_w</p:attrName>
                                        </p:attrNameLst>
                                      </p:cBhvr>
                                      <p:tavLst>
                                        <p:tav tm="0">
                                          <p:val>
                                            <p:fltVal val="0"/>
                                          </p:val>
                                        </p:tav>
                                        <p:tav tm="100000">
                                          <p:val>
                                            <p:strVal val="#ppt_w"/>
                                          </p:val>
                                        </p:tav>
                                      </p:tavLst>
                                    </p:anim>
                                    <p:anim calcmode="lin" valueType="num">
                                      <p:cBhvr>
                                        <p:cTn id="112" dur="500" fill="hold"/>
                                        <p:tgtEl>
                                          <p:spTgt spid="170"/>
                                        </p:tgtEl>
                                        <p:attrNameLst>
                                          <p:attrName>ppt_h</p:attrName>
                                        </p:attrNameLst>
                                      </p:cBhvr>
                                      <p:tavLst>
                                        <p:tav tm="0">
                                          <p:val>
                                            <p:fltVal val="0"/>
                                          </p:val>
                                        </p:tav>
                                        <p:tav tm="100000">
                                          <p:val>
                                            <p:strVal val="#ppt_h"/>
                                          </p:val>
                                        </p:tav>
                                      </p:tavLst>
                                    </p:anim>
                                    <p:animEffect transition="in" filter="fade">
                                      <p:cBhvr>
                                        <p:cTn id="113" dur="500"/>
                                        <p:tgtEl>
                                          <p:spTgt spid="170"/>
                                        </p:tgtEl>
                                      </p:cBhvr>
                                    </p:animEffect>
                                  </p:childTnLst>
                                </p:cTn>
                              </p:par>
                            </p:childTnLst>
                          </p:cTn>
                        </p:par>
                      </p:childTnLst>
                    </p:cTn>
                  </p:par>
                </p:childTnLst>
              </p:cTn>
              <p:nextCondLst>
                <p:cond evt="onClick" delay="0">
                  <p:tgtEl>
                    <p:spTgt spid="171"/>
                  </p:tgtEl>
                </p:cond>
              </p:nextCondLst>
            </p:seq>
            <p:seq concurrent="1" nextAc="seek">
              <p:cTn id="114" restart="whenNotActive" fill="hold" evtFilter="cancelBubble" nodeType="interactiveSeq">
                <p:stCondLst>
                  <p:cond evt="onClick" delay="0">
                    <p:tgtEl>
                      <p:spTgt spid="155"/>
                    </p:tgtEl>
                  </p:cond>
                </p:stCondLst>
                <p:endSync evt="end" delay="0">
                  <p:rtn val="all"/>
                </p:endSync>
                <p:childTnLst>
                  <p:par>
                    <p:cTn id="115" fill="hold">
                      <p:stCondLst>
                        <p:cond delay="0"/>
                      </p:stCondLst>
                      <p:childTnLst>
                        <p:par>
                          <p:cTn id="116" fill="hold">
                            <p:stCondLst>
                              <p:cond delay="0"/>
                            </p:stCondLst>
                            <p:childTnLst>
                              <p:par>
                                <p:cTn id="117" presetID="53" presetClass="entr" presetSubtype="16" fill="hold" grpId="0" nodeType="withEffect">
                                  <p:stCondLst>
                                    <p:cond delay="0"/>
                                  </p:stCondLst>
                                  <p:childTnLst>
                                    <p:set>
                                      <p:cBhvr>
                                        <p:cTn id="118" dur="1" fill="hold">
                                          <p:stCondLst>
                                            <p:cond delay="0"/>
                                          </p:stCondLst>
                                        </p:cTn>
                                        <p:tgtEl>
                                          <p:spTgt spid="189"/>
                                        </p:tgtEl>
                                        <p:attrNameLst>
                                          <p:attrName>style.visibility</p:attrName>
                                        </p:attrNameLst>
                                      </p:cBhvr>
                                      <p:to>
                                        <p:strVal val="visible"/>
                                      </p:to>
                                    </p:set>
                                    <p:anim calcmode="lin" valueType="num">
                                      <p:cBhvr>
                                        <p:cTn id="119" dur="500" fill="hold"/>
                                        <p:tgtEl>
                                          <p:spTgt spid="189"/>
                                        </p:tgtEl>
                                        <p:attrNameLst>
                                          <p:attrName>ppt_w</p:attrName>
                                        </p:attrNameLst>
                                      </p:cBhvr>
                                      <p:tavLst>
                                        <p:tav tm="0">
                                          <p:val>
                                            <p:fltVal val="0"/>
                                          </p:val>
                                        </p:tav>
                                        <p:tav tm="100000">
                                          <p:val>
                                            <p:strVal val="#ppt_w"/>
                                          </p:val>
                                        </p:tav>
                                      </p:tavLst>
                                    </p:anim>
                                    <p:anim calcmode="lin" valueType="num">
                                      <p:cBhvr>
                                        <p:cTn id="120" dur="500" fill="hold"/>
                                        <p:tgtEl>
                                          <p:spTgt spid="189"/>
                                        </p:tgtEl>
                                        <p:attrNameLst>
                                          <p:attrName>ppt_h</p:attrName>
                                        </p:attrNameLst>
                                      </p:cBhvr>
                                      <p:tavLst>
                                        <p:tav tm="0">
                                          <p:val>
                                            <p:fltVal val="0"/>
                                          </p:val>
                                        </p:tav>
                                        <p:tav tm="100000">
                                          <p:val>
                                            <p:strVal val="#ppt_h"/>
                                          </p:val>
                                        </p:tav>
                                      </p:tavLst>
                                    </p:anim>
                                    <p:animEffect transition="in" filter="fade">
                                      <p:cBhvr>
                                        <p:cTn id="121" dur="500"/>
                                        <p:tgtEl>
                                          <p:spTgt spid="189"/>
                                        </p:tgtEl>
                                      </p:cBhvr>
                                    </p:animEffect>
                                  </p:childTnLst>
                                  <p:subTnLst>
                                    <p:audio>
                                      <p:cMediaNode>
                                        <p:cTn display="0" masterRel="sameClick">
                                          <p:stCondLst>
                                            <p:cond evt="begin" delay="0">
                                              <p:tn val="117"/>
                                            </p:cond>
                                          </p:stCondLst>
                                          <p:endCondLst>
                                            <p:cond evt="onStopAudio" delay="0">
                                              <p:tgtEl>
                                                <p:sldTgt/>
                                              </p:tgtEl>
                                            </p:cond>
                                          </p:endCondLst>
                                        </p:cTn>
                                        <p:tgtEl>
                                          <p:sndTgt r:embed="rId3" name="Bling.wav"/>
                                        </p:tgtEl>
                                      </p:cMediaNode>
                                    </p:audio>
                                  </p:subTnLst>
                                </p:cTn>
                              </p:par>
                              <p:par>
                                <p:cTn id="122" presetID="26" presetClass="emph" presetSubtype="0" fill="hold" grpId="1" nodeType="withEffect">
                                  <p:stCondLst>
                                    <p:cond delay="500"/>
                                  </p:stCondLst>
                                  <p:childTnLst>
                                    <p:animEffect transition="out" filter="fade">
                                      <p:cBhvr>
                                        <p:cTn id="123" dur="500" tmFilter="0, 0; .2, .5; .8, .5; 1, 0"/>
                                        <p:tgtEl>
                                          <p:spTgt spid="189"/>
                                        </p:tgtEl>
                                      </p:cBhvr>
                                    </p:animEffect>
                                    <p:animScale>
                                      <p:cBhvr>
                                        <p:cTn id="124" dur="250" autoRev="1" fill="hold"/>
                                        <p:tgtEl>
                                          <p:spTgt spid="189"/>
                                        </p:tgtEl>
                                      </p:cBhvr>
                                      <p:by x="105000" y="105000"/>
                                    </p:animScale>
                                  </p:childTnLst>
                                </p:cTn>
                              </p:par>
                              <p:par>
                                <p:cTn id="125" presetID="53" presetClass="entr" presetSubtype="16" fill="hold" nodeType="withEffect">
                                  <p:stCondLst>
                                    <p:cond delay="0"/>
                                  </p:stCondLst>
                                  <p:childTnLst>
                                    <p:set>
                                      <p:cBhvr>
                                        <p:cTn id="126" dur="1" fill="hold">
                                          <p:stCondLst>
                                            <p:cond delay="0"/>
                                          </p:stCondLst>
                                        </p:cTn>
                                        <p:tgtEl>
                                          <p:spTgt spid="250"/>
                                        </p:tgtEl>
                                        <p:attrNameLst>
                                          <p:attrName>style.visibility</p:attrName>
                                        </p:attrNameLst>
                                      </p:cBhvr>
                                      <p:to>
                                        <p:strVal val="visible"/>
                                      </p:to>
                                    </p:set>
                                    <p:anim calcmode="lin" valueType="num">
                                      <p:cBhvr>
                                        <p:cTn id="127" dur="500" fill="hold"/>
                                        <p:tgtEl>
                                          <p:spTgt spid="250"/>
                                        </p:tgtEl>
                                        <p:attrNameLst>
                                          <p:attrName>ppt_w</p:attrName>
                                        </p:attrNameLst>
                                      </p:cBhvr>
                                      <p:tavLst>
                                        <p:tav tm="0">
                                          <p:val>
                                            <p:fltVal val="0"/>
                                          </p:val>
                                        </p:tav>
                                        <p:tav tm="100000">
                                          <p:val>
                                            <p:strVal val="#ppt_w"/>
                                          </p:val>
                                        </p:tav>
                                      </p:tavLst>
                                    </p:anim>
                                    <p:anim calcmode="lin" valueType="num">
                                      <p:cBhvr>
                                        <p:cTn id="128" dur="500" fill="hold"/>
                                        <p:tgtEl>
                                          <p:spTgt spid="250"/>
                                        </p:tgtEl>
                                        <p:attrNameLst>
                                          <p:attrName>ppt_h</p:attrName>
                                        </p:attrNameLst>
                                      </p:cBhvr>
                                      <p:tavLst>
                                        <p:tav tm="0">
                                          <p:val>
                                            <p:fltVal val="0"/>
                                          </p:val>
                                        </p:tav>
                                        <p:tav tm="100000">
                                          <p:val>
                                            <p:strVal val="#ppt_h"/>
                                          </p:val>
                                        </p:tav>
                                      </p:tavLst>
                                    </p:anim>
                                    <p:animEffect transition="in" filter="fade">
                                      <p:cBhvr>
                                        <p:cTn id="129" dur="500"/>
                                        <p:tgtEl>
                                          <p:spTgt spid="250"/>
                                        </p:tgtEl>
                                      </p:cBhvr>
                                    </p:animEffect>
                                  </p:childTnLst>
                                </p:cTn>
                              </p:par>
                              <p:par>
                                <p:cTn id="130" presetID="26" presetClass="emph" presetSubtype="0" fill="hold" nodeType="withEffect">
                                  <p:stCondLst>
                                    <p:cond delay="500"/>
                                  </p:stCondLst>
                                  <p:childTnLst>
                                    <p:animEffect transition="out" filter="fade">
                                      <p:cBhvr>
                                        <p:cTn id="131" dur="500" tmFilter="0, 0; .2, .5; .8, .5; 1, 0"/>
                                        <p:tgtEl>
                                          <p:spTgt spid="250"/>
                                        </p:tgtEl>
                                      </p:cBhvr>
                                    </p:animEffect>
                                    <p:animScale>
                                      <p:cBhvr>
                                        <p:cTn id="132" dur="250" autoRev="1" fill="hold"/>
                                        <p:tgtEl>
                                          <p:spTgt spid="250"/>
                                        </p:tgtEl>
                                      </p:cBhvr>
                                      <p:by x="105000" y="105000"/>
                                    </p:animScale>
                                  </p:childTnLst>
                                </p:cTn>
                              </p:par>
                              <p:par>
                                <p:cTn id="133" presetID="53" presetClass="entr" presetSubtype="16" fill="hold" nodeType="withEffect">
                                  <p:stCondLst>
                                    <p:cond delay="0"/>
                                  </p:stCondLst>
                                  <p:childTnLst>
                                    <p:set>
                                      <p:cBhvr>
                                        <p:cTn id="134" dur="1" fill="hold">
                                          <p:stCondLst>
                                            <p:cond delay="0"/>
                                          </p:stCondLst>
                                        </p:cTn>
                                        <p:tgtEl>
                                          <p:spTgt spid="250"/>
                                        </p:tgtEl>
                                        <p:attrNameLst>
                                          <p:attrName>style.visibility</p:attrName>
                                        </p:attrNameLst>
                                      </p:cBhvr>
                                      <p:to>
                                        <p:strVal val="visible"/>
                                      </p:to>
                                    </p:set>
                                    <p:anim calcmode="lin" valueType="num">
                                      <p:cBhvr>
                                        <p:cTn id="135" dur="500" fill="hold"/>
                                        <p:tgtEl>
                                          <p:spTgt spid="250"/>
                                        </p:tgtEl>
                                        <p:attrNameLst>
                                          <p:attrName>ppt_w</p:attrName>
                                        </p:attrNameLst>
                                      </p:cBhvr>
                                      <p:tavLst>
                                        <p:tav tm="0">
                                          <p:val>
                                            <p:fltVal val="0"/>
                                          </p:val>
                                        </p:tav>
                                        <p:tav tm="100000">
                                          <p:val>
                                            <p:strVal val="#ppt_w"/>
                                          </p:val>
                                        </p:tav>
                                      </p:tavLst>
                                    </p:anim>
                                    <p:anim calcmode="lin" valueType="num">
                                      <p:cBhvr>
                                        <p:cTn id="136" dur="500" fill="hold"/>
                                        <p:tgtEl>
                                          <p:spTgt spid="250"/>
                                        </p:tgtEl>
                                        <p:attrNameLst>
                                          <p:attrName>ppt_h</p:attrName>
                                        </p:attrNameLst>
                                      </p:cBhvr>
                                      <p:tavLst>
                                        <p:tav tm="0">
                                          <p:val>
                                            <p:fltVal val="0"/>
                                          </p:val>
                                        </p:tav>
                                        <p:tav tm="100000">
                                          <p:val>
                                            <p:strVal val="#ppt_h"/>
                                          </p:val>
                                        </p:tav>
                                      </p:tavLst>
                                    </p:anim>
                                    <p:animEffect transition="in" filter="fade">
                                      <p:cBhvr>
                                        <p:cTn id="137" dur="500"/>
                                        <p:tgtEl>
                                          <p:spTgt spid="250"/>
                                        </p:tgtEl>
                                      </p:cBhvr>
                                    </p:animEffect>
                                  </p:childTnLst>
                                </p:cTn>
                              </p:par>
                              <p:par>
                                <p:cTn id="138" presetID="26" presetClass="emph" presetSubtype="0" fill="hold" nodeType="withEffect">
                                  <p:stCondLst>
                                    <p:cond delay="500"/>
                                  </p:stCondLst>
                                  <p:childTnLst>
                                    <p:animEffect transition="out" filter="fade">
                                      <p:cBhvr>
                                        <p:cTn id="139" dur="500" tmFilter="0, 0; .2, .5; .8, .5; 1, 0"/>
                                        <p:tgtEl>
                                          <p:spTgt spid="250"/>
                                        </p:tgtEl>
                                      </p:cBhvr>
                                    </p:animEffect>
                                    <p:animScale>
                                      <p:cBhvr>
                                        <p:cTn id="140" dur="250" autoRev="1" fill="hold"/>
                                        <p:tgtEl>
                                          <p:spTgt spid="250"/>
                                        </p:tgtEl>
                                      </p:cBhvr>
                                      <p:by x="105000" y="105000"/>
                                    </p:animScale>
                                  </p:childTnLst>
                                </p:cTn>
                              </p:par>
                              <p:par>
                                <p:cTn id="141" presetID="53" presetClass="entr" presetSubtype="16" fill="hold" nodeType="withEffect">
                                  <p:stCondLst>
                                    <p:cond delay="0"/>
                                  </p:stCondLst>
                                  <p:childTnLst>
                                    <p:set>
                                      <p:cBhvr>
                                        <p:cTn id="142" dur="1" fill="hold">
                                          <p:stCondLst>
                                            <p:cond delay="0"/>
                                          </p:stCondLst>
                                        </p:cTn>
                                        <p:tgtEl>
                                          <p:spTgt spid="250"/>
                                        </p:tgtEl>
                                        <p:attrNameLst>
                                          <p:attrName>style.visibility</p:attrName>
                                        </p:attrNameLst>
                                      </p:cBhvr>
                                      <p:to>
                                        <p:strVal val="visible"/>
                                      </p:to>
                                    </p:set>
                                    <p:anim calcmode="lin" valueType="num">
                                      <p:cBhvr>
                                        <p:cTn id="143" dur="500" fill="hold"/>
                                        <p:tgtEl>
                                          <p:spTgt spid="250"/>
                                        </p:tgtEl>
                                        <p:attrNameLst>
                                          <p:attrName>ppt_w</p:attrName>
                                        </p:attrNameLst>
                                      </p:cBhvr>
                                      <p:tavLst>
                                        <p:tav tm="0">
                                          <p:val>
                                            <p:fltVal val="0"/>
                                          </p:val>
                                        </p:tav>
                                        <p:tav tm="100000">
                                          <p:val>
                                            <p:strVal val="#ppt_w"/>
                                          </p:val>
                                        </p:tav>
                                      </p:tavLst>
                                    </p:anim>
                                    <p:anim calcmode="lin" valueType="num">
                                      <p:cBhvr>
                                        <p:cTn id="144" dur="500" fill="hold"/>
                                        <p:tgtEl>
                                          <p:spTgt spid="250"/>
                                        </p:tgtEl>
                                        <p:attrNameLst>
                                          <p:attrName>ppt_h</p:attrName>
                                        </p:attrNameLst>
                                      </p:cBhvr>
                                      <p:tavLst>
                                        <p:tav tm="0">
                                          <p:val>
                                            <p:fltVal val="0"/>
                                          </p:val>
                                        </p:tav>
                                        <p:tav tm="100000">
                                          <p:val>
                                            <p:strVal val="#ppt_h"/>
                                          </p:val>
                                        </p:tav>
                                      </p:tavLst>
                                    </p:anim>
                                    <p:animEffect transition="in" filter="fade">
                                      <p:cBhvr>
                                        <p:cTn id="145" dur="500"/>
                                        <p:tgtEl>
                                          <p:spTgt spid="250"/>
                                        </p:tgtEl>
                                      </p:cBhvr>
                                    </p:animEffect>
                                  </p:childTnLst>
                                </p:cTn>
                              </p:par>
                              <p:par>
                                <p:cTn id="146" presetID="26" presetClass="emph" presetSubtype="0" fill="hold" nodeType="withEffect">
                                  <p:stCondLst>
                                    <p:cond delay="500"/>
                                  </p:stCondLst>
                                  <p:childTnLst>
                                    <p:animEffect transition="out" filter="fade">
                                      <p:cBhvr>
                                        <p:cTn id="147" dur="500" tmFilter="0, 0; .2, .5; .8, .5; 1, 0"/>
                                        <p:tgtEl>
                                          <p:spTgt spid="250"/>
                                        </p:tgtEl>
                                      </p:cBhvr>
                                    </p:animEffect>
                                    <p:animScale>
                                      <p:cBhvr>
                                        <p:cTn id="148" dur="250" autoRev="1" fill="hold"/>
                                        <p:tgtEl>
                                          <p:spTgt spid="250"/>
                                        </p:tgtEl>
                                      </p:cBhvr>
                                      <p:by x="105000" y="105000"/>
                                    </p:animScale>
                                  </p:childTnLst>
                                </p:cTn>
                              </p:par>
                              <p:par>
                                <p:cTn id="149" presetID="53" presetClass="entr" presetSubtype="16" fill="hold" grpId="0" nodeType="withEffect">
                                  <p:stCondLst>
                                    <p:cond delay="0"/>
                                  </p:stCondLst>
                                  <p:childTnLst>
                                    <p:set>
                                      <p:cBhvr>
                                        <p:cTn id="150" dur="1" fill="hold">
                                          <p:stCondLst>
                                            <p:cond delay="0"/>
                                          </p:stCondLst>
                                        </p:cTn>
                                        <p:tgtEl>
                                          <p:spTgt spid="250"/>
                                        </p:tgtEl>
                                        <p:attrNameLst>
                                          <p:attrName>style.visibility</p:attrName>
                                        </p:attrNameLst>
                                      </p:cBhvr>
                                      <p:to>
                                        <p:strVal val="visible"/>
                                      </p:to>
                                    </p:set>
                                    <p:anim calcmode="lin" valueType="num">
                                      <p:cBhvr>
                                        <p:cTn id="151" dur="500" fill="hold"/>
                                        <p:tgtEl>
                                          <p:spTgt spid="250"/>
                                        </p:tgtEl>
                                        <p:attrNameLst>
                                          <p:attrName>ppt_w</p:attrName>
                                        </p:attrNameLst>
                                      </p:cBhvr>
                                      <p:tavLst>
                                        <p:tav tm="0">
                                          <p:val>
                                            <p:fltVal val="0"/>
                                          </p:val>
                                        </p:tav>
                                        <p:tav tm="100000">
                                          <p:val>
                                            <p:strVal val="#ppt_w"/>
                                          </p:val>
                                        </p:tav>
                                      </p:tavLst>
                                    </p:anim>
                                    <p:anim calcmode="lin" valueType="num">
                                      <p:cBhvr>
                                        <p:cTn id="152" dur="500" fill="hold"/>
                                        <p:tgtEl>
                                          <p:spTgt spid="250"/>
                                        </p:tgtEl>
                                        <p:attrNameLst>
                                          <p:attrName>ppt_h</p:attrName>
                                        </p:attrNameLst>
                                      </p:cBhvr>
                                      <p:tavLst>
                                        <p:tav tm="0">
                                          <p:val>
                                            <p:fltVal val="0"/>
                                          </p:val>
                                        </p:tav>
                                        <p:tav tm="100000">
                                          <p:val>
                                            <p:strVal val="#ppt_h"/>
                                          </p:val>
                                        </p:tav>
                                      </p:tavLst>
                                    </p:anim>
                                    <p:animEffect transition="in" filter="fade">
                                      <p:cBhvr>
                                        <p:cTn id="153" dur="500"/>
                                        <p:tgtEl>
                                          <p:spTgt spid="250"/>
                                        </p:tgtEl>
                                      </p:cBhvr>
                                    </p:animEffect>
                                  </p:childTnLst>
                                  <p:subTnLst>
                                    <p:audio>
                                      <p:cMediaNode>
                                        <p:cTn display="0" masterRel="sameClick">
                                          <p:stCondLst>
                                            <p:cond evt="begin" delay="0">
                                              <p:tn val="149"/>
                                            </p:cond>
                                          </p:stCondLst>
                                          <p:endCondLst>
                                            <p:cond evt="onStopAudio" delay="0">
                                              <p:tgtEl>
                                                <p:sldTgt/>
                                              </p:tgtEl>
                                            </p:cond>
                                          </p:endCondLst>
                                        </p:cTn>
                                        <p:tgtEl>
                                          <p:sndTgt r:embed="rId3" name="Bling.wav"/>
                                        </p:tgtEl>
                                      </p:cMediaNode>
                                    </p:audio>
                                  </p:subTnLst>
                                </p:cTn>
                              </p:par>
                              <p:par>
                                <p:cTn id="154" presetID="26" presetClass="emph" presetSubtype="0" fill="hold" grpId="1" nodeType="withEffect">
                                  <p:stCondLst>
                                    <p:cond delay="500"/>
                                  </p:stCondLst>
                                  <p:childTnLst>
                                    <p:animEffect transition="out" filter="fade">
                                      <p:cBhvr>
                                        <p:cTn id="155" dur="500" tmFilter="0, 0; .2, .5; .8, .5; 1, 0"/>
                                        <p:tgtEl>
                                          <p:spTgt spid="250"/>
                                        </p:tgtEl>
                                      </p:cBhvr>
                                    </p:animEffect>
                                    <p:animScale>
                                      <p:cBhvr>
                                        <p:cTn id="156" dur="250" autoRev="1" fill="hold"/>
                                        <p:tgtEl>
                                          <p:spTgt spid="250"/>
                                        </p:tgtEl>
                                      </p:cBhvr>
                                      <p:by x="105000" y="105000"/>
                                    </p:animScale>
                                  </p:childTnLst>
                                </p:cTn>
                              </p:par>
                              <p:par>
                                <p:cTn id="157" presetID="53" presetClass="entr" presetSubtype="16" fill="hold" nodeType="withEffect">
                                  <p:stCondLst>
                                    <p:cond delay="0"/>
                                  </p:stCondLst>
                                  <p:childTnLst>
                                    <p:set>
                                      <p:cBhvr>
                                        <p:cTn id="158" dur="1" fill="hold">
                                          <p:stCondLst>
                                            <p:cond delay="0"/>
                                          </p:stCondLst>
                                        </p:cTn>
                                        <p:tgtEl>
                                          <p:spTgt spid="160"/>
                                        </p:tgtEl>
                                        <p:attrNameLst>
                                          <p:attrName>style.visibility</p:attrName>
                                        </p:attrNameLst>
                                      </p:cBhvr>
                                      <p:to>
                                        <p:strVal val="visible"/>
                                      </p:to>
                                    </p:set>
                                    <p:anim calcmode="lin" valueType="num">
                                      <p:cBhvr>
                                        <p:cTn id="159" dur="500" fill="hold"/>
                                        <p:tgtEl>
                                          <p:spTgt spid="160"/>
                                        </p:tgtEl>
                                        <p:attrNameLst>
                                          <p:attrName>ppt_w</p:attrName>
                                        </p:attrNameLst>
                                      </p:cBhvr>
                                      <p:tavLst>
                                        <p:tav tm="0">
                                          <p:val>
                                            <p:fltVal val="0"/>
                                          </p:val>
                                        </p:tav>
                                        <p:tav tm="100000">
                                          <p:val>
                                            <p:strVal val="#ppt_w"/>
                                          </p:val>
                                        </p:tav>
                                      </p:tavLst>
                                    </p:anim>
                                    <p:anim calcmode="lin" valueType="num">
                                      <p:cBhvr>
                                        <p:cTn id="160" dur="500" fill="hold"/>
                                        <p:tgtEl>
                                          <p:spTgt spid="160"/>
                                        </p:tgtEl>
                                        <p:attrNameLst>
                                          <p:attrName>ppt_h</p:attrName>
                                        </p:attrNameLst>
                                      </p:cBhvr>
                                      <p:tavLst>
                                        <p:tav tm="0">
                                          <p:val>
                                            <p:fltVal val="0"/>
                                          </p:val>
                                        </p:tav>
                                        <p:tav tm="100000">
                                          <p:val>
                                            <p:strVal val="#ppt_h"/>
                                          </p:val>
                                        </p:tav>
                                      </p:tavLst>
                                    </p:anim>
                                    <p:animEffect transition="in" filter="fade">
                                      <p:cBhvr>
                                        <p:cTn id="161" dur="500"/>
                                        <p:tgtEl>
                                          <p:spTgt spid="160"/>
                                        </p:tgtEl>
                                      </p:cBhvr>
                                    </p:animEffect>
                                  </p:childTnLst>
                                </p:cTn>
                              </p:par>
                              <p:par>
                                <p:cTn id="162" presetID="26" presetClass="emph" presetSubtype="0" fill="hold" nodeType="withEffect">
                                  <p:stCondLst>
                                    <p:cond delay="500"/>
                                  </p:stCondLst>
                                  <p:childTnLst>
                                    <p:animEffect transition="out" filter="fade">
                                      <p:cBhvr>
                                        <p:cTn id="163" dur="500" tmFilter="0, 0; .2, .5; .8, .5; 1, 0"/>
                                        <p:tgtEl>
                                          <p:spTgt spid="160"/>
                                        </p:tgtEl>
                                      </p:cBhvr>
                                    </p:animEffect>
                                    <p:animScale>
                                      <p:cBhvr>
                                        <p:cTn id="164" dur="250" autoRev="1" fill="hold"/>
                                        <p:tgtEl>
                                          <p:spTgt spid="160"/>
                                        </p:tgtEl>
                                      </p:cBhvr>
                                      <p:by x="105000" y="105000"/>
                                    </p:animScale>
                                  </p:childTnLst>
                                </p:cTn>
                              </p:par>
                              <p:par>
                                <p:cTn id="165" presetID="53" presetClass="entr" presetSubtype="16" fill="hold" grpId="0" nodeType="withEffect">
                                  <p:stCondLst>
                                    <p:cond delay="0"/>
                                  </p:stCondLst>
                                  <p:childTnLst>
                                    <p:set>
                                      <p:cBhvr>
                                        <p:cTn id="166" dur="1" fill="hold">
                                          <p:stCondLst>
                                            <p:cond delay="0"/>
                                          </p:stCondLst>
                                        </p:cTn>
                                        <p:tgtEl>
                                          <p:spTgt spid="160"/>
                                        </p:tgtEl>
                                        <p:attrNameLst>
                                          <p:attrName>style.visibility</p:attrName>
                                        </p:attrNameLst>
                                      </p:cBhvr>
                                      <p:to>
                                        <p:strVal val="visible"/>
                                      </p:to>
                                    </p:set>
                                    <p:anim calcmode="lin" valueType="num">
                                      <p:cBhvr>
                                        <p:cTn id="167" dur="500" fill="hold"/>
                                        <p:tgtEl>
                                          <p:spTgt spid="160"/>
                                        </p:tgtEl>
                                        <p:attrNameLst>
                                          <p:attrName>ppt_w</p:attrName>
                                        </p:attrNameLst>
                                      </p:cBhvr>
                                      <p:tavLst>
                                        <p:tav tm="0">
                                          <p:val>
                                            <p:fltVal val="0"/>
                                          </p:val>
                                        </p:tav>
                                        <p:tav tm="100000">
                                          <p:val>
                                            <p:strVal val="#ppt_w"/>
                                          </p:val>
                                        </p:tav>
                                      </p:tavLst>
                                    </p:anim>
                                    <p:anim calcmode="lin" valueType="num">
                                      <p:cBhvr>
                                        <p:cTn id="168" dur="500" fill="hold"/>
                                        <p:tgtEl>
                                          <p:spTgt spid="160"/>
                                        </p:tgtEl>
                                        <p:attrNameLst>
                                          <p:attrName>ppt_h</p:attrName>
                                        </p:attrNameLst>
                                      </p:cBhvr>
                                      <p:tavLst>
                                        <p:tav tm="0">
                                          <p:val>
                                            <p:fltVal val="0"/>
                                          </p:val>
                                        </p:tav>
                                        <p:tav tm="100000">
                                          <p:val>
                                            <p:strVal val="#ppt_h"/>
                                          </p:val>
                                        </p:tav>
                                      </p:tavLst>
                                    </p:anim>
                                    <p:animEffect transition="in" filter="fade">
                                      <p:cBhvr>
                                        <p:cTn id="169" dur="500"/>
                                        <p:tgtEl>
                                          <p:spTgt spid="160"/>
                                        </p:tgtEl>
                                      </p:cBhvr>
                                    </p:animEffect>
                                  </p:childTnLst>
                                  <p:subTnLst>
                                    <p:audio>
                                      <p:cMediaNode>
                                        <p:cTn display="0" masterRel="sameClick">
                                          <p:stCondLst>
                                            <p:cond evt="begin" delay="0">
                                              <p:tn val="165"/>
                                            </p:cond>
                                          </p:stCondLst>
                                          <p:endCondLst>
                                            <p:cond evt="onStopAudio" delay="0">
                                              <p:tgtEl>
                                                <p:sldTgt/>
                                              </p:tgtEl>
                                            </p:cond>
                                          </p:endCondLst>
                                        </p:cTn>
                                        <p:tgtEl>
                                          <p:sndTgt r:embed="rId3" name="Bling.wav"/>
                                        </p:tgtEl>
                                      </p:cMediaNode>
                                    </p:audio>
                                  </p:subTnLst>
                                </p:cTn>
                              </p:par>
                              <p:par>
                                <p:cTn id="170" presetID="26" presetClass="emph" presetSubtype="0" fill="hold" grpId="1" nodeType="withEffect">
                                  <p:stCondLst>
                                    <p:cond delay="500"/>
                                  </p:stCondLst>
                                  <p:childTnLst>
                                    <p:animEffect transition="out" filter="fade">
                                      <p:cBhvr>
                                        <p:cTn id="171" dur="500" tmFilter="0, 0; .2, .5; .8, .5; 1, 0"/>
                                        <p:tgtEl>
                                          <p:spTgt spid="160"/>
                                        </p:tgtEl>
                                      </p:cBhvr>
                                    </p:animEffect>
                                    <p:animScale>
                                      <p:cBhvr>
                                        <p:cTn id="172" dur="250" autoRev="1" fill="hold"/>
                                        <p:tgtEl>
                                          <p:spTgt spid="160"/>
                                        </p:tgtEl>
                                      </p:cBhvr>
                                      <p:by x="105000" y="105000"/>
                                    </p:animScale>
                                  </p:childTnLst>
                                </p:cTn>
                              </p:par>
                              <p:par>
                                <p:cTn id="173" presetID="53" presetClass="entr" presetSubtype="16" fill="hold" nodeType="withEffect">
                                  <p:stCondLst>
                                    <p:cond delay="0"/>
                                  </p:stCondLst>
                                  <p:childTnLst>
                                    <p:set>
                                      <p:cBhvr>
                                        <p:cTn id="174" dur="1" fill="hold">
                                          <p:stCondLst>
                                            <p:cond delay="0"/>
                                          </p:stCondLst>
                                        </p:cTn>
                                        <p:tgtEl>
                                          <p:spTgt spid="162"/>
                                        </p:tgtEl>
                                        <p:attrNameLst>
                                          <p:attrName>style.visibility</p:attrName>
                                        </p:attrNameLst>
                                      </p:cBhvr>
                                      <p:to>
                                        <p:strVal val="visible"/>
                                      </p:to>
                                    </p:set>
                                    <p:anim calcmode="lin" valueType="num">
                                      <p:cBhvr>
                                        <p:cTn id="175" dur="500" fill="hold"/>
                                        <p:tgtEl>
                                          <p:spTgt spid="162"/>
                                        </p:tgtEl>
                                        <p:attrNameLst>
                                          <p:attrName>ppt_w</p:attrName>
                                        </p:attrNameLst>
                                      </p:cBhvr>
                                      <p:tavLst>
                                        <p:tav tm="0">
                                          <p:val>
                                            <p:fltVal val="0"/>
                                          </p:val>
                                        </p:tav>
                                        <p:tav tm="100000">
                                          <p:val>
                                            <p:strVal val="#ppt_w"/>
                                          </p:val>
                                        </p:tav>
                                      </p:tavLst>
                                    </p:anim>
                                    <p:anim calcmode="lin" valueType="num">
                                      <p:cBhvr>
                                        <p:cTn id="176" dur="500" fill="hold"/>
                                        <p:tgtEl>
                                          <p:spTgt spid="162"/>
                                        </p:tgtEl>
                                        <p:attrNameLst>
                                          <p:attrName>ppt_h</p:attrName>
                                        </p:attrNameLst>
                                      </p:cBhvr>
                                      <p:tavLst>
                                        <p:tav tm="0">
                                          <p:val>
                                            <p:fltVal val="0"/>
                                          </p:val>
                                        </p:tav>
                                        <p:tav tm="100000">
                                          <p:val>
                                            <p:strVal val="#ppt_h"/>
                                          </p:val>
                                        </p:tav>
                                      </p:tavLst>
                                    </p:anim>
                                    <p:animEffect transition="in" filter="fade">
                                      <p:cBhvr>
                                        <p:cTn id="177" dur="500"/>
                                        <p:tgtEl>
                                          <p:spTgt spid="162"/>
                                        </p:tgtEl>
                                      </p:cBhvr>
                                    </p:animEffect>
                                  </p:childTnLst>
                                </p:cTn>
                              </p:par>
                              <p:par>
                                <p:cTn id="178" presetID="26" presetClass="emph" presetSubtype="0" fill="hold" nodeType="withEffect">
                                  <p:stCondLst>
                                    <p:cond delay="500"/>
                                  </p:stCondLst>
                                  <p:childTnLst>
                                    <p:animEffect transition="out" filter="fade">
                                      <p:cBhvr>
                                        <p:cTn id="179" dur="500" tmFilter="0, 0; .2, .5; .8, .5; 1, 0"/>
                                        <p:tgtEl>
                                          <p:spTgt spid="162"/>
                                        </p:tgtEl>
                                      </p:cBhvr>
                                    </p:animEffect>
                                    <p:animScale>
                                      <p:cBhvr>
                                        <p:cTn id="180" dur="250" autoRev="1" fill="hold"/>
                                        <p:tgtEl>
                                          <p:spTgt spid="162"/>
                                        </p:tgtEl>
                                      </p:cBhvr>
                                      <p:by x="105000" y="105000"/>
                                    </p:animScale>
                                  </p:childTnLst>
                                </p:cTn>
                              </p:par>
                              <p:par>
                                <p:cTn id="181" presetID="53" presetClass="entr" presetSubtype="16" fill="hold" nodeType="withEffect">
                                  <p:stCondLst>
                                    <p:cond delay="0"/>
                                  </p:stCondLst>
                                  <p:childTnLst>
                                    <p:set>
                                      <p:cBhvr>
                                        <p:cTn id="182" dur="1" fill="hold">
                                          <p:stCondLst>
                                            <p:cond delay="0"/>
                                          </p:stCondLst>
                                        </p:cTn>
                                        <p:tgtEl>
                                          <p:spTgt spid="162"/>
                                        </p:tgtEl>
                                        <p:attrNameLst>
                                          <p:attrName>style.visibility</p:attrName>
                                        </p:attrNameLst>
                                      </p:cBhvr>
                                      <p:to>
                                        <p:strVal val="visible"/>
                                      </p:to>
                                    </p:set>
                                    <p:anim calcmode="lin" valueType="num">
                                      <p:cBhvr>
                                        <p:cTn id="183" dur="500" fill="hold"/>
                                        <p:tgtEl>
                                          <p:spTgt spid="162"/>
                                        </p:tgtEl>
                                        <p:attrNameLst>
                                          <p:attrName>ppt_w</p:attrName>
                                        </p:attrNameLst>
                                      </p:cBhvr>
                                      <p:tavLst>
                                        <p:tav tm="0">
                                          <p:val>
                                            <p:fltVal val="0"/>
                                          </p:val>
                                        </p:tav>
                                        <p:tav tm="100000">
                                          <p:val>
                                            <p:strVal val="#ppt_w"/>
                                          </p:val>
                                        </p:tav>
                                      </p:tavLst>
                                    </p:anim>
                                    <p:anim calcmode="lin" valueType="num">
                                      <p:cBhvr>
                                        <p:cTn id="184" dur="500" fill="hold"/>
                                        <p:tgtEl>
                                          <p:spTgt spid="162"/>
                                        </p:tgtEl>
                                        <p:attrNameLst>
                                          <p:attrName>ppt_h</p:attrName>
                                        </p:attrNameLst>
                                      </p:cBhvr>
                                      <p:tavLst>
                                        <p:tav tm="0">
                                          <p:val>
                                            <p:fltVal val="0"/>
                                          </p:val>
                                        </p:tav>
                                        <p:tav tm="100000">
                                          <p:val>
                                            <p:strVal val="#ppt_h"/>
                                          </p:val>
                                        </p:tav>
                                      </p:tavLst>
                                    </p:anim>
                                    <p:animEffect transition="in" filter="fade">
                                      <p:cBhvr>
                                        <p:cTn id="185" dur="500"/>
                                        <p:tgtEl>
                                          <p:spTgt spid="162"/>
                                        </p:tgtEl>
                                      </p:cBhvr>
                                    </p:animEffect>
                                  </p:childTnLst>
                                </p:cTn>
                              </p:par>
                              <p:par>
                                <p:cTn id="186" presetID="26" presetClass="emph" presetSubtype="0" fill="hold" nodeType="withEffect">
                                  <p:stCondLst>
                                    <p:cond delay="500"/>
                                  </p:stCondLst>
                                  <p:childTnLst>
                                    <p:animEffect transition="out" filter="fade">
                                      <p:cBhvr>
                                        <p:cTn id="187" dur="500" tmFilter="0, 0; .2, .5; .8, .5; 1, 0"/>
                                        <p:tgtEl>
                                          <p:spTgt spid="162"/>
                                        </p:tgtEl>
                                      </p:cBhvr>
                                    </p:animEffect>
                                    <p:animScale>
                                      <p:cBhvr>
                                        <p:cTn id="188" dur="250" autoRev="1" fill="hold"/>
                                        <p:tgtEl>
                                          <p:spTgt spid="162"/>
                                        </p:tgtEl>
                                      </p:cBhvr>
                                      <p:by x="105000" y="105000"/>
                                    </p:animScale>
                                  </p:childTnLst>
                                </p:cTn>
                              </p:par>
                              <p:par>
                                <p:cTn id="189" presetID="53" presetClass="entr" presetSubtype="16" fill="hold" nodeType="withEffect">
                                  <p:stCondLst>
                                    <p:cond delay="0"/>
                                  </p:stCondLst>
                                  <p:childTnLst>
                                    <p:set>
                                      <p:cBhvr>
                                        <p:cTn id="190" dur="1" fill="hold">
                                          <p:stCondLst>
                                            <p:cond delay="0"/>
                                          </p:stCondLst>
                                        </p:cTn>
                                        <p:tgtEl>
                                          <p:spTgt spid="162"/>
                                        </p:tgtEl>
                                        <p:attrNameLst>
                                          <p:attrName>style.visibility</p:attrName>
                                        </p:attrNameLst>
                                      </p:cBhvr>
                                      <p:to>
                                        <p:strVal val="visible"/>
                                      </p:to>
                                    </p:set>
                                    <p:anim calcmode="lin" valueType="num">
                                      <p:cBhvr>
                                        <p:cTn id="191" dur="500" fill="hold"/>
                                        <p:tgtEl>
                                          <p:spTgt spid="162"/>
                                        </p:tgtEl>
                                        <p:attrNameLst>
                                          <p:attrName>ppt_w</p:attrName>
                                        </p:attrNameLst>
                                      </p:cBhvr>
                                      <p:tavLst>
                                        <p:tav tm="0">
                                          <p:val>
                                            <p:fltVal val="0"/>
                                          </p:val>
                                        </p:tav>
                                        <p:tav tm="100000">
                                          <p:val>
                                            <p:strVal val="#ppt_w"/>
                                          </p:val>
                                        </p:tav>
                                      </p:tavLst>
                                    </p:anim>
                                    <p:anim calcmode="lin" valueType="num">
                                      <p:cBhvr>
                                        <p:cTn id="192" dur="500" fill="hold"/>
                                        <p:tgtEl>
                                          <p:spTgt spid="162"/>
                                        </p:tgtEl>
                                        <p:attrNameLst>
                                          <p:attrName>ppt_h</p:attrName>
                                        </p:attrNameLst>
                                      </p:cBhvr>
                                      <p:tavLst>
                                        <p:tav tm="0">
                                          <p:val>
                                            <p:fltVal val="0"/>
                                          </p:val>
                                        </p:tav>
                                        <p:tav tm="100000">
                                          <p:val>
                                            <p:strVal val="#ppt_h"/>
                                          </p:val>
                                        </p:tav>
                                      </p:tavLst>
                                    </p:anim>
                                    <p:animEffect transition="in" filter="fade">
                                      <p:cBhvr>
                                        <p:cTn id="193" dur="500"/>
                                        <p:tgtEl>
                                          <p:spTgt spid="162"/>
                                        </p:tgtEl>
                                      </p:cBhvr>
                                    </p:animEffect>
                                  </p:childTnLst>
                                </p:cTn>
                              </p:par>
                              <p:par>
                                <p:cTn id="194" presetID="26" presetClass="emph" presetSubtype="0" fill="hold" nodeType="withEffect">
                                  <p:stCondLst>
                                    <p:cond delay="500"/>
                                  </p:stCondLst>
                                  <p:childTnLst>
                                    <p:animEffect transition="out" filter="fade">
                                      <p:cBhvr>
                                        <p:cTn id="195" dur="500" tmFilter="0, 0; .2, .5; .8, .5; 1, 0"/>
                                        <p:tgtEl>
                                          <p:spTgt spid="162"/>
                                        </p:tgtEl>
                                      </p:cBhvr>
                                    </p:animEffect>
                                    <p:animScale>
                                      <p:cBhvr>
                                        <p:cTn id="196" dur="250" autoRev="1" fill="hold"/>
                                        <p:tgtEl>
                                          <p:spTgt spid="162"/>
                                        </p:tgtEl>
                                      </p:cBhvr>
                                      <p:by x="105000" y="105000"/>
                                    </p:animScale>
                                  </p:childTnLst>
                                </p:cTn>
                              </p:par>
                              <p:par>
                                <p:cTn id="197" presetID="53" presetClass="entr" presetSubtype="16" fill="hold" grpId="0" nodeType="withEffect">
                                  <p:stCondLst>
                                    <p:cond delay="0"/>
                                  </p:stCondLst>
                                  <p:childTnLst>
                                    <p:set>
                                      <p:cBhvr>
                                        <p:cTn id="198" dur="1" fill="hold">
                                          <p:stCondLst>
                                            <p:cond delay="0"/>
                                          </p:stCondLst>
                                        </p:cTn>
                                        <p:tgtEl>
                                          <p:spTgt spid="162"/>
                                        </p:tgtEl>
                                        <p:attrNameLst>
                                          <p:attrName>style.visibility</p:attrName>
                                        </p:attrNameLst>
                                      </p:cBhvr>
                                      <p:to>
                                        <p:strVal val="visible"/>
                                      </p:to>
                                    </p:set>
                                    <p:anim calcmode="lin" valueType="num">
                                      <p:cBhvr>
                                        <p:cTn id="199" dur="500" fill="hold"/>
                                        <p:tgtEl>
                                          <p:spTgt spid="162"/>
                                        </p:tgtEl>
                                        <p:attrNameLst>
                                          <p:attrName>ppt_w</p:attrName>
                                        </p:attrNameLst>
                                      </p:cBhvr>
                                      <p:tavLst>
                                        <p:tav tm="0">
                                          <p:val>
                                            <p:fltVal val="0"/>
                                          </p:val>
                                        </p:tav>
                                        <p:tav tm="100000">
                                          <p:val>
                                            <p:strVal val="#ppt_w"/>
                                          </p:val>
                                        </p:tav>
                                      </p:tavLst>
                                    </p:anim>
                                    <p:anim calcmode="lin" valueType="num">
                                      <p:cBhvr>
                                        <p:cTn id="200" dur="500" fill="hold"/>
                                        <p:tgtEl>
                                          <p:spTgt spid="162"/>
                                        </p:tgtEl>
                                        <p:attrNameLst>
                                          <p:attrName>ppt_h</p:attrName>
                                        </p:attrNameLst>
                                      </p:cBhvr>
                                      <p:tavLst>
                                        <p:tav tm="0">
                                          <p:val>
                                            <p:fltVal val="0"/>
                                          </p:val>
                                        </p:tav>
                                        <p:tav tm="100000">
                                          <p:val>
                                            <p:strVal val="#ppt_h"/>
                                          </p:val>
                                        </p:tav>
                                      </p:tavLst>
                                    </p:anim>
                                    <p:animEffect transition="in" filter="fade">
                                      <p:cBhvr>
                                        <p:cTn id="201" dur="500"/>
                                        <p:tgtEl>
                                          <p:spTgt spid="162"/>
                                        </p:tgtEl>
                                      </p:cBhvr>
                                    </p:animEffect>
                                  </p:childTnLst>
                                  <p:subTnLst>
                                    <p:audio>
                                      <p:cMediaNode>
                                        <p:cTn display="0" masterRel="sameClick">
                                          <p:stCondLst>
                                            <p:cond evt="begin" delay="0">
                                              <p:tn val="197"/>
                                            </p:cond>
                                          </p:stCondLst>
                                          <p:endCondLst>
                                            <p:cond evt="onStopAudio" delay="0">
                                              <p:tgtEl>
                                                <p:sldTgt/>
                                              </p:tgtEl>
                                            </p:cond>
                                          </p:endCondLst>
                                        </p:cTn>
                                        <p:tgtEl>
                                          <p:sndTgt r:embed="rId3" name="Bling.wav"/>
                                        </p:tgtEl>
                                      </p:cMediaNode>
                                    </p:audio>
                                  </p:subTnLst>
                                </p:cTn>
                              </p:par>
                              <p:par>
                                <p:cTn id="202" presetID="26" presetClass="emph" presetSubtype="0" fill="hold" grpId="1" nodeType="withEffect">
                                  <p:stCondLst>
                                    <p:cond delay="500"/>
                                  </p:stCondLst>
                                  <p:childTnLst>
                                    <p:animEffect transition="out" filter="fade">
                                      <p:cBhvr>
                                        <p:cTn id="203" dur="500" tmFilter="0, 0; .2, .5; .8, .5; 1, 0"/>
                                        <p:tgtEl>
                                          <p:spTgt spid="162"/>
                                        </p:tgtEl>
                                      </p:cBhvr>
                                    </p:animEffect>
                                    <p:animScale>
                                      <p:cBhvr>
                                        <p:cTn id="204" dur="250" autoRev="1" fill="hold"/>
                                        <p:tgtEl>
                                          <p:spTgt spid="162"/>
                                        </p:tgtEl>
                                      </p:cBhvr>
                                      <p:by x="105000" y="105000"/>
                                    </p:animScale>
                                  </p:childTnLst>
                                </p:cTn>
                              </p:par>
                              <p:par>
                                <p:cTn id="205" presetID="53" presetClass="entr" presetSubtype="16" fill="hold" nodeType="withEffect">
                                  <p:stCondLst>
                                    <p:cond delay="0"/>
                                  </p:stCondLst>
                                  <p:childTnLst>
                                    <p:set>
                                      <p:cBhvr>
                                        <p:cTn id="206" dur="1" fill="hold">
                                          <p:stCondLst>
                                            <p:cond delay="0"/>
                                          </p:stCondLst>
                                        </p:cTn>
                                        <p:tgtEl>
                                          <p:spTgt spid="165"/>
                                        </p:tgtEl>
                                        <p:attrNameLst>
                                          <p:attrName>style.visibility</p:attrName>
                                        </p:attrNameLst>
                                      </p:cBhvr>
                                      <p:to>
                                        <p:strVal val="visible"/>
                                      </p:to>
                                    </p:set>
                                    <p:anim calcmode="lin" valueType="num">
                                      <p:cBhvr>
                                        <p:cTn id="207" dur="500" fill="hold"/>
                                        <p:tgtEl>
                                          <p:spTgt spid="165"/>
                                        </p:tgtEl>
                                        <p:attrNameLst>
                                          <p:attrName>ppt_w</p:attrName>
                                        </p:attrNameLst>
                                      </p:cBhvr>
                                      <p:tavLst>
                                        <p:tav tm="0">
                                          <p:val>
                                            <p:fltVal val="0"/>
                                          </p:val>
                                        </p:tav>
                                        <p:tav tm="100000">
                                          <p:val>
                                            <p:strVal val="#ppt_w"/>
                                          </p:val>
                                        </p:tav>
                                      </p:tavLst>
                                    </p:anim>
                                    <p:anim calcmode="lin" valueType="num">
                                      <p:cBhvr>
                                        <p:cTn id="208" dur="500" fill="hold"/>
                                        <p:tgtEl>
                                          <p:spTgt spid="165"/>
                                        </p:tgtEl>
                                        <p:attrNameLst>
                                          <p:attrName>ppt_h</p:attrName>
                                        </p:attrNameLst>
                                      </p:cBhvr>
                                      <p:tavLst>
                                        <p:tav tm="0">
                                          <p:val>
                                            <p:fltVal val="0"/>
                                          </p:val>
                                        </p:tav>
                                        <p:tav tm="100000">
                                          <p:val>
                                            <p:strVal val="#ppt_h"/>
                                          </p:val>
                                        </p:tav>
                                      </p:tavLst>
                                    </p:anim>
                                    <p:animEffect transition="in" filter="fade">
                                      <p:cBhvr>
                                        <p:cTn id="209" dur="500"/>
                                        <p:tgtEl>
                                          <p:spTgt spid="165"/>
                                        </p:tgtEl>
                                      </p:cBhvr>
                                    </p:animEffect>
                                  </p:childTnLst>
                                </p:cTn>
                              </p:par>
                              <p:par>
                                <p:cTn id="210" presetID="26" presetClass="emph" presetSubtype="0" fill="hold" nodeType="withEffect">
                                  <p:stCondLst>
                                    <p:cond delay="500"/>
                                  </p:stCondLst>
                                  <p:childTnLst>
                                    <p:animEffect transition="out" filter="fade">
                                      <p:cBhvr>
                                        <p:cTn id="211" dur="500" tmFilter="0, 0; .2, .5; .8, .5; 1, 0"/>
                                        <p:tgtEl>
                                          <p:spTgt spid="165"/>
                                        </p:tgtEl>
                                      </p:cBhvr>
                                    </p:animEffect>
                                    <p:animScale>
                                      <p:cBhvr>
                                        <p:cTn id="212" dur="250" autoRev="1" fill="hold"/>
                                        <p:tgtEl>
                                          <p:spTgt spid="165"/>
                                        </p:tgtEl>
                                      </p:cBhvr>
                                      <p:by x="105000" y="105000"/>
                                    </p:animScale>
                                  </p:childTnLst>
                                </p:cTn>
                              </p:par>
                              <p:par>
                                <p:cTn id="213" presetID="53" presetClass="entr" presetSubtype="16" fill="hold" nodeType="withEffect">
                                  <p:stCondLst>
                                    <p:cond delay="0"/>
                                  </p:stCondLst>
                                  <p:childTnLst>
                                    <p:set>
                                      <p:cBhvr>
                                        <p:cTn id="214" dur="1" fill="hold">
                                          <p:stCondLst>
                                            <p:cond delay="0"/>
                                          </p:stCondLst>
                                        </p:cTn>
                                        <p:tgtEl>
                                          <p:spTgt spid="165"/>
                                        </p:tgtEl>
                                        <p:attrNameLst>
                                          <p:attrName>style.visibility</p:attrName>
                                        </p:attrNameLst>
                                      </p:cBhvr>
                                      <p:to>
                                        <p:strVal val="visible"/>
                                      </p:to>
                                    </p:set>
                                    <p:anim calcmode="lin" valueType="num">
                                      <p:cBhvr>
                                        <p:cTn id="215" dur="500" fill="hold"/>
                                        <p:tgtEl>
                                          <p:spTgt spid="165"/>
                                        </p:tgtEl>
                                        <p:attrNameLst>
                                          <p:attrName>ppt_w</p:attrName>
                                        </p:attrNameLst>
                                      </p:cBhvr>
                                      <p:tavLst>
                                        <p:tav tm="0">
                                          <p:val>
                                            <p:fltVal val="0"/>
                                          </p:val>
                                        </p:tav>
                                        <p:tav tm="100000">
                                          <p:val>
                                            <p:strVal val="#ppt_w"/>
                                          </p:val>
                                        </p:tav>
                                      </p:tavLst>
                                    </p:anim>
                                    <p:anim calcmode="lin" valueType="num">
                                      <p:cBhvr>
                                        <p:cTn id="216" dur="500" fill="hold"/>
                                        <p:tgtEl>
                                          <p:spTgt spid="165"/>
                                        </p:tgtEl>
                                        <p:attrNameLst>
                                          <p:attrName>ppt_h</p:attrName>
                                        </p:attrNameLst>
                                      </p:cBhvr>
                                      <p:tavLst>
                                        <p:tav tm="0">
                                          <p:val>
                                            <p:fltVal val="0"/>
                                          </p:val>
                                        </p:tav>
                                        <p:tav tm="100000">
                                          <p:val>
                                            <p:strVal val="#ppt_h"/>
                                          </p:val>
                                        </p:tav>
                                      </p:tavLst>
                                    </p:anim>
                                    <p:animEffect transition="in" filter="fade">
                                      <p:cBhvr>
                                        <p:cTn id="217" dur="500"/>
                                        <p:tgtEl>
                                          <p:spTgt spid="165"/>
                                        </p:tgtEl>
                                      </p:cBhvr>
                                    </p:animEffect>
                                  </p:childTnLst>
                                </p:cTn>
                              </p:par>
                              <p:par>
                                <p:cTn id="218" presetID="26" presetClass="emph" presetSubtype="0" fill="hold" nodeType="withEffect">
                                  <p:stCondLst>
                                    <p:cond delay="500"/>
                                  </p:stCondLst>
                                  <p:childTnLst>
                                    <p:animEffect transition="out" filter="fade">
                                      <p:cBhvr>
                                        <p:cTn id="219" dur="500" tmFilter="0, 0; .2, .5; .8, .5; 1, 0"/>
                                        <p:tgtEl>
                                          <p:spTgt spid="165"/>
                                        </p:tgtEl>
                                      </p:cBhvr>
                                    </p:animEffect>
                                    <p:animScale>
                                      <p:cBhvr>
                                        <p:cTn id="220" dur="250" autoRev="1" fill="hold"/>
                                        <p:tgtEl>
                                          <p:spTgt spid="165"/>
                                        </p:tgtEl>
                                      </p:cBhvr>
                                      <p:by x="105000" y="105000"/>
                                    </p:animScale>
                                  </p:childTnLst>
                                </p:cTn>
                              </p:par>
                              <p:par>
                                <p:cTn id="221" presetID="53" presetClass="entr" presetSubtype="16" fill="hold" nodeType="withEffect">
                                  <p:stCondLst>
                                    <p:cond delay="0"/>
                                  </p:stCondLst>
                                  <p:childTnLst>
                                    <p:set>
                                      <p:cBhvr>
                                        <p:cTn id="222" dur="1" fill="hold">
                                          <p:stCondLst>
                                            <p:cond delay="0"/>
                                          </p:stCondLst>
                                        </p:cTn>
                                        <p:tgtEl>
                                          <p:spTgt spid="165"/>
                                        </p:tgtEl>
                                        <p:attrNameLst>
                                          <p:attrName>style.visibility</p:attrName>
                                        </p:attrNameLst>
                                      </p:cBhvr>
                                      <p:to>
                                        <p:strVal val="visible"/>
                                      </p:to>
                                    </p:set>
                                    <p:anim calcmode="lin" valueType="num">
                                      <p:cBhvr>
                                        <p:cTn id="223" dur="500" fill="hold"/>
                                        <p:tgtEl>
                                          <p:spTgt spid="165"/>
                                        </p:tgtEl>
                                        <p:attrNameLst>
                                          <p:attrName>ppt_w</p:attrName>
                                        </p:attrNameLst>
                                      </p:cBhvr>
                                      <p:tavLst>
                                        <p:tav tm="0">
                                          <p:val>
                                            <p:fltVal val="0"/>
                                          </p:val>
                                        </p:tav>
                                        <p:tav tm="100000">
                                          <p:val>
                                            <p:strVal val="#ppt_w"/>
                                          </p:val>
                                        </p:tav>
                                      </p:tavLst>
                                    </p:anim>
                                    <p:anim calcmode="lin" valueType="num">
                                      <p:cBhvr>
                                        <p:cTn id="224" dur="500" fill="hold"/>
                                        <p:tgtEl>
                                          <p:spTgt spid="165"/>
                                        </p:tgtEl>
                                        <p:attrNameLst>
                                          <p:attrName>ppt_h</p:attrName>
                                        </p:attrNameLst>
                                      </p:cBhvr>
                                      <p:tavLst>
                                        <p:tav tm="0">
                                          <p:val>
                                            <p:fltVal val="0"/>
                                          </p:val>
                                        </p:tav>
                                        <p:tav tm="100000">
                                          <p:val>
                                            <p:strVal val="#ppt_h"/>
                                          </p:val>
                                        </p:tav>
                                      </p:tavLst>
                                    </p:anim>
                                    <p:animEffect transition="in" filter="fade">
                                      <p:cBhvr>
                                        <p:cTn id="225" dur="500"/>
                                        <p:tgtEl>
                                          <p:spTgt spid="165"/>
                                        </p:tgtEl>
                                      </p:cBhvr>
                                    </p:animEffect>
                                  </p:childTnLst>
                                </p:cTn>
                              </p:par>
                              <p:par>
                                <p:cTn id="226" presetID="26" presetClass="emph" presetSubtype="0" fill="hold" nodeType="withEffect">
                                  <p:stCondLst>
                                    <p:cond delay="500"/>
                                  </p:stCondLst>
                                  <p:childTnLst>
                                    <p:animEffect transition="out" filter="fade">
                                      <p:cBhvr>
                                        <p:cTn id="227" dur="500" tmFilter="0, 0; .2, .5; .8, .5; 1, 0"/>
                                        <p:tgtEl>
                                          <p:spTgt spid="165"/>
                                        </p:tgtEl>
                                      </p:cBhvr>
                                    </p:animEffect>
                                    <p:animScale>
                                      <p:cBhvr>
                                        <p:cTn id="228" dur="250" autoRev="1" fill="hold"/>
                                        <p:tgtEl>
                                          <p:spTgt spid="165"/>
                                        </p:tgtEl>
                                      </p:cBhvr>
                                      <p:by x="105000" y="105000"/>
                                    </p:animScale>
                                  </p:childTnLst>
                                </p:cTn>
                              </p:par>
                              <p:par>
                                <p:cTn id="229" presetID="53" presetClass="entr" presetSubtype="16" fill="hold" grpId="0" nodeType="withEffect">
                                  <p:stCondLst>
                                    <p:cond delay="0"/>
                                  </p:stCondLst>
                                  <p:childTnLst>
                                    <p:set>
                                      <p:cBhvr>
                                        <p:cTn id="230" dur="1" fill="hold">
                                          <p:stCondLst>
                                            <p:cond delay="0"/>
                                          </p:stCondLst>
                                        </p:cTn>
                                        <p:tgtEl>
                                          <p:spTgt spid="165"/>
                                        </p:tgtEl>
                                        <p:attrNameLst>
                                          <p:attrName>style.visibility</p:attrName>
                                        </p:attrNameLst>
                                      </p:cBhvr>
                                      <p:to>
                                        <p:strVal val="visible"/>
                                      </p:to>
                                    </p:set>
                                    <p:anim calcmode="lin" valueType="num">
                                      <p:cBhvr>
                                        <p:cTn id="231" dur="500" fill="hold"/>
                                        <p:tgtEl>
                                          <p:spTgt spid="165"/>
                                        </p:tgtEl>
                                        <p:attrNameLst>
                                          <p:attrName>ppt_w</p:attrName>
                                        </p:attrNameLst>
                                      </p:cBhvr>
                                      <p:tavLst>
                                        <p:tav tm="0">
                                          <p:val>
                                            <p:fltVal val="0"/>
                                          </p:val>
                                        </p:tav>
                                        <p:tav tm="100000">
                                          <p:val>
                                            <p:strVal val="#ppt_w"/>
                                          </p:val>
                                        </p:tav>
                                      </p:tavLst>
                                    </p:anim>
                                    <p:anim calcmode="lin" valueType="num">
                                      <p:cBhvr>
                                        <p:cTn id="232" dur="500" fill="hold"/>
                                        <p:tgtEl>
                                          <p:spTgt spid="165"/>
                                        </p:tgtEl>
                                        <p:attrNameLst>
                                          <p:attrName>ppt_h</p:attrName>
                                        </p:attrNameLst>
                                      </p:cBhvr>
                                      <p:tavLst>
                                        <p:tav tm="0">
                                          <p:val>
                                            <p:fltVal val="0"/>
                                          </p:val>
                                        </p:tav>
                                        <p:tav tm="100000">
                                          <p:val>
                                            <p:strVal val="#ppt_h"/>
                                          </p:val>
                                        </p:tav>
                                      </p:tavLst>
                                    </p:anim>
                                    <p:animEffect transition="in" filter="fade">
                                      <p:cBhvr>
                                        <p:cTn id="233" dur="500"/>
                                        <p:tgtEl>
                                          <p:spTgt spid="165"/>
                                        </p:tgtEl>
                                      </p:cBhvr>
                                    </p:animEffect>
                                  </p:childTnLst>
                                  <p:subTnLst>
                                    <p:audio>
                                      <p:cMediaNode>
                                        <p:cTn display="0" masterRel="sameClick">
                                          <p:stCondLst>
                                            <p:cond evt="begin" delay="0">
                                              <p:tn val="229"/>
                                            </p:cond>
                                          </p:stCondLst>
                                          <p:endCondLst>
                                            <p:cond evt="onStopAudio" delay="0">
                                              <p:tgtEl>
                                                <p:sldTgt/>
                                              </p:tgtEl>
                                            </p:cond>
                                          </p:endCondLst>
                                        </p:cTn>
                                        <p:tgtEl>
                                          <p:sndTgt r:embed="rId3" name="Bling.wav"/>
                                        </p:tgtEl>
                                      </p:cMediaNode>
                                    </p:audio>
                                  </p:subTnLst>
                                </p:cTn>
                              </p:par>
                              <p:par>
                                <p:cTn id="234" presetID="26" presetClass="emph" presetSubtype="0" fill="hold" grpId="1" nodeType="withEffect">
                                  <p:stCondLst>
                                    <p:cond delay="500"/>
                                  </p:stCondLst>
                                  <p:childTnLst>
                                    <p:animEffect transition="out" filter="fade">
                                      <p:cBhvr>
                                        <p:cTn id="235" dur="500" tmFilter="0, 0; .2, .5; .8, .5; 1, 0"/>
                                        <p:tgtEl>
                                          <p:spTgt spid="165"/>
                                        </p:tgtEl>
                                      </p:cBhvr>
                                    </p:animEffect>
                                    <p:animScale>
                                      <p:cBhvr>
                                        <p:cTn id="236" dur="250" autoRev="1" fill="hold"/>
                                        <p:tgtEl>
                                          <p:spTgt spid="165"/>
                                        </p:tgtEl>
                                      </p:cBhvr>
                                      <p:by x="105000" y="105000"/>
                                    </p:animScale>
                                  </p:childTnLst>
                                </p:cTn>
                              </p:par>
                              <p:par>
                                <p:cTn id="237" presetID="53" presetClass="entr" presetSubtype="16" fill="hold" grpId="0" nodeType="withEffect">
                                  <p:stCondLst>
                                    <p:cond delay="0"/>
                                  </p:stCondLst>
                                  <p:childTnLst>
                                    <p:set>
                                      <p:cBhvr>
                                        <p:cTn id="238" dur="1" fill="hold">
                                          <p:stCondLst>
                                            <p:cond delay="0"/>
                                          </p:stCondLst>
                                        </p:cTn>
                                        <p:tgtEl>
                                          <p:spTgt spid="241"/>
                                        </p:tgtEl>
                                        <p:attrNameLst>
                                          <p:attrName>style.visibility</p:attrName>
                                        </p:attrNameLst>
                                      </p:cBhvr>
                                      <p:to>
                                        <p:strVal val="visible"/>
                                      </p:to>
                                    </p:set>
                                    <p:anim calcmode="lin" valueType="num">
                                      <p:cBhvr>
                                        <p:cTn id="239" dur="500" fill="hold"/>
                                        <p:tgtEl>
                                          <p:spTgt spid="241"/>
                                        </p:tgtEl>
                                        <p:attrNameLst>
                                          <p:attrName>ppt_w</p:attrName>
                                        </p:attrNameLst>
                                      </p:cBhvr>
                                      <p:tavLst>
                                        <p:tav tm="0">
                                          <p:val>
                                            <p:fltVal val="0"/>
                                          </p:val>
                                        </p:tav>
                                        <p:tav tm="100000">
                                          <p:val>
                                            <p:strVal val="#ppt_w"/>
                                          </p:val>
                                        </p:tav>
                                      </p:tavLst>
                                    </p:anim>
                                    <p:anim calcmode="lin" valueType="num">
                                      <p:cBhvr>
                                        <p:cTn id="240" dur="500" fill="hold"/>
                                        <p:tgtEl>
                                          <p:spTgt spid="241"/>
                                        </p:tgtEl>
                                        <p:attrNameLst>
                                          <p:attrName>ppt_h</p:attrName>
                                        </p:attrNameLst>
                                      </p:cBhvr>
                                      <p:tavLst>
                                        <p:tav tm="0">
                                          <p:val>
                                            <p:fltVal val="0"/>
                                          </p:val>
                                        </p:tav>
                                        <p:tav tm="100000">
                                          <p:val>
                                            <p:strVal val="#ppt_h"/>
                                          </p:val>
                                        </p:tav>
                                      </p:tavLst>
                                    </p:anim>
                                    <p:animEffect transition="in" filter="fade">
                                      <p:cBhvr>
                                        <p:cTn id="241" dur="500"/>
                                        <p:tgtEl>
                                          <p:spTgt spid="241"/>
                                        </p:tgtEl>
                                      </p:cBhvr>
                                    </p:animEffect>
                                  </p:childTnLst>
                                  <p:subTnLst>
                                    <p:audio>
                                      <p:cMediaNode>
                                        <p:cTn display="0" masterRel="sameClick">
                                          <p:stCondLst>
                                            <p:cond evt="begin" delay="0">
                                              <p:tn val="237"/>
                                            </p:cond>
                                          </p:stCondLst>
                                          <p:endCondLst>
                                            <p:cond evt="onStopAudio" delay="0">
                                              <p:tgtEl>
                                                <p:sldTgt/>
                                              </p:tgtEl>
                                            </p:cond>
                                          </p:endCondLst>
                                        </p:cTn>
                                        <p:tgtEl>
                                          <p:sndTgt r:embed="rId3" name="Bling.wav"/>
                                        </p:tgtEl>
                                      </p:cMediaNode>
                                    </p:audio>
                                  </p:subTnLst>
                                </p:cTn>
                              </p:par>
                              <p:par>
                                <p:cTn id="242" presetID="26" presetClass="emph" presetSubtype="0" fill="hold" grpId="1" nodeType="withEffect">
                                  <p:stCondLst>
                                    <p:cond delay="500"/>
                                  </p:stCondLst>
                                  <p:childTnLst>
                                    <p:animEffect transition="out" filter="fade">
                                      <p:cBhvr>
                                        <p:cTn id="243" dur="500" tmFilter="0, 0; .2, .5; .8, .5; 1, 0"/>
                                        <p:tgtEl>
                                          <p:spTgt spid="241"/>
                                        </p:tgtEl>
                                      </p:cBhvr>
                                    </p:animEffect>
                                    <p:animScale>
                                      <p:cBhvr>
                                        <p:cTn id="244" dur="250" autoRev="1" fill="hold"/>
                                        <p:tgtEl>
                                          <p:spTgt spid="241"/>
                                        </p:tgtEl>
                                      </p:cBhvr>
                                      <p:by x="105000" y="105000"/>
                                    </p:animScale>
                                  </p:childTnLst>
                                </p:cTn>
                              </p:par>
                              <p:par>
                                <p:cTn id="245" presetID="53" presetClass="entr" presetSubtype="16" fill="hold" grpId="0" nodeType="withEffect">
                                  <p:stCondLst>
                                    <p:cond delay="0"/>
                                  </p:stCondLst>
                                  <p:childTnLst>
                                    <p:set>
                                      <p:cBhvr>
                                        <p:cTn id="246" dur="1" fill="hold">
                                          <p:stCondLst>
                                            <p:cond delay="0"/>
                                          </p:stCondLst>
                                        </p:cTn>
                                        <p:tgtEl>
                                          <p:spTgt spid="267"/>
                                        </p:tgtEl>
                                        <p:attrNameLst>
                                          <p:attrName>style.visibility</p:attrName>
                                        </p:attrNameLst>
                                      </p:cBhvr>
                                      <p:to>
                                        <p:strVal val="visible"/>
                                      </p:to>
                                    </p:set>
                                    <p:anim calcmode="lin" valueType="num">
                                      <p:cBhvr>
                                        <p:cTn id="247" dur="500" fill="hold"/>
                                        <p:tgtEl>
                                          <p:spTgt spid="267"/>
                                        </p:tgtEl>
                                        <p:attrNameLst>
                                          <p:attrName>ppt_w</p:attrName>
                                        </p:attrNameLst>
                                      </p:cBhvr>
                                      <p:tavLst>
                                        <p:tav tm="0">
                                          <p:val>
                                            <p:fltVal val="0"/>
                                          </p:val>
                                        </p:tav>
                                        <p:tav tm="100000">
                                          <p:val>
                                            <p:strVal val="#ppt_w"/>
                                          </p:val>
                                        </p:tav>
                                      </p:tavLst>
                                    </p:anim>
                                    <p:anim calcmode="lin" valueType="num">
                                      <p:cBhvr>
                                        <p:cTn id="248" dur="500" fill="hold"/>
                                        <p:tgtEl>
                                          <p:spTgt spid="267"/>
                                        </p:tgtEl>
                                        <p:attrNameLst>
                                          <p:attrName>ppt_h</p:attrName>
                                        </p:attrNameLst>
                                      </p:cBhvr>
                                      <p:tavLst>
                                        <p:tav tm="0">
                                          <p:val>
                                            <p:fltVal val="0"/>
                                          </p:val>
                                        </p:tav>
                                        <p:tav tm="100000">
                                          <p:val>
                                            <p:strVal val="#ppt_h"/>
                                          </p:val>
                                        </p:tav>
                                      </p:tavLst>
                                    </p:anim>
                                    <p:animEffect transition="in" filter="fade">
                                      <p:cBhvr>
                                        <p:cTn id="249" dur="500"/>
                                        <p:tgtEl>
                                          <p:spTgt spid="267"/>
                                        </p:tgtEl>
                                      </p:cBhvr>
                                    </p:animEffect>
                                  </p:childTnLst>
                                  <p:subTnLst>
                                    <p:audio>
                                      <p:cMediaNode>
                                        <p:cTn display="0" masterRel="sameClick">
                                          <p:stCondLst>
                                            <p:cond evt="begin" delay="0">
                                              <p:tn val="245"/>
                                            </p:cond>
                                          </p:stCondLst>
                                          <p:endCondLst>
                                            <p:cond evt="onStopAudio" delay="0">
                                              <p:tgtEl>
                                                <p:sldTgt/>
                                              </p:tgtEl>
                                            </p:cond>
                                          </p:endCondLst>
                                        </p:cTn>
                                        <p:tgtEl>
                                          <p:sndTgt r:embed="rId3" name="Bling.wav"/>
                                        </p:tgtEl>
                                      </p:cMediaNode>
                                    </p:audio>
                                  </p:subTnLst>
                                </p:cTn>
                              </p:par>
                              <p:par>
                                <p:cTn id="250" presetID="26" presetClass="emph" presetSubtype="0" fill="hold" grpId="1" nodeType="withEffect">
                                  <p:stCondLst>
                                    <p:cond delay="500"/>
                                  </p:stCondLst>
                                  <p:childTnLst>
                                    <p:animEffect transition="out" filter="fade">
                                      <p:cBhvr>
                                        <p:cTn id="251" dur="500" tmFilter="0, 0; .2, .5; .8, .5; 1, 0"/>
                                        <p:tgtEl>
                                          <p:spTgt spid="267"/>
                                        </p:tgtEl>
                                      </p:cBhvr>
                                    </p:animEffect>
                                    <p:animScale>
                                      <p:cBhvr>
                                        <p:cTn id="252" dur="250" autoRev="1" fill="hold"/>
                                        <p:tgtEl>
                                          <p:spTgt spid="267"/>
                                        </p:tgtEl>
                                      </p:cBhvr>
                                      <p:by x="105000" y="105000"/>
                                    </p:animScale>
                                  </p:childTnLst>
                                </p:cTn>
                              </p:par>
                            </p:childTnLst>
                          </p:cTn>
                        </p:par>
                      </p:childTnLst>
                    </p:cTn>
                  </p:par>
                </p:childTnLst>
              </p:cTn>
              <p:nextCondLst>
                <p:cond evt="onClick" delay="0">
                  <p:tgtEl>
                    <p:spTgt spid="155"/>
                  </p:tgtEl>
                </p:cond>
              </p:nextCondLst>
            </p:seq>
            <p:seq concurrent="1" nextAc="seek">
              <p:cTn id="253" restart="whenNotActive" fill="hold" evtFilter="cancelBubble" nodeType="interactiveSeq">
                <p:stCondLst>
                  <p:cond evt="onClick" delay="0">
                    <p:tgtEl>
                      <p:spTgt spid="177"/>
                    </p:tgtEl>
                  </p:cond>
                </p:stCondLst>
                <p:endSync evt="end" delay="0">
                  <p:rtn val="all"/>
                </p:endSync>
                <p:childTnLst>
                  <p:par>
                    <p:cTn id="254" fill="hold">
                      <p:stCondLst>
                        <p:cond delay="0"/>
                      </p:stCondLst>
                      <p:childTnLst>
                        <p:par>
                          <p:cTn id="255" fill="hold">
                            <p:stCondLst>
                              <p:cond delay="0"/>
                            </p:stCondLst>
                            <p:childTnLst>
                              <p:par>
                                <p:cTn id="256" presetID="53" presetClass="entr" presetSubtype="16" fill="hold" grpId="0" nodeType="withEffect">
                                  <p:stCondLst>
                                    <p:cond delay="0"/>
                                  </p:stCondLst>
                                  <p:childTnLst>
                                    <p:set>
                                      <p:cBhvr>
                                        <p:cTn id="257" dur="1" fill="hold">
                                          <p:stCondLst>
                                            <p:cond delay="0"/>
                                          </p:stCondLst>
                                        </p:cTn>
                                        <p:tgtEl>
                                          <p:spTgt spid="253"/>
                                        </p:tgtEl>
                                        <p:attrNameLst>
                                          <p:attrName>style.visibility</p:attrName>
                                        </p:attrNameLst>
                                      </p:cBhvr>
                                      <p:to>
                                        <p:strVal val="visible"/>
                                      </p:to>
                                    </p:set>
                                    <p:anim calcmode="lin" valueType="num">
                                      <p:cBhvr>
                                        <p:cTn id="258" dur="500" fill="hold"/>
                                        <p:tgtEl>
                                          <p:spTgt spid="253"/>
                                        </p:tgtEl>
                                        <p:attrNameLst>
                                          <p:attrName>ppt_w</p:attrName>
                                        </p:attrNameLst>
                                      </p:cBhvr>
                                      <p:tavLst>
                                        <p:tav tm="0">
                                          <p:val>
                                            <p:fltVal val="0"/>
                                          </p:val>
                                        </p:tav>
                                        <p:tav tm="100000">
                                          <p:val>
                                            <p:strVal val="#ppt_w"/>
                                          </p:val>
                                        </p:tav>
                                      </p:tavLst>
                                    </p:anim>
                                    <p:anim calcmode="lin" valueType="num">
                                      <p:cBhvr>
                                        <p:cTn id="259" dur="500" fill="hold"/>
                                        <p:tgtEl>
                                          <p:spTgt spid="253"/>
                                        </p:tgtEl>
                                        <p:attrNameLst>
                                          <p:attrName>ppt_h</p:attrName>
                                        </p:attrNameLst>
                                      </p:cBhvr>
                                      <p:tavLst>
                                        <p:tav tm="0">
                                          <p:val>
                                            <p:fltVal val="0"/>
                                          </p:val>
                                        </p:tav>
                                        <p:tav tm="100000">
                                          <p:val>
                                            <p:strVal val="#ppt_h"/>
                                          </p:val>
                                        </p:tav>
                                      </p:tavLst>
                                    </p:anim>
                                    <p:animEffect transition="in" filter="fade">
                                      <p:cBhvr>
                                        <p:cTn id="260" dur="500"/>
                                        <p:tgtEl>
                                          <p:spTgt spid="253"/>
                                        </p:tgtEl>
                                      </p:cBhvr>
                                    </p:animEffect>
                                  </p:childTnLst>
                                  <p:subTnLst>
                                    <p:audio>
                                      <p:cMediaNode>
                                        <p:cTn display="0" masterRel="sameClick">
                                          <p:stCondLst>
                                            <p:cond evt="begin" delay="0">
                                              <p:tn val="256"/>
                                            </p:cond>
                                          </p:stCondLst>
                                          <p:endCondLst>
                                            <p:cond evt="onStopAudio" delay="0">
                                              <p:tgtEl>
                                                <p:sldTgt/>
                                              </p:tgtEl>
                                            </p:cond>
                                          </p:endCondLst>
                                        </p:cTn>
                                        <p:tgtEl>
                                          <p:sndTgt r:embed="rId3" name="Bling.wav"/>
                                        </p:tgtEl>
                                      </p:cMediaNode>
                                    </p:audio>
                                  </p:subTnLst>
                                </p:cTn>
                              </p:par>
                              <p:par>
                                <p:cTn id="261" presetID="26" presetClass="emph" presetSubtype="0" fill="hold" grpId="1" nodeType="withEffect">
                                  <p:stCondLst>
                                    <p:cond delay="500"/>
                                  </p:stCondLst>
                                  <p:childTnLst>
                                    <p:animEffect transition="out" filter="fade">
                                      <p:cBhvr>
                                        <p:cTn id="262" dur="500" tmFilter="0, 0; .2, .5; .8, .5; 1, 0"/>
                                        <p:tgtEl>
                                          <p:spTgt spid="253"/>
                                        </p:tgtEl>
                                      </p:cBhvr>
                                    </p:animEffect>
                                    <p:animScale>
                                      <p:cBhvr>
                                        <p:cTn id="263" dur="250" autoRev="1" fill="hold"/>
                                        <p:tgtEl>
                                          <p:spTgt spid="253"/>
                                        </p:tgtEl>
                                      </p:cBhvr>
                                      <p:by x="105000" y="105000"/>
                                    </p:animScale>
                                  </p:childTnLst>
                                </p:cTn>
                              </p:par>
                              <p:par>
                                <p:cTn id="264" presetID="53" presetClass="entr" presetSubtype="16" fill="hold" grpId="0" nodeType="withEffect">
                                  <p:stCondLst>
                                    <p:cond delay="0"/>
                                  </p:stCondLst>
                                  <p:childTnLst>
                                    <p:set>
                                      <p:cBhvr>
                                        <p:cTn id="265" dur="1" fill="hold">
                                          <p:stCondLst>
                                            <p:cond delay="0"/>
                                          </p:stCondLst>
                                        </p:cTn>
                                        <p:tgtEl>
                                          <p:spTgt spid="173"/>
                                        </p:tgtEl>
                                        <p:attrNameLst>
                                          <p:attrName>style.visibility</p:attrName>
                                        </p:attrNameLst>
                                      </p:cBhvr>
                                      <p:to>
                                        <p:strVal val="visible"/>
                                      </p:to>
                                    </p:set>
                                    <p:anim calcmode="lin" valueType="num">
                                      <p:cBhvr>
                                        <p:cTn id="266" dur="500" fill="hold"/>
                                        <p:tgtEl>
                                          <p:spTgt spid="173"/>
                                        </p:tgtEl>
                                        <p:attrNameLst>
                                          <p:attrName>ppt_w</p:attrName>
                                        </p:attrNameLst>
                                      </p:cBhvr>
                                      <p:tavLst>
                                        <p:tav tm="0">
                                          <p:val>
                                            <p:fltVal val="0"/>
                                          </p:val>
                                        </p:tav>
                                        <p:tav tm="100000">
                                          <p:val>
                                            <p:strVal val="#ppt_w"/>
                                          </p:val>
                                        </p:tav>
                                      </p:tavLst>
                                    </p:anim>
                                    <p:anim calcmode="lin" valueType="num">
                                      <p:cBhvr>
                                        <p:cTn id="267" dur="500" fill="hold"/>
                                        <p:tgtEl>
                                          <p:spTgt spid="173"/>
                                        </p:tgtEl>
                                        <p:attrNameLst>
                                          <p:attrName>ppt_h</p:attrName>
                                        </p:attrNameLst>
                                      </p:cBhvr>
                                      <p:tavLst>
                                        <p:tav tm="0">
                                          <p:val>
                                            <p:fltVal val="0"/>
                                          </p:val>
                                        </p:tav>
                                        <p:tav tm="100000">
                                          <p:val>
                                            <p:strVal val="#ppt_h"/>
                                          </p:val>
                                        </p:tav>
                                      </p:tavLst>
                                    </p:anim>
                                    <p:animEffect transition="in" filter="fade">
                                      <p:cBhvr>
                                        <p:cTn id="268" dur="500"/>
                                        <p:tgtEl>
                                          <p:spTgt spid="173"/>
                                        </p:tgtEl>
                                      </p:cBhvr>
                                    </p:animEffect>
                                  </p:childTnLst>
                                  <p:subTnLst>
                                    <p:audio>
                                      <p:cMediaNode>
                                        <p:cTn display="0" masterRel="sameClick">
                                          <p:stCondLst>
                                            <p:cond evt="begin" delay="0">
                                              <p:tn val="264"/>
                                            </p:cond>
                                          </p:stCondLst>
                                          <p:endCondLst>
                                            <p:cond evt="onStopAudio" delay="0">
                                              <p:tgtEl>
                                                <p:sldTgt/>
                                              </p:tgtEl>
                                            </p:cond>
                                          </p:endCondLst>
                                        </p:cTn>
                                        <p:tgtEl>
                                          <p:sndTgt r:embed="rId3" name="Bling.wav"/>
                                        </p:tgtEl>
                                      </p:cMediaNode>
                                    </p:audio>
                                  </p:subTnLst>
                                </p:cTn>
                              </p:par>
                              <p:par>
                                <p:cTn id="269" presetID="26" presetClass="emph" presetSubtype="0" fill="hold" grpId="1" nodeType="withEffect">
                                  <p:stCondLst>
                                    <p:cond delay="500"/>
                                  </p:stCondLst>
                                  <p:childTnLst>
                                    <p:animEffect transition="out" filter="fade">
                                      <p:cBhvr>
                                        <p:cTn id="270" dur="500" tmFilter="0, 0; .2, .5; .8, .5; 1, 0"/>
                                        <p:tgtEl>
                                          <p:spTgt spid="173"/>
                                        </p:tgtEl>
                                      </p:cBhvr>
                                    </p:animEffect>
                                    <p:animScale>
                                      <p:cBhvr>
                                        <p:cTn id="271" dur="250" autoRev="1" fill="hold"/>
                                        <p:tgtEl>
                                          <p:spTgt spid="173"/>
                                        </p:tgtEl>
                                      </p:cBhvr>
                                      <p:by x="105000" y="105000"/>
                                    </p:animScale>
                                  </p:childTnLst>
                                </p:cTn>
                              </p:par>
                              <p:par>
                                <p:cTn id="272" presetID="53" presetClass="entr" presetSubtype="16" fill="hold" nodeType="withEffect">
                                  <p:stCondLst>
                                    <p:cond delay="0"/>
                                  </p:stCondLst>
                                  <p:childTnLst>
                                    <p:set>
                                      <p:cBhvr>
                                        <p:cTn id="273" dur="1" fill="hold">
                                          <p:stCondLst>
                                            <p:cond delay="0"/>
                                          </p:stCondLst>
                                        </p:cTn>
                                        <p:tgtEl>
                                          <p:spTgt spid="130"/>
                                        </p:tgtEl>
                                        <p:attrNameLst>
                                          <p:attrName>style.visibility</p:attrName>
                                        </p:attrNameLst>
                                      </p:cBhvr>
                                      <p:to>
                                        <p:strVal val="visible"/>
                                      </p:to>
                                    </p:set>
                                    <p:anim calcmode="lin" valueType="num">
                                      <p:cBhvr>
                                        <p:cTn id="274" dur="500" fill="hold"/>
                                        <p:tgtEl>
                                          <p:spTgt spid="130"/>
                                        </p:tgtEl>
                                        <p:attrNameLst>
                                          <p:attrName>ppt_w</p:attrName>
                                        </p:attrNameLst>
                                      </p:cBhvr>
                                      <p:tavLst>
                                        <p:tav tm="0">
                                          <p:val>
                                            <p:fltVal val="0"/>
                                          </p:val>
                                        </p:tav>
                                        <p:tav tm="100000">
                                          <p:val>
                                            <p:strVal val="#ppt_w"/>
                                          </p:val>
                                        </p:tav>
                                      </p:tavLst>
                                    </p:anim>
                                    <p:anim calcmode="lin" valueType="num">
                                      <p:cBhvr>
                                        <p:cTn id="275" dur="500" fill="hold"/>
                                        <p:tgtEl>
                                          <p:spTgt spid="130"/>
                                        </p:tgtEl>
                                        <p:attrNameLst>
                                          <p:attrName>ppt_h</p:attrName>
                                        </p:attrNameLst>
                                      </p:cBhvr>
                                      <p:tavLst>
                                        <p:tav tm="0">
                                          <p:val>
                                            <p:fltVal val="0"/>
                                          </p:val>
                                        </p:tav>
                                        <p:tav tm="100000">
                                          <p:val>
                                            <p:strVal val="#ppt_h"/>
                                          </p:val>
                                        </p:tav>
                                      </p:tavLst>
                                    </p:anim>
                                    <p:animEffect transition="in" filter="fade">
                                      <p:cBhvr>
                                        <p:cTn id="276" dur="500"/>
                                        <p:tgtEl>
                                          <p:spTgt spid="130"/>
                                        </p:tgtEl>
                                      </p:cBhvr>
                                    </p:animEffect>
                                  </p:childTnLst>
                                </p:cTn>
                              </p:par>
                              <p:par>
                                <p:cTn id="277" presetID="26" presetClass="emph" presetSubtype="0" fill="hold" nodeType="withEffect">
                                  <p:stCondLst>
                                    <p:cond delay="500"/>
                                  </p:stCondLst>
                                  <p:childTnLst>
                                    <p:animEffect transition="out" filter="fade">
                                      <p:cBhvr>
                                        <p:cTn id="278" dur="500" tmFilter="0, 0; .2, .5; .8, .5; 1, 0"/>
                                        <p:tgtEl>
                                          <p:spTgt spid="130"/>
                                        </p:tgtEl>
                                      </p:cBhvr>
                                    </p:animEffect>
                                    <p:animScale>
                                      <p:cBhvr>
                                        <p:cTn id="279" dur="250" autoRev="1" fill="hold"/>
                                        <p:tgtEl>
                                          <p:spTgt spid="130"/>
                                        </p:tgtEl>
                                      </p:cBhvr>
                                      <p:by x="105000" y="105000"/>
                                    </p:animScale>
                                  </p:childTnLst>
                                </p:cTn>
                              </p:par>
                              <p:par>
                                <p:cTn id="280" presetID="53" presetClass="entr" presetSubtype="16" fill="hold" grpId="0" nodeType="withEffect">
                                  <p:stCondLst>
                                    <p:cond delay="0"/>
                                  </p:stCondLst>
                                  <p:childTnLst>
                                    <p:set>
                                      <p:cBhvr>
                                        <p:cTn id="281" dur="1" fill="hold">
                                          <p:stCondLst>
                                            <p:cond delay="0"/>
                                          </p:stCondLst>
                                        </p:cTn>
                                        <p:tgtEl>
                                          <p:spTgt spid="130"/>
                                        </p:tgtEl>
                                        <p:attrNameLst>
                                          <p:attrName>style.visibility</p:attrName>
                                        </p:attrNameLst>
                                      </p:cBhvr>
                                      <p:to>
                                        <p:strVal val="visible"/>
                                      </p:to>
                                    </p:set>
                                    <p:anim calcmode="lin" valueType="num">
                                      <p:cBhvr>
                                        <p:cTn id="282" dur="500" fill="hold"/>
                                        <p:tgtEl>
                                          <p:spTgt spid="130"/>
                                        </p:tgtEl>
                                        <p:attrNameLst>
                                          <p:attrName>ppt_w</p:attrName>
                                        </p:attrNameLst>
                                      </p:cBhvr>
                                      <p:tavLst>
                                        <p:tav tm="0">
                                          <p:val>
                                            <p:fltVal val="0"/>
                                          </p:val>
                                        </p:tav>
                                        <p:tav tm="100000">
                                          <p:val>
                                            <p:strVal val="#ppt_w"/>
                                          </p:val>
                                        </p:tav>
                                      </p:tavLst>
                                    </p:anim>
                                    <p:anim calcmode="lin" valueType="num">
                                      <p:cBhvr>
                                        <p:cTn id="283" dur="500" fill="hold"/>
                                        <p:tgtEl>
                                          <p:spTgt spid="130"/>
                                        </p:tgtEl>
                                        <p:attrNameLst>
                                          <p:attrName>ppt_h</p:attrName>
                                        </p:attrNameLst>
                                      </p:cBhvr>
                                      <p:tavLst>
                                        <p:tav tm="0">
                                          <p:val>
                                            <p:fltVal val="0"/>
                                          </p:val>
                                        </p:tav>
                                        <p:tav tm="100000">
                                          <p:val>
                                            <p:strVal val="#ppt_h"/>
                                          </p:val>
                                        </p:tav>
                                      </p:tavLst>
                                    </p:anim>
                                    <p:animEffect transition="in" filter="fade">
                                      <p:cBhvr>
                                        <p:cTn id="284" dur="500"/>
                                        <p:tgtEl>
                                          <p:spTgt spid="130"/>
                                        </p:tgtEl>
                                      </p:cBhvr>
                                    </p:animEffect>
                                  </p:childTnLst>
                                  <p:subTnLst>
                                    <p:audio>
                                      <p:cMediaNode>
                                        <p:cTn display="0" masterRel="sameClick">
                                          <p:stCondLst>
                                            <p:cond evt="begin" delay="0">
                                              <p:tn val="280"/>
                                            </p:cond>
                                          </p:stCondLst>
                                          <p:endCondLst>
                                            <p:cond evt="onStopAudio" delay="0">
                                              <p:tgtEl>
                                                <p:sldTgt/>
                                              </p:tgtEl>
                                            </p:cond>
                                          </p:endCondLst>
                                        </p:cTn>
                                        <p:tgtEl>
                                          <p:sndTgt r:embed="rId3" name="Bling.wav"/>
                                        </p:tgtEl>
                                      </p:cMediaNode>
                                    </p:audio>
                                  </p:subTnLst>
                                </p:cTn>
                              </p:par>
                              <p:par>
                                <p:cTn id="285" presetID="26" presetClass="emph" presetSubtype="0" fill="hold" grpId="1" nodeType="withEffect">
                                  <p:stCondLst>
                                    <p:cond delay="500"/>
                                  </p:stCondLst>
                                  <p:childTnLst>
                                    <p:animEffect transition="out" filter="fade">
                                      <p:cBhvr>
                                        <p:cTn id="286" dur="500" tmFilter="0, 0; .2, .5; .8, .5; 1, 0"/>
                                        <p:tgtEl>
                                          <p:spTgt spid="130"/>
                                        </p:tgtEl>
                                      </p:cBhvr>
                                    </p:animEffect>
                                    <p:animScale>
                                      <p:cBhvr>
                                        <p:cTn id="287" dur="250" autoRev="1" fill="hold"/>
                                        <p:tgtEl>
                                          <p:spTgt spid="130"/>
                                        </p:tgtEl>
                                      </p:cBhvr>
                                      <p:by x="105000" y="105000"/>
                                    </p:animScale>
                                  </p:childTnLst>
                                </p:cTn>
                              </p:par>
                              <p:par>
                                <p:cTn id="288" presetID="53" presetClass="entr" presetSubtype="16" fill="hold" grpId="0" nodeType="withEffect">
                                  <p:stCondLst>
                                    <p:cond delay="0"/>
                                  </p:stCondLst>
                                  <p:childTnLst>
                                    <p:set>
                                      <p:cBhvr>
                                        <p:cTn id="289" dur="1" fill="hold">
                                          <p:stCondLst>
                                            <p:cond delay="0"/>
                                          </p:stCondLst>
                                        </p:cTn>
                                        <p:tgtEl>
                                          <p:spTgt spid="195"/>
                                        </p:tgtEl>
                                        <p:attrNameLst>
                                          <p:attrName>style.visibility</p:attrName>
                                        </p:attrNameLst>
                                      </p:cBhvr>
                                      <p:to>
                                        <p:strVal val="visible"/>
                                      </p:to>
                                    </p:set>
                                    <p:anim calcmode="lin" valueType="num">
                                      <p:cBhvr>
                                        <p:cTn id="290" dur="500" fill="hold"/>
                                        <p:tgtEl>
                                          <p:spTgt spid="195"/>
                                        </p:tgtEl>
                                        <p:attrNameLst>
                                          <p:attrName>ppt_w</p:attrName>
                                        </p:attrNameLst>
                                      </p:cBhvr>
                                      <p:tavLst>
                                        <p:tav tm="0">
                                          <p:val>
                                            <p:fltVal val="0"/>
                                          </p:val>
                                        </p:tav>
                                        <p:tav tm="100000">
                                          <p:val>
                                            <p:strVal val="#ppt_w"/>
                                          </p:val>
                                        </p:tav>
                                      </p:tavLst>
                                    </p:anim>
                                    <p:anim calcmode="lin" valueType="num">
                                      <p:cBhvr>
                                        <p:cTn id="291" dur="500" fill="hold"/>
                                        <p:tgtEl>
                                          <p:spTgt spid="195"/>
                                        </p:tgtEl>
                                        <p:attrNameLst>
                                          <p:attrName>ppt_h</p:attrName>
                                        </p:attrNameLst>
                                      </p:cBhvr>
                                      <p:tavLst>
                                        <p:tav tm="0">
                                          <p:val>
                                            <p:fltVal val="0"/>
                                          </p:val>
                                        </p:tav>
                                        <p:tav tm="100000">
                                          <p:val>
                                            <p:strVal val="#ppt_h"/>
                                          </p:val>
                                        </p:tav>
                                      </p:tavLst>
                                    </p:anim>
                                    <p:animEffect transition="in" filter="fade">
                                      <p:cBhvr>
                                        <p:cTn id="292" dur="500"/>
                                        <p:tgtEl>
                                          <p:spTgt spid="195"/>
                                        </p:tgtEl>
                                      </p:cBhvr>
                                    </p:animEffect>
                                  </p:childTnLst>
                                  <p:subTnLst>
                                    <p:audio>
                                      <p:cMediaNode>
                                        <p:cTn display="0" masterRel="sameClick">
                                          <p:stCondLst>
                                            <p:cond evt="begin" delay="0">
                                              <p:tn val="288"/>
                                            </p:cond>
                                          </p:stCondLst>
                                          <p:endCondLst>
                                            <p:cond evt="onStopAudio" delay="0">
                                              <p:tgtEl>
                                                <p:sldTgt/>
                                              </p:tgtEl>
                                            </p:cond>
                                          </p:endCondLst>
                                        </p:cTn>
                                        <p:tgtEl>
                                          <p:sndTgt r:embed="rId3" name="Bling.wav"/>
                                        </p:tgtEl>
                                      </p:cMediaNode>
                                    </p:audio>
                                  </p:subTnLst>
                                </p:cTn>
                              </p:par>
                              <p:par>
                                <p:cTn id="293" presetID="26" presetClass="emph" presetSubtype="0" fill="hold" grpId="1" nodeType="withEffect">
                                  <p:stCondLst>
                                    <p:cond delay="500"/>
                                  </p:stCondLst>
                                  <p:childTnLst>
                                    <p:animEffect transition="out" filter="fade">
                                      <p:cBhvr>
                                        <p:cTn id="294" dur="500" tmFilter="0, 0; .2, .5; .8, .5; 1, 0"/>
                                        <p:tgtEl>
                                          <p:spTgt spid="195"/>
                                        </p:tgtEl>
                                      </p:cBhvr>
                                    </p:animEffect>
                                    <p:animScale>
                                      <p:cBhvr>
                                        <p:cTn id="295" dur="250" autoRev="1" fill="hold"/>
                                        <p:tgtEl>
                                          <p:spTgt spid="195"/>
                                        </p:tgtEl>
                                      </p:cBhvr>
                                      <p:by x="105000" y="105000"/>
                                    </p:animScale>
                                  </p:childTnLst>
                                </p:cTn>
                              </p:par>
                              <p:par>
                                <p:cTn id="296" presetID="53" presetClass="entr" presetSubtype="16" fill="hold" grpId="0" nodeType="withEffect">
                                  <p:stCondLst>
                                    <p:cond delay="0"/>
                                  </p:stCondLst>
                                  <p:childTnLst>
                                    <p:set>
                                      <p:cBhvr>
                                        <p:cTn id="297" dur="1" fill="hold">
                                          <p:stCondLst>
                                            <p:cond delay="0"/>
                                          </p:stCondLst>
                                        </p:cTn>
                                        <p:tgtEl>
                                          <p:spTgt spid="196"/>
                                        </p:tgtEl>
                                        <p:attrNameLst>
                                          <p:attrName>style.visibility</p:attrName>
                                        </p:attrNameLst>
                                      </p:cBhvr>
                                      <p:to>
                                        <p:strVal val="visible"/>
                                      </p:to>
                                    </p:set>
                                    <p:anim calcmode="lin" valueType="num">
                                      <p:cBhvr>
                                        <p:cTn id="298" dur="500" fill="hold"/>
                                        <p:tgtEl>
                                          <p:spTgt spid="196"/>
                                        </p:tgtEl>
                                        <p:attrNameLst>
                                          <p:attrName>ppt_w</p:attrName>
                                        </p:attrNameLst>
                                      </p:cBhvr>
                                      <p:tavLst>
                                        <p:tav tm="0">
                                          <p:val>
                                            <p:fltVal val="0"/>
                                          </p:val>
                                        </p:tav>
                                        <p:tav tm="100000">
                                          <p:val>
                                            <p:strVal val="#ppt_w"/>
                                          </p:val>
                                        </p:tav>
                                      </p:tavLst>
                                    </p:anim>
                                    <p:anim calcmode="lin" valueType="num">
                                      <p:cBhvr>
                                        <p:cTn id="299" dur="500" fill="hold"/>
                                        <p:tgtEl>
                                          <p:spTgt spid="196"/>
                                        </p:tgtEl>
                                        <p:attrNameLst>
                                          <p:attrName>ppt_h</p:attrName>
                                        </p:attrNameLst>
                                      </p:cBhvr>
                                      <p:tavLst>
                                        <p:tav tm="0">
                                          <p:val>
                                            <p:fltVal val="0"/>
                                          </p:val>
                                        </p:tav>
                                        <p:tav tm="100000">
                                          <p:val>
                                            <p:strVal val="#ppt_h"/>
                                          </p:val>
                                        </p:tav>
                                      </p:tavLst>
                                    </p:anim>
                                    <p:animEffect transition="in" filter="fade">
                                      <p:cBhvr>
                                        <p:cTn id="300" dur="500"/>
                                        <p:tgtEl>
                                          <p:spTgt spid="196"/>
                                        </p:tgtEl>
                                      </p:cBhvr>
                                    </p:animEffect>
                                  </p:childTnLst>
                                  <p:subTnLst>
                                    <p:audio>
                                      <p:cMediaNode>
                                        <p:cTn display="0" masterRel="sameClick">
                                          <p:stCondLst>
                                            <p:cond evt="begin" delay="0">
                                              <p:tn val="296"/>
                                            </p:cond>
                                          </p:stCondLst>
                                          <p:endCondLst>
                                            <p:cond evt="onStopAudio" delay="0">
                                              <p:tgtEl>
                                                <p:sldTgt/>
                                              </p:tgtEl>
                                            </p:cond>
                                          </p:endCondLst>
                                        </p:cTn>
                                        <p:tgtEl>
                                          <p:sndTgt r:embed="rId3" name="Bling.wav"/>
                                        </p:tgtEl>
                                      </p:cMediaNode>
                                    </p:audio>
                                  </p:subTnLst>
                                </p:cTn>
                              </p:par>
                              <p:par>
                                <p:cTn id="301" presetID="26" presetClass="emph" presetSubtype="0" fill="hold" grpId="1" nodeType="withEffect">
                                  <p:stCondLst>
                                    <p:cond delay="500"/>
                                  </p:stCondLst>
                                  <p:childTnLst>
                                    <p:animEffect transition="out" filter="fade">
                                      <p:cBhvr>
                                        <p:cTn id="302" dur="500" tmFilter="0, 0; .2, .5; .8, .5; 1, 0"/>
                                        <p:tgtEl>
                                          <p:spTgt spid="196"/>
                                        </p:tgtEl>
                                      </p:cBhvr>
                                    </p:animEffect>
                                    <p:animScale>
                                      <p:cBhvr>
                                        <p:cTn id="303" dur="250" autoRev="1" fill="hold"/>
                                        <p:tgtEl>
                                          <p:spTgt spid="196"/>
                                        </p:tgtEl>
                                      </p:cBhvr>
                                      <p:by x="105000" y="105000"/>
                                    </p:animScale>
                                  </p:childTnLst>
                                </p:cTn>
                              </p:par>
                              <p:par>
                                <p:cTn id="304" presetID="53" presetClass="entr" presetSubtype="16" fill="hold" grpId="0" nodeType="withEffect">
                                  <p:stCondLst>
                                    <p:cond delay="0"/>
                                  </p:stCondLst>
                                  <p:childTnLst>
                                    <p:set>
                                      <p:cBhvr>
                                        <p:cTn id="305" dur="1" fill="hold">
                                          <p:stCondLst>
                                            <p:cond delay="0"/>
                                          </p:stCondLst>
                                        </p:cTn>
                                        <p:tgtEl>
                                          <p:spTgt spid="219"/>
                                        </p:tgtEl>
                                        <p:attrNameLst>
                                          <p:attrName>style.visibility</p:attrName>
                                        </p:attrNameLst>
                                      </p:cBhvr>
                                      <p:to>
                                        <p:strVal val="visible"/>
                                      </p:to>
                                    </p:set>
                                    <p:anim calcmode="lin" valueType="num">
                                      <p:cBhvr>
                                        <p:cTn id="306" dur="500" fill="hold"/>
                                        <p:tgtEl>
                                          <p:spTgt spid="219"/>
                                        </p:tgtEl>
                                        <p:attrNameLst>
                                          <p:attrName>ppt_w</p:attrName>
                                        </p:attrNameLst>
                                      </p:cBhvr>
                                      <p:tavLst>
                                        <p:tav tm="0">
                                          <p:val>
                                            <p:fltVal val="0"/>
                                          </p:val>
                                        </p:tav>
                                        <p:tav tm="100000">
                                          <p:val>
                                            <p:strVal val="#ppt_w"/>
                                          </p:val>
                                        </p:tav>
                                      </p:tavLst>
                                    </p:anim>
                                    <p:anim calcmode="lin" valueType="num">
                                      <p:cBhvr>
                                        <p:cTn id="307" dur="500" fill="hold"/>
                                        <p:tgtEl>
                                          <p:spTgt spid="219"/>
                                        </p:tgtEl>
                                        <p:attrNameLst>
                                          <p:attrName>ppt_h</p:attrName>
                                        </p:attrNameLst>
                                      </p:cBhvr>
                                      <p:tavLst>
                                        <p:tav tm="0">
                                          <p:val>
                                            <p:fltVal val="0"/>
                                          </p:val>
                                        </p:tav>
                                        <p:tav tm="100000">
                                          <p:val>
                                            <p:strVal val="#ppt_h"/>
                                          </p:val>
                                        </p:tav>
                                      </p:tavLst>
                                    </p:anim>
                                    <p:animEffect transition="in" filter="fade">
                                      <p:cBhvr>
                                        <p:cTn id="308" dur="500"/>
                                        <p:tgtEl>
                                          <p:spTgt spid="219"/>
                                        </p:tgtEl>
                                      </p:cBhvr>
                                    </p:animEffect>
                                  </p:childTnLst>
                                  <p:subTnLst>
                                    <p:audio>
                                      <p:cMediaNode>
                                        <p:cTn display="0" masterRel="sameClick">
                                          <p:stCondLst>
                                            <p:cond evt="begin" delay="0">
                                              <p:tn val="304"/>
                                            </p:cond>
                                          </p:stCondLst>
                                          <p:endCondLst>
                                            <p:cond evt="onStopAudio" delay="0">
                                              <p:tgtEl>
                                                <p:sldTgt/>
                                              </p:tgtEl>
                                            </p:cond>
                                          </p:endCondLst>
                                        </p:cTn>
                                        <p:tgtEl>
                                          <p:sndTgt r:embed="rId3" name="Bling.wav"/>
                                        </p:tgtEl>
                                      </p:cMediaNode>
                                    </p:audio>
                                  </p:subTnLst>
                                </p:cTn>
                              </p:par>
                              <p:par>
                                <p:cTn id="309" presetID="26" presetClass="emph" presetSubtype="0" fill="hold" grpId="1" nodeType="withEffect">
                                  <p:stCondLst>
                                    <p:cond delay="500"/>
                                  </p:stCondLst>
                                  <p:childTnLst>
                                    <p:animEffect transition="out" filter="fade">
                                      <p:cBhvr>
                                        <p:cTn id="310" dur="500" tmFilter="0, 0; .2, .5; .8, .5; 1, 0"/>
                                        <p:tgtEl>
                                          <p:spTgt spid="219"/>
                                        </p:tgtEl>
                                      </p:cBhvr>
                                    </p:animEffect>
                                    <p:animScale>
                                      <p:cBhvr>
                                        <p:cTn id="311" dur="250" autoRev="1" fill="hold"/>
                                        <p:tgtEl>
                                          <p:spTgt spid="219"/>
                                        </p:tgtEl>
                                      </p:cBhvr>
                                      <p:by x="105000" y="105000"/>
                                    </p:animScale>
                                  </p:childTnLst>
                                </p:cTn>
                              </p:par>
                              <p:par>
                                <p:cTn id="312" presetID="53" presetClass="entr" presetSubtype="16" fill="hold" grpId="0" nodeType="withEffect">
                                  <p:stCondLst>
                                    <p:cond delay="0"/>
                                  </p:stCondLst>
                                  <p:childTnLst>
                                    <p:set>
                                      <p:cBhvr>
                                        <p:cTn id="313" dur="1" fill="hold">
                                          <p:stCondLst>
                                            <p:cond delay="0"/>
                                          </p:stCondLst>
                                        </p:cTn>
                                        <p:tgtEl>
                                          <p:spTgt spid="212"/>
                                        </p:tgtEl>
                                        <p:attrNameLst>
                                          <p:attrName>style.visibility</p:attrName>
                                        </p:attrNameLst>
                                      </p:cBhvr>
                                      <p:to>
                                        <p:strVal val="visible"/>
                                      </p:to>
                                    </p:set>
                                    <p:anim calcmode="lin" valueType="num">
                                      <p:cBhvr>
                                        <p:cTn id="314" dur="500" fill="hold"/>
                                        <p:tgtEl>
                                          <p:spTgt spid="212"/>
                                        </p:tgtEl>
                                        <p:attrNameLst>
                                          <p:attrName>ppt_w</p:attrName>
                                        </p:attrNameLst>
                                      </p:cBhvr>
                                      <p:tavLst>
                                        <p:tav tm="0">
                                          <p:val>
                                            <p:fltVal val="0"/>
                                          </p:val>
                                        </p:tav>
                                        <p:tav tm="100000">
                                          <p:val>
                                            <p:strVal val="#ppt_w"/>
                                          </p:val>
                                        </p:tav>
                                      </p:tavLst>
                                    </p:anim>
                                    <p:anim calcmode="lin" valueType="num">
                                      <p:cBhvr>
                                        <p:cTn id="315" dur="500" fill="hold"/>
                                        <p:tgtEl>
                                          <p:spTgt spid="212"/>
                                        </p:tgtEl>
                                        <p:attrNameLst>
                                          <p:attrName>ppt_h</p:attrName>
                                        </p:attrNameLst>
                                      </p:cBhvr>
                                      <p:tavLst>
                                        <p:tav tm="0">
                                          <p:val>
                                            <p:fltVal val="0"/>
                                          </p:val>
                                        </p:tav>
                                        <p:tav tm="100000">
                                          <p:val>
                                            <p:strVal val="#ppt_h"/>
                                          </p:val>
                                        </p:tav>
                                      </p:tavLst>
                                    </p:anim>
                                    <p:animEffect transition="in" filter="fade">
                                      <p:cBhvr>
                                        <p:cTn id="316" dur="500"/>
                                        <p:tgtEl>
                                          <p:spTgt spid="212"/>
                                        </p:tgtEl>
                                      </p:cBhvr>
                                    </p:animEffect>
                                  </p:childTnLst>
                                  <p:subTnLst>
                                    <p:audio>
                                      <p:cMediaNode>
                                        <p:cTn display="0" masterRel="sameClick">
                                          <p:stCondLst>
                                            <p:cond evt="begin" delay="0">
                                              <p:tn val="312"/>
                                            </p:cond>
                                          </p:stCondLst>
                                          <p:endCondLst>
                                            <p:cond evt="onStopAudio" delay="0">
                                              <p:tgtEl>
                                                <p:sldTgt/>
                                              </p:tgtEl>
                                            </p:cond>
                                          </p:endCondLst>
                                        </p:cTn>
                                        <p:tgtEl>
                                          <p:sndTgt r:embed="rId3" name="Bling.wav"/>
                                        </p:tgtEl>
                                      </p:cMediaNode>
                                    </p:audio>
                                  </p:subTnLst>
                                </p:cTn>
                              </p:par>
                              <p:par>
                                <p:cTn id="317" presetID="26" presetClass="emph" presetSubtype="0" fill="hold" grpId="1" nodeType="withEffect">
                                  <p:stCondLst>
                                    <p:cond delay="500"/>
                                  </p:stCondLst>
                                  <p:childTnLst>
                                    <p:animEffect transition="out" filter="fade">
                                      <p:cBhvr>
                                        <p:cTn id="318" dur="500" tmFilter="0, 0; .2, .5; .8, .5; 1, 0"/>
                                        <p:tgtEl>
                                          <p:spTgt spid="212"/>
                                        </p:tgtEl>
                                      </p:cBhvr>
                                    </p:animEffect>
                                    <p:animScale>
                                      <p:cBhvr>
                                        <p:cTn id="319" dur="250" autoRev="1" fill="hold"/>
                                        <p:tgtEl>
                                          <p:spTgt spid="212"/>
                                        </p:tgtEl>
                                      </p:cBhvr>
                                      <p:by x="105000" y="105000"/>
                                    </p:animScale>
                                  </p:childTnLst>
                                </p:cTn>
                              </p:par>
                            </p:childTnLst>
                          </p:cTn>
                        </p:par>
                      </p:childTnLst>
                    </p:cTn>
                  </p:par>
                </p:childTnLst>
              </p:cTn>
              <p:nextCondLst>
                <p:cond evt="onClick" delay="0">
                  <p:tgtEl>
                    <p:spTgt spid="177"/>
                  </p:tgtEl>
                </p:cond>
              </p:nextCondLst>
            </p:seq>
            <p:seq concurrent="1" nextAc="seek">
              <p:cTn id="320" restart="whenNotActive" fill="hold" evtFilter="cancelBubble" nodeType="interactiveSeq">
                <p:stCondLst>
                  <p:cond evt="onClick" delay="0">
                    <p:tgtEl>
                      <p:spTgt spid="181"/>
                    </p:tgtEl>
                  </p:cond>
                </p:stCondLst>
                <p:endSync evt="end" delay="0">
                  <p:rtn val="all"/>
                </p:endSync>
                <p:childTnLst>
                  <p:par>
                    <p:cTn id="321" fill="hold">
                      <p:stCondLst>
                        <p:cond delay="0"/>
                      </p:stCondLst>
                      <p:childTnLst>
                        <p:par>
                          <p:cTn id="322" fill="hold">
                            <p:stCondLst>
                              <p:cond delay="0"/>
                            </p:stCondLst>
                            <p:childTnLst>
                              <p:par>
                                <p:cTn id="323" presetID="53" presetClass="entr" presetSubtype="16" fill="hold" grpId="0" nodeType="withEffect">
                                  <p:stCondLst>
                                    <p:cond delay="0"/>
                                  </p:stCondLst>
                                  <p:childTnLst>
                                    <p:set>
                                      <p:cBhvr>
                                        <p:cTn id="324" dur="1" fill="hold">
                                          <p:stCondLst>
                                            <p:cond delay="0"/>
                                          </p:stCondLst>
                                        </p:cTn>
                                        <p:tgtEl>
                                          <p:spTgt spid="256"/>
                                        </p:tgtEl>
                                        <p:attrNameLst>
                                          <p:attrName>style.visibility</p:attrName>
                                        </p:attrNameLst>
                                      </p:cBhvr>
                                      <p:to>
                                        <p:strVal val="visible"/>
                                      </p:to>
                                    </p:set>
                                    <p:anim calcmode="lin" valueType="num">
                                      <p:cBhvr>
                                        <p:cTn id="325" dur="500" fill="hold"/>
                                        <p:tgtEl>
                                          <p:spTgt spid="256"/>
                                        </p:tgtEl>
                                        <p:attrNameLst>
                                          <p:attrName>ppt_w</p:attrName>
                                        </p:attrNameLst>
                                      </p:cBhvr>
                                      <p:tavLst>
                                        <p:tav tm="0">
                                          <p:val>
                                            <p:fltVal val="0"/>
                                          </p:val>
                                        </p:tav>
                                        <p:tav tm="100000">
                                          <p:val>
                                            <p:strVal val="#ppt_w"/>
                                          </p:val>
                                        </p:tav>
                                      </p:tavLst>
                                    </p:anim>
                                    <p:anim calcmode="lin" valueType="num">
                                      <p:cBhvr>
                                        <p:cTn id="326" dur="500" fill="hold"/>
                                        <p:tgtEl>
                                          <p:spTgt spid="256"/>
                                        </p:tgtEl>
                                        <p:attrNameLst>
                                          <p:attrName>ppt_h</p:attrName>
                                        </p:attrNameLst>
                                      </p:cBhvr>
                                      <p:tavLst>
                                        <p:tav tm="0">
                                          <p:val>
                                            <p:fltVal val="0"/>
                                          </p:val>
                                        </p:tav>
                                        <p:tav tm="100000">
                                          <p:val>
                                            <p:strVal val="#ppt_h"/>
                                          </p:val>
                                        </p:tav>
                                      </p:tavLst>
                                    </p:anim>
                                    <p:animEffect transition="in" filter="fade">
                                      <p:cBhvr>
                                        <p:cTn id="327" dur="500"/>
                                        <p:tgtEl>
                                          <p:spTgt spid="256"/>
                                        </p:tgtEl>
                                      </p:cBhvr>
                                    </p:animEffect>
                                  </p:childTnLst>
                                  <p:subTnLst>
                                    <p:audio>
                                      <p:cMediaNode>
                                        <p:cTn display="0" masterRel="sameClick">
                                          <p:stCondLst>
                                            <p:cond evt="begin" delay="0">
                                              <p:tn val="323"/>
                                            </p:cond>
                                          </p:stCondLst>
                                          <p:endCondLst>
                                            <p:cond evt="onStopAudio" delay="0">
                                              <p:tgtEl>
                                                <p:sldTgt/>
                                              </p:tgtEl>
                                            </p:cond>
                                          </p:endCondLst>
                                        </p:cTn>
                                        <p:tgtEl>
                                          <p:sndTgt r:embed="rId3" name="Bling.wav"/>
                                        </p:tgtEl>
                                      </p:cMediaNode>
                                    </p:audio>
                                  </p:subTnLst>
                                </p:cTn>
                              </p:par>
                              <p:par>
                                <p:cTn id="328" presetID="26" presetClass="emph" presetSubtype="0" fill="hold" grpId="1" nodeType="withEffect">
                                  <p:stCondLst>
                                    <p:cond delay="500"/>
                                  </p:stCondLst>
                                  <p:childTnLst>
                                    <p:animEffect transition="out" filter="fade">
                                      <p:cBhvr>
                                        <p:cTn id="329" dur="500" tmFilter="0, 0; .2, .5; .8, .5; 1, 0"/>
                                        <p:tgtEl>
                                          <p:spTgt spid="256"/>
                                        </p:tgtEl>
                                      </p:cBhvr>
                                    </p:animEffect>
                                    <p:animScale>
                                      <p:cBhvr>
                                        <p:cTn id="330" dur="250" autoRev="1" fill="hold"/>
                                        <p:tgtEl>
                                          <p:spTgt spid="256"/>
                                        </p:tgtEl>
                                      </p:cBhvr>
                                      <p:by x="105000" y="105000"/>
                                    </p:animScale>
                                  </p:childTnLst>
                                </p:cTn>
                              </p:par>
                              <p:par>
                                <p:cTn id="331" presetID="53" presetClass="entr" presetSubtype="16" fill="hold" grpId="0" nodeType="withEffect">
                                  <p:stCondLst>
                                    <p:cond delay="0"/>
                                  </p:stCondLst>
                                  <p:childTnLst>
                                    <p:set>
                                      <p:cBhvr>
                                        <p:cTn id="332" dur="1" fill="hold">
                                          <p:stCondLst>
                                            <p:cond delay="0"/>
                                          </p:stCondLst>
                                        </p:cTn>
                                        <p:tgtEl>
                                          <p:spTgt spid="207"/>
                                        </p:tgtEl>
                                        <p:attrNameLst>
                                          <p:attrName>style.visibility</p:attrName>
                                        </p:attrNameLst>
                                      </p:cBhvr>
                                      <p:to>
                                        <p:strVal val="visible"/>
                                      </p:to>
                                    </p:set>
                                    <p:anim calcmode="lin" valueType="num">
                                      <p:cBhvr>
                                        <p:cTn id="333" dur="500" fill="hold"/>
                                        <p:tgtEl>
                                          <p:spTgt spid="207"/>
                                        </p:tgtEl>
                                        <p:attrNameLst>
                                          <p:attrName>ppt_w</p:attrName>
                                        </p:attrNameLst>
                                      </p:cBhvr>
                                      <p:tavLst>
                                        <p:tav tm="0">
                                          <p:val>
                                            <p:fltVal val="0"/>
                                          </p:val>
                                        </p:tav>
                                        <p:tav tm="100000">
                                          <p:val>
                                            <p:strVal val="#ppt_w"/>
                                          </p:val>
                                        </p:tav>
                                      </p:tavLst>
                                    </p:anim>
                                    <p:anim calcmode="lin" valueType="num">
                                      <p:cBhvr>
                                        <p:cTn id="334" dur="500" fill="hold"/>
                                        <p:tgtEl>
                                          <p:spTgt spid="207"/>
                                        </p:tgtEl>
                                        <p:attrNameLst>
                                          <p:attrName>ppt_h</p:attrName>
                                        </p:attrNameLst>
                                      </p:cBhvr>
                                      <p:tavLst>
                                        <p:tav tm="0">
                                          <p:val>
                                            <p:fltVal val="0"/>
                                          </p:val>
                                        </p:tav>
                                        <p:tav tm="100000">
                                          <p:val>
                                            <p:strVal val="#ppt_h"/>
                                          </p:val>
                                        </p:tav>
                                      </p:tavLst>
                                    </p:anim>
                                    <p:animEffect transition="in" filter="fade">
                                      <p:cBhvr>
                                        <p:cTn id="335" dur="500"/>
                                        <p:tgtEl>
                                          <p:spTgt spid="207"/>
                                        </p:tgtEl>
                                      </p:cBhvr>
                                    </p:animEffect>
                                  </p:childTnLst>
                                  <p:subTnLst>
                                    <p:audio>
                                      <p:cMediaNode>
                                        <p:cTn display="0" masterRel="sameClick">
                                          <p:stCondLst>
                                            <p:cond evt="begin" delay="0">
                                              <p:tn val="331"/>
                                            </p:cond>
                                          </p:stCondLst>
                                          <p:endCondLst>
                                            <p:cond evt="onStopAudio" delay="0">
                                              <p:tgtEl>
                                                <p:sldTgt/>
                                              </p:tgtEl>
                                            </p:cond>
                                          </p:endCondLst>
                                        </p:cTn>
                                        <p:tgtEl>
                                          <p:sndTgt r:embed="rId3" name="Bling.wav"/>
                                        </p:tgtEl>
                                      </p:cMediaNode>
                                    </p:audio>
                                  </p:subTnLst>
                                </p:cTn>
                              </p:par>
                              <p:par>
                                <p:cTn id="336" presetID="26" presetClass="emph" presetSubtype="0" fill="hold" grpId="1" nodeType="withEffect">
                                  <p:stCondLst>
                                    <p:cond delay="500"/>
                                  </p:stCondLst>
                                  <p:childTnLst>
                                    <p:animEffect transition="out" filter="fade">
                                      <p:cBhvr>
                                        <p:cTn id="337" dur="500" tmFilter="0, 0; .2, .5; .8, .5; 1, 0"/>
                                        <p:tgtEl>
                                          <p:spTgt spid="207"/>
                                        </p:tgtEl>
                                      </p:cBhvr>
                                    </p:animEffect>
                                    <p:animScale>
                                      <p:cBhvr>
                                        <p:cTn id="338" dur="250" autoRev="1" fill="hold"/>
                                        <p:tgtEl>
                                          <p:spTgt spid="207"/>
                                        </p:tgtEl>
                                      </p:cBhvr>
                                      <p:by x="105000" y="105000"/>
                                    </p:animScale>
                                  </p:childTnLst>
                                </p:cTn>
                              </p:par>
                              <p:par>
                                <p:cTn id="339" presetID="53" presetClass="entr" presetSubtype="16" fill="hold" grpId="0" nodeType="withEffect">
                                  <p:stCondLst>
                                    <p:cond delay="0"/>
                                  </p:stCondLst>
                                  <p:childTnLst>
                                    <p:set>
                                      <p:cBhvr>
                                        <p:cTn id="340" dur="1" fill="hold">
                                          <p:stCondLst>
                                            <p:cond delay="0"/>
                                          </p:stCondLst>
                                        </p:cTn>
                                        <p:tgtEl>
                                          <p:spTgt spid="243"/>
                                        </p:tgtEl>
                                        <p:attrNameLst>
                                          <p:attrName>style.visibility</p:attrName>
                                        </p:attrNameLst>
                                      </p:cBhvr>
                                      <p:to>
                                        <p:strVal val="visible"/>
                                      </p:to>
                                    </p:set>
                                    <p:anim calcmode="lin" valueType="num">
                                      <p:cBhvr>
                                        <p:cTn id="341" dur="500" fill="hold"/>
                                        <p:tgtEl>
                                          <p:spTgt spid="243"/>
                                        </p:tgtEl>
                                        <p:attrNameLst>
                                          <p:attrName>ppt_w</p:attrName>
                                        </p:attrNameLst>
                                      </p:cBhvr>
                                      <p:tavLst>
                                        <p:tav tm="0">
                                          <p:val>
                                            <p:fltVal val="0"/>
                                          </p:val>
                                        </p:tav>
                                        <p:tav tm="100000">
                                          <p:val>
                                            <p:strVal val="#ppt_w"/>
                                          </p:val>
                                        </p:tav>
                                      </p:tavLst>
                                    </p:anim>
                                    <p:anim calcmode="lin" valueType="num">
                                      <p:cBhvr>
                                        <p:cTn id="342" dur="500" fill="hold"/>
                                        <p:tgtEl>
                                          <p:spTgt spid="243"/>
                                        </p:tgtEl>
                                        <p:attrNameLst>
                                          <p:attrName>ppt_h</p:attrName>
                                        </p:attrNameLst>
                                      </p:cBhvr>
                                      <p:tavLst>
                                        <p:tav tm="0">
                                          <p:val>
                                            <p:fltVal val="0"/>
                                          </p:val>
                                        </p:tav>
                                        <p:tav tm="100000">
                                          <p:val>
                                            <p:strVal val="#ppt_h"/>
                                          </p:val>
                                        </p:tav>
                                      </p:tavLst>
                                    </p:anim>
                                    <p:animEffect transition="in" filter="fade">
                                      <p:cBhvr>
                                        <p:cTn id="343" dur="500"/>
                                        <p:tgtEl>
                                          <p:spTgt spid="243"/>
                                        </p:tgtEl>
                                      </p:cBhvr>
                                    </p:animEffect>
                                  </p:childTnLst>
                                  <p:subTnLst>
                                    <p:audio>
                                      <p:cMediaNode>
                                        <p:cTn display="0" masterRel="sameClick">
                                          <p:stCondLst>
                                            <p:cond evt="begin" delay="0">
                                              <p:tn val="339"/>
                                            </p:cond>
                                          </p:stCondLst>
                                          <p:endCondLst>
                                            <p:cond evt="onStopAudio" delay="0">
                                              <p:tgtEl>
                                                <p:sldTgt/>
                                              </p:tgtEl>
                                            </p:cond>
                                          </p:endCondLst>
                                        </p:cTn>
                                        <p:tgtEl>
                                          <p:sndTgt r:embed="rId3" name="Bling.wav"/>
                                        </p:tgtEl>
                                      </p:cMediaNode>
                                    </p:audio>
                                  </p:subTnLst>
                                </p:cTn>
                              </p:par>
                              <p:par>
                                <p:cTn id="344" presetID="26" presetClass="emph" presetSubtype="0" fill="hold" grpId="1" nodeType="withEffect">
                                  <p:stCondLst>
                                    <p:cond delay="500"/>
                                  </p:stCondLst>
                                  <p:childTnLst>
                                    <p:animEffect transition="out" filter="fade">
                                      <p:cBhvr>
                                        <p:cTn id="345" dur="500" tmFilter="0, 0; .2, .5; .8, .5; 1, 0"/>
                                        <p:tgtEl>
                                          <p:spTgt spid="243"/>
                                        </p:tgtEl>
                                      </p:cBhvr>
                                    </p:animEffect>
                                    <p:animScale>
                                      <p:cBhvr>
                                        <p:cTn id="346" dur="250" autoRev="1" fill="hold"/>
                                        <p:tgtEl>
                                          <p:spTgt spid="243"/>
                                        </p:tgtEl>
                                      </p:cBhvr>
                                      <p:by x="105000" y="105000"/>
                                    </p:animScale>
                                  </p:childTnLst>
                                </p:cTn>
                              </p:par>
                              <p:par>
                                <p:cTn id="347" presetID="53" presetClass="entr" presetSubtype="16" fill="hold" grpId="0" nodeType="withEffect">
                                  <p:stCondLst>
                                    <p:cond delay="0"/>
                                  </p:stCondLst>
                                  <p:childTnLst>
                                    <p:set>
                                      <p:cBhvr>
                                        <p:cTn id="348" dur="1" fill="hold">
                                          <p:stCondLst>
                                            <p:cond delay="0"/>
                                          </p:stCondLst>
                                        </p:cTn>
                                        <p:tgtEl>
                                          <p:spTgt spid="260"/>
                                        </p:tgtEl>
                                        <p:attrNameLst>
                                          <p:attrName>style.visibility</p:attrName>
                                        </p:attrNameLst>
                                      </p:cBhvr>
                                      <p:to>
                                        <p:strVal val="visible"/>
                                      </p:to>
                                    </p:set>
                                    <p:anim calcmode="lin" valueType="num">
                                      <p:cBhvr>
                                        <p:cTn id="349" dur="500" fill="hold"/>
                                        <p:tgtEl>
                                          <p:spTgt spid="260"/>
                                        </p:tgtEl>
                                        <p:attrNameLst>
                                          <p:attrName>ppt_w</p:attrName>
                                        </p:attrNameLst>
                                      </p:cBhvr>
                                      <p:tavLst>
                                        <p:tav tm="0">
                                          <p:val>
                                            <p:fltVal val="0"/>
                                          </p:val>
                                        </p:tav>
                                        <p:tav tm="100000">
                                          <p:val>
                                            <p:strVal val="#ppt_w"/>
                                          </p:val>
                                        </p:tav>
                                      </p:tavLst>
                                    </p:anim>
                                    <p:anim calcmode="lin" valueType="num">
                                      <p:cBhvr>
                                        <p:cTn id="350" dur="500" fill="hold"/>
                                        <p:tgtEl>
                                          <p:spTgt spid="260"/>
                                        </p:tgtEl>
                                        <p:attrNameLst>
                                          <p:attrName>ppt_h</p:attrName>
                                        </p:attrNameLst>
                                      </p:cBhvr>
                                      <p:tavLst>
                                        <p:tav tm="0">
                                          <p:val>
                                            <p:fltVal val="0"/>
                                          </p:val>
                                        </p:tav>
                                        <p:tav tm="100000">
                                          <p:val>
                                            <p:strVal val="#ppt_h"/>
                                          </p:val>
                                        </p:tav>
                                      </p:tavLst>
                                    </p:anim>
                                    <p:animEffect transition="in" filter="fade">
                                      <p:cBhvr>
                                        <p:cTn id="351" dur="500"/>
                                        <p:tgtEl>
                                          <p:spTgt spid="260"/>
                                        </p:tgtEl>
                                      </p:cBhvr>
                                    </p:animEffect>
                                  </p:childTnLst>
                                  <p:subTnLst>
                                    <p:audio>
                                      <p:cMediaNode>
                                        <p:cTn display="0" masterRel="sameClick">
                                          <p:stCondLst>
                                            <p:cond evt="begin" delay="0">
                                              <p:tn val="347"/>
                                            </p:cond>
                                          </p:stCondLst>
                                          <p:endCondLst>
                                            <p:cond evt="onStopAudio" delay="0">
                                              <p:tgtEl>
                                                <p:sldTgt/>
                                              </p:tgtEl>
                                            </p:cond>
                                          </p:endCondLst>
                                        </p:cTn>
                                        <p:tgtEl>
                                          <p:sndTgt r:embed="rId3" name="Bling.wav"/>
                                        </p:tgtEl>
                                      </p:cMediaNode>
                                    </p:audio>
                                  </p:subTnLst>
                                </p:cTn>
                              </p:par>
                              <p:par>
                                <p:cTn id="352" presetID="26" presetClass="emph" presetSubtype="0" fill="hold" grpId="1" nodeType="withEffect">
                                  <p:stCondLst>
                                    <p:cond delay="500"/>
                                  </p:stCondLst>
                                  <p:childTnLst>
                                    <p:animEffect transition="out" filter="fade">
                                      <p:cBhvr>
                                        <p:cTn id="353" dur="500" tmFilter="0, 0; .2, .5; .8, .5; 1, 0"/>
                                        <p:tgtEl>
                                          <p:spTgt spid="260"/>
                                        </p:tgtEl>
                                      </p:cBhvr>
                                    </p:animEffect>
                                    <p:animScale>
                                      <p:cBhvr>
                                        <p:cTn id="354" dur="250" autoRev="1" fill="hold"/>
                                        <p:tgtEl>
                                          <p:spTgt spid="260"/>
                                        </p:tgtEl>
                                      </p:cBhvr>
                                      <p:by x="105000" y="105000"/>
                                    </p:animScale>
                                  </p:childTnLst>
                                </p:cTn>
                              </p:par>
                              <p:par>
                                <p:cTn id="355" presetID="53" presetClass="entr" presetSubtype="16" fill="hold" grpId="0" nodeType="withEffect">
                                  <p:stCondLst>
                                    <p:cond delay="0"/>
                                  </p:stCondLst>
                                  <p:childTnLst>
                                    <p:set>
                                      <p:cBhvr>
                                        <p:cTn id="356" dur="1" fill="hold">
                                          <p:stCondLst>
                                            <p:cond delay="0"/>
                                          </p:stCondLst>
                                        </p:cTn>
                                        <p:tgtEl>
                                          <p:spTgt spid="271"/>
                                        </p:tgtEl>
                                        <p:attrNameLst>
                                          <p:attrName>style.visibility</p:attrName>
                                        </p:attrNameLst>
                                      </p:cBhvr>
                                      <p:to>
                                        <p:strVal val="visible"/>
                                      </p:to>
                                    </p:set>
                                    <p:anim calcmode="lin" valueType="num">
                                      <p:cBhvr>
                                        <p:cTn id="357" dur="500" fill="hold"/>
                                        <p:tgtEl>
                                          <p:spTgt spid="271"/>
                                        </p:tgtEl>
                                        <p:attrNameLst>
                                          <p:attrName>ppt_w</p:attrName>
                                        </p:attrNameLst>
                                      </p:cBhvr>
                                      <p:tavLst>
                                        <p:tav tm="0">
                                          <p:val>
                                            <p:fltVal val="0"/>
                                          </p:val>
                                        </p:tav>
                                        <p:tav tm="100000">
                                          <p:val>
                                            <p:strVal val="#ppt_w"/>
                                          </p:val>
                                        </p:tav>
                                      </p:tavLst>
                                    </p:anim>
                                    <p:anim calcmode="lin" valueType="num">
                                      <p:cBhvr>
                                        <p:cTn id="358" dur="500" fill="hold"/>
                                        <p:tgtEl>
                                          <p:spTgt spid="271"/>
                                        </p:tgtEl>
                                        <p:attrNameLst>
                                          <p:attrName>ppt_h</p:attrName>
                                        </p:attrNameLst>
                                      </p:cBhvr>
                                      <p:tavLst>
                                        <p:tav tm="0">
                                          <p:val>
                                            <p:fltVal val="0"/>
                                          </p:val>
                                        </p:tav>
                                        <p:tav tm="100000">
                                          <p:val>
                                            <p:strVal val="#ppt_h"/>
                                          </p:val>
                                        </p:tav>
                                      </p:tavLst>
                                    </p:anim>
                                    <p:animEffect transition="in" filter="fade">
                                      <p:cBhvr>
                                        <p:cTn id="359" dur="500"/>
                                        <p:tgtEl>
                                          <p:spTgt spid="271"/>
                                        </p:tgtEl>
                                      </p:cBhvr>
                                    </p:animEffect>
                                  </p:childTnLst>
                                  <p:subTnLst>
                                    <p:audio>
                                      <p:cMediaNode>
                                        <p:cTn display="0" masterRel="sameClick">
                                          <p:stCondLst>
                                            <p:cond evt="begin" delay="0">
                                              <p:tn val="355"/>
                                            </p:cond>
                                          </p:stCondLst>
                                          <p:endCondLst>
                                            <p:cond evt="onStopAudio" delay="0">
                                              <p:tgtEl>
                                                <p:sldTgt/>
                                              </p:tgtEl>
                                            </p:cond>
                                          </p:endCondLst>
                                        </p:cTn>
                                        <p:tgtEl>
                                          <p:sndTgt r:embed="rId3" name="Bling.wav"/>
                                        </p:tgtEl>
                                      </p:cMediaNode>
                                    </p:audio>
                                  </p:subTnLst>
                                </p:cTn>
                              </p:par>
                              <p:par>
                                <p:cTn id="360" presetID="26" presetClass="emph" presetSubtype="0" fill="hold" grpId="1" nodeType="withEffect">
                                  <p:stCondLst>
                                    <p:cond delay="500"/>
                                  </p:stCondLst>
                                  <p:childTnLst>
                                    <p:animEffect transition="out" filter="fade">
                                      <p:cBhvr>
                                        <p:cTn id="361" dur="500" tmFilter="0, 0; .2, .5; .8, .5; 1, 0"/>
                                        <p:tgtEl>
                                          <p:spTgt spid="271"/>
                                        </p:tgtEl>
                                      </p:cBhvr>
                                    </p:animEffect>
                                    <p:animScale>
                                      <p:cBhvr>
                                        <p:cTn id="362" dur="250" autoRev="1" fill="hold"/>
                                        <p:tgtEl>
                                          <p:spTgt spid="271"/>
                                        </p:tgtEl>
                                      </p:cBhvr>
                                      <p:by x="105000" y="105000"/>
                                    </p:animScale>
                                  </p:childTnLst>
                                </p:cTn>
                              </p:par>
                              <p:par>
                                <p:cTn id="363" presetID="53" presetClass="entr" presetSubtype="16" fill="hold" grpId="0" nodeType="withEffect">
                                  <p:stCondLst>
                                    <p:cond delay="0"/>
                                  </p:stCondLst>
                                  <p:childTnLst>
                                    <p:set>
                                      <p:cBhvr>
                                        <p:cTn id="364" dur="1" fill="hold">
                                          <p:stCondLst>
                                            <p:cond delay="0"/>
                                          </p:stCondLst>
                                        </p:cTn>
                                        <p:tgtEl>
                                          <p:spTgt spid="273"/>
                                        </p:tgtEl>
                                        <p:attrNameLst>
                                          <p:attrName>style.visibility</p:attrName>
                                        </p:attrNameLst>
                                      </p:cBhvr>
                                      <p:to>
                                        <p:strVal val="visible"/>
                                      </p:to>
                                    </p:set>
                                    <p:anim calcmode="lin" valueType="num">
                                      <p:cBhvr>
                                        <p:cTn id="365" dur="500" fill="hold"/>
                                        <p:tgtEl>
                                          <p:spTgt spid="273"/>
                                        </p:tgtEl>
                                        <p:attrNameLst>
                                          <p:attrName>ppt_w</p:attrName>
                                        </p:attrNameLst>
                                      </p:cBhvr>
                                      <p:tavLst>
                                        <p:tav tm="0">
                                          <p:val>
                                            <p:fltVal val="0"/>
                                          </p:val>
                                        </p:tav>
                                        <p:tav tm="100000">
                                          <p:val>
                                            <p:strVal val="#ppt_w"/>
                                          </p:val>
                                        </p:tav>
                                      </p:tavLst>
                                    </p:anim>
                                    <p:anim calcmode="lin" valueType="num">
                                      <p:cBhvr>
                                        <p:cTn id="366" dur="500" fill="hold"/>
                                        <p:tgtEl>
                                          <p:spTgt spid="273"/>
                                        </p:tgtEl>
                                        <p:attrNameLst>
                                          <p:attrName>ppt_h</p:attrName>
                                        </p:attrNameLst>
                                      </p:cBhvr>
                                      <p:tavLst>
                                        <p:tav tm="0">
                                          <p:val>
                                            <p:fltVal val="0"/>
                                          </p:val>
                                        </p:tav>
                                        <p:tav tm="100000">
                                          <p:val>
                                            <p:strVal val="#ppt_h"/>
                                          </p:val>
                                        </p:tav>
                                      </p:tavLst>
                                    </p:anim>
                                    <p:animEffect transition="in" filter="fade">
                                      <p:cBhvr>
                                        <p:cTn id="367" dur="500"/>
                                        <p:tgtEl>
                                          <p:spTgt spid="273"/>
                                        </p:tgtEl>
                                      </p:cBhvr>
                                    </p:animEffect>
                                  </p:childTnLst>
                                  <p:subTnLst>
                                    <p:audio>
                                      <p:cMediaNode>
                                        <p:cTn display="0" masterRel="sameClick">
                                          <p:stCondLst>
                                            <p:cond evt="begin" delay="0">
                                              <p:tn val="363"/>
                                            </p:cond>
                                          </p:stCondLst>
                                          <p:endCondLst>
                                            <p:cond evt="onStopAudio" delay="0">
                                              <p:tgtEl>
                                                <p:sldTgt/>
                                              </p:tgtEl>
                                            </p:cond>
                                          </p:endCondLst>
                                        </p:cTn>
                                        <p:tgtEl>
                                          <p:sndTgt r:embed="rId3" name="Bling.wav"/>
                                        </p:tgtEl>
                                      </p:cMediaNode>
                                    </p:audio>
                                  </p:subTnLst>
                                </p:cTn>
                              </p:par>
                              <p:par>
                                <p:cTn id="368" presetID="26" presetClass="emph" presetSubtype="0" fill="hold" grpId="1" nodeType="withEffect">
                                  <p:stCondLst>
                                    <p:cond delay="500"/>
                                  </p:stCondLst>
                                  <p:childTnLst>
                                    <p:animEffect transition="out" filter="fade">
                                      <p:cBhvr>
                                        <p:cTn id="369" dur="500" tmFilter="0, 0; .2, .5; .8, .5; 1, 0"/>
                                        <p:tgtEl>
                                          <p:spTgt spid="273"/>
                                        </p:tgtEl>
                                      </p:cBhvr>
                                    </p:animEffect>
                                    <p:animScale>
                                      <p:cBhvr>
                                        <p:cTn id="370" dur="250" autoRev="1" fill="hold"/>
                                        <p:tgtEl>
                                          <p:spTgt spid="273"/>
                                        </p:tgtEl>
                                      </p:cBhvr>
                                      <p:by x="105000" y="105000"/>
                                    </p:animScale>
                                  </p:childTnLst>
                                </p:cTn>
                              </p:par>
                            </p:childTnLst>
                          </p:cTn>
                        </p:par>
                      </p:childTnLst>
                    </p:cTn>
                  </p:par>
                </p:childTnLst>
              </p:cTn>
              <p:nextCondLst>
                <p:cond evt="onClick" delay="0">
                  <p:tgtEl>
                    <p:spTgt spid="181"/>
                  </p:tgtEl>
                </p:cond>
              </p:nextCondLst>
            </p:seq>
            <p:seq concurrent="1" nextAc="seek">
              <p:cTn id="371" restart="whenNotActive" fill="hold" evtFilter="cancelBubble" nodeType="interactiveSeq">
                <p:stCondLst>
                  <p:cond evt="onClick" delay="0">
                    <p:tgtEl>
                      <p:spTgt spid="182"/>
                    </p:tgtEl>
                  </p:cond>
                </p:stCondLst>
                <p:endSync evt="end" delay="0">
                  <p:rtn val="all"/>
                </p:endSync>
                <p:childTnLst>
                  <p:par>
                    <p:cTn id="372" fill="hold">
                      <p:stCondLst>
                        <p:cond delay="0"/>
                      </p:stCondLst>
                      <p:childTnLst>
                        <p:par>
                          <p:cTn id="373" fill="hold">
                            <p:stCondLst>
                              <p:cond delay="0"/>
                            </p:stCondLst>
                            <p:childTnLst>
                              <p:par>
                                <p:cTn id="374" presetID="53" presetClass="entr" presetSubtype="16" fill="hold" grpId="0" nodeType="withEffect">
                                  <p:stCondLst>
                                    <p:cond delay="0"/>
                                  </p:stCondLst>
                                  <p:childTnLst>
                                    <p:set>
                                      <p:cBhvr>
                                        <p:cTn id="375" dur="1" fill="hold">
                                          <p:stCondLst>
                                            <p:cond delay="0"/>
                                          </p:stCondLst>
                                        </p:cTn>
                                        <p:tgtEl>
                                          <p:spTgt spid="257"/>
                                        </p:tgtEl>
                                        <p:attrNameLst>
                                          <p:attrName>style.visibility</p:attrName>
                                        </p:attrNameLst>
                                      </p:cBhvr>
                                      <p:to>
                                        <p:strVal val="visible"/>
                                      </p:to>
                                    </p:set>
                                    <p:anim calcmode="lin" valueType="num">
                                      <p:cBhvr>
                                        <p:cTn id="376" dur="500" fill="hold"/>
                                        <p:tgtEl>
                                          <p:spTgt spid="257"/>
                                        </p:tgtEl>
                                        <p:attrNameLst>
                                          <p:attrName>ppt_w</p:attrName>
                                        </p:attrNameLst>
                                      </p:cBhvr>
                                      <p:tavLst>
                                        <p:tav tm="0">
                                          <p:val>
                                            <p:fltVal val="0"/>
                                          </p:val>
                                        </p:tav>
                                        <p:tav tm="100000">
                                          <p:val>
                                            <p:strVal val="#ppt_w"/>
                                          </p:val>
                                        </p:tav>
                                      </p:tavLst>
                                    </p:anim>
                                    <p:anim calcmode="lin" valueType="num">
                                      <p:cBhvr>
                                        <p:cTn id="377" dur="500" fill="hold"/>
                                        <p:tgtEl>
                                          <p:spTgt spid="257"/>
                                        </p:tgtEl>
                                        <p:attrNameLst>
                                          <p:attrName>ppt_h</p:attrName>
                                        </p:attrNameLst>
                                      </p:cBhvr>
                                      <p:tavLst>
                                        <p:tav tm="0">
                                          <p:val>
                                            <p:fltVal val="0"/>
                                          </p:val>
                                        </p:tav>
                                        <p:tav tm="100000">
                                          <p:val>
                                            <p:strVal val="#ppt_h"/>
                                          </p:val>
                                        </p:tav>
                                      </p:tavLst>
                                    </p:anim>
                                    <p:animEffect transition="in" filter="fade">
                                      <p:cBhvr>
                                        <p:cTn id="378" dur="500"/>
                                        <p:tgtEl>
                                          <p:spTgt spid="257"/>
                                        </p:tgtEl>
                                      </p:cBhvr>
                                    </p:animEffect>
                                  </p:childTnLst>
                                  <p:subTnLst>
                                    <p:audio>
                                      <p:cMediaNode>
                                        <p:cTn display="0" masterRel="sameClick">
                                          <p:stCondLst>
                                            <p:cond evt="begin" delay="0">
                                              <p:tn val="374"/>
                                            </p:cond>
                                          </p:stCondLst>
                                          <p:endCondLst>
                                            <p:cond evt="onStopAudio" delay="0">
                                              <p:tgtEl>
                                                <p:sldTgt/>
                                              </p:tgtEl>
                                            </p:cond>
                                          </p:endCondLst>
                                        </p:cTn>
                                        <p:tgtEl>
                                          <p:sndTgt r:embed="rId3" name="Bling.wav"/>
                                        </p:tgtEl>
                                      </p:cMediaNode>
                                    </p:audio>
                                  </p:subTnLst>
                                </p:cTn>
                              </p:par>
                              <p:par>
                                <p:cTn id="379" presetID="26" presetClass="emph" presetSubtype="0" fill="hold" grpId="1" nodeType="withEffect">
                                  <p:stCondLst>
                                    <p:cond delay="500"/>
                                  </p:stCondLst>
                                  <p:childTnLst>
                                    <p:animEffect transition="out" filter="fade">
                                      <p:cBhvr>
                                        <p:cTn id="380" dur="500" tmFilter="0, 0; .2, .5; .8, .5; 1, 0"/>
                                        <p:tgtEl>
                                          <p:spTgt spid="257"/>
                                        </p:tgtEl>
                                      </p:cBhvr>
                                    </p:animEffect>
                                    <p:animScale>
                                      <p:cBhvr>
                                        <p:cTn id="381" dur="250" autoRev="1" fill="hold"/>
                                        <p:tgtEl>
                                          <p:spTgt spid="257"/>
                                        </p:tgtEl>
                                      </p:cBhvr>
                                      <p:by x="105000" y="105000"/>
                                    </p:animScale>
                                  </p:childTnLst>
                                </p:cTn>
                              </p:par>
                              <p:par>
                                <p:cTn id="382" presetID="53" presetClass="entr" presetSubtype="16" fill="hold" grpId="0" nodeType="withEffect">
                                  <p:stCondLst>
                                    <p:cond delay="0"/>
                                  </p:stCondLst>
                                  <p:childTnLst>
                                    <p:set>
                                      <p:cBhvr>
                                        <p:cTn id="383" dur="1" fill="hold">
                                          <p:stCondLst>
                                            <p:cond delay="0"/>
                                          </p:stCondLst>
                                        </p:cTn>
                                        <p:tgtEl>
                                          <p:spTgt spid="324"/>
                                        </p:tgtEl>
                                        <p:attrNameLst>
                                          <p:attrName>style.visibility</p:attrName>
                                        </p:attrNameLst>
                                      </p:cBhvr>
                                      <p:to>
                                        <p:strVal val="visible"/>
                                      </p:to>
                                    </p:set>
                                    <p:anim calcmode="lin" valueType="num">
                                      <p:cBhvr>
                                        <p:cTn id="384" dur="500" fill="hold"/>
                                        <p:tgtEl>
                                          <p:spTgt spid="324"/>
                                        </p:tgtEl>
                                        <p:attrNameLst>
                                          <p:attrName>ppt_w</p:attrName>
                                        </p:attrNameLst>
                                      </p:cBhvr>
                                      <p:tavLst>
                                        <p:tav tm="0">
                                          <p:val>
                                            <p:fltVal val="0"/>
                                          </p:val>
                                        </p:tav>
                                        <p:tav tm="100000">
                                          <p:val>
                                            <p:strVal val="#ppt_w"/>
                                          </p:val>
                                        </p:tav>
                                      </p:tavLst>
                                    </p:anim>
                                    <p:anim calcmode="lin" valueType="num">
                                      <p:cBhvr>
                                        <p:cTn id="385" dur="500" fill="hold"/>
                                        <p:tgtEl>
                                          <p:spTgt spid="324"/>
                                        </p:tgtEl>
                                        <p:attrNameLst>
                                          <p:attrName>ppt_h</p:attrName>
                                        </p:attrNameLst>
                                      </p:cBhvr>
                                      <p:tavLst>
                                        <p:tav tm="0">
                                          <p:val>
                                            <p:fltVal val="0"/>
                                          </p:val>
                                        </p:tav>
                                        <p:tav tm="100000">
                                          <p:val>
                                            <p:strVal val="#ppt_h"/>
                                          </p:val>
                                        </p:tav>
                                      </p:tavLst>
                                    </p:anim>
                                    <p:animEffect transition="in" filter="fade">
                                      <p:cBhvr>
                                        <p:cTn id="386" dur="500"/>
                                        <p:tgtEl>
                                          <p:spTgt spid="324"/>
                                        </p:tgtEl>
                                      </p:cBhvr>
                                    </p:animEffect>
                                  </p:childTnLst>
                                  <p:subTnLst>
                                    <p:audio>
                                      <p:cMediaNode>
                                        <p:cTn display="0" masterRel="sameClick">
                                          <p:stCondLst>
                                            <p:cond evt="begin" delay="0">
                                              <p:tn val="382"/>
                                            </p:cond>
                                          </p:stCondLst>
                                          <p:endCondLst>
                                            <p:cond evt="onStopAudio" delay="0">
                                              <p:tgtEl>
                                                <p:sldTgt/>
                                              </p:tgtEl>
                                            </p:cond>
                                          </p:endCondLst>
                                        </p:cTn>
                                        <p:tgtEl>
                                          <p:sndTgt r:embed="rId3" name="Bling.wav"/>
                                        </p:tgtEl>
                                      </p:cMediaNode>
                                    </p:audio>
                                  </p:subTnLst>
                                </p:cTn>
                              </p:par>
                              <p:par>
                                <p:cTn id="387" presetID="26" presetClass="emph" presetSubtype="0" fill="hold" grpId="1" nodeType="withEffect">
                                  <p:stCondLst>
                                    <p:cond delay="500"/>
                                  </p:stCondLst>
                                  <p:childTnLst>
                                    <p:animEffect transition="out" filter="fade">
                                      <p:cBhvr>
                                        <p:cTn id="388" dur="500" tmFilter="0, 0; .2, .5; .8, .5; 1, 0"/>
                                        <p:tgtEl>
                                          <p:spTgt spid="324"/>
                                        </p:tgtEl>
                                      </p:cBhvr>
                                    </p:animEffect>
                                    <p:animScale>
                                      <p:cBhvr>
                                        <p:cTn id="389" dur="250" autoRev="1" fill="hold"/>
                                        <p:tgtEl>
                                          <p:spTgt spid="324"/>
                                        </p:tgtEl>
                                      </p:cBhvr>
                                      <p:by x="105000" y="105000"/>
                                    </p:animScale>
                                  </p:childTnLst>
                                </p:cTn>
                              </p:par>
                              <p:par>
                                <p:cTn id="390" presetID="53" presetClass="entr" presetSubtype="16" fill="hold" nodeType="withEffect">
                                  <p:stCondLst>
                                    <p:cond delay="0"/>
                                  </p:stCondLst>
                                  <p:childTnLst>
                                    <p:set>
                                      <p:cBhvr>
                                        <p:cTn id="391" dur="1" fill="hold">
                                          <p:stCondLst>
                                            <p:cond delay="0"/>
                                          </p:stCondLst>
                                        </p:cTn>
                                        <p:tgtEl>
                                          <p:spTgt spid="156"/>
                                        </p:tgtEl>
                                        <p:attrNameLst>
                                          <p:attrName>style.visibility</p:attrName>
                                        </p:attrNameLst>
                                      </p:cBhvr>
                                      <p:to>
                                        <p:strVal val="visible"/>
                                      </p:to>
                                    </p:set>
                                    <p:anim calcmode="lin" valueType="num">
                                      <p:cBhvr>
                                        <p:cTn id="392" dur="500" fill="hold"/>
                                        <p:tgtEl>
                                          <p:spTgt spid="156"/>
                                        </p:tgtEl>
                                        <p:attrNameLst>
                                          <p:attrName>ppt_w</p:attrName>
                                        </p:attrNameLst>
                                      </p:cBhvr>
                                      <p:tavLst>
                                        <p:tav tm="0">
                                          <p:val>
                                            <p:fltVal val="0"/>
                                          </p:val>
                                        </p:tav>
                                        <p:tav tm="100000">
                                          <p:val>
                                            <p:strVal val="#ppt_w"/>
                                          </p:val>
                                        </p:tav>
                                      </p:tavLst>
                                    </p:anim>
                                    <p:anim calcmode="lin" valueType="num">
                                      <p:cBhvr>
                                        <p:cTn id="393" dur="500" fill="hold"/>
                                        <p:tgtEl>
                                          <p:spTgt spid="156"/>
                                        </p:tgtEl>
                                        <p:attrNameLst>
                                          <p:attrName>ppt_h</p:attrName>
                                        </p:attrNameLst>
                                      </p:cBhvr>
                                      <p:tavLst>
                                        <p:tav tm="0">
                                          <p:val>
                                            <p:fltVal val="0"/>
                                          </p:val>
                                        </p:tav>
                                        <p:tav tm="100000">
                                          <p:val>
                                            <p:strVal val="#ppt_h"/>
                                          </p:val>
                                        </p:tav>
                                      </p:tavLst>
                                    </p:anim>
                                    <p:animEffect transition="in" filter="fade">
                                      <p:cBhvr>
                                        <p:cTn id="394" dur="500"/>
                                        <p:tgtEl>
                                          <p:spTgt spid="156"/>
                                        </p:tgtEl>
                                      </p:cBhvr>
                                    </p:animEffect>
                                  </p:childTnLst>
                                </p:cTn>
                              </p:par>
                              <p:par>
                                <p:cTn id="395" presetID="26" presetClass="emph" presetSubtype="0" fill="hold" nodeType="withEffect">
                                  <p:stCondLst>
                                    <p:cond delay="500"/>
                                  </p:stCondLst>
                                  <p:childTnLst>
                                    <p:animEffect transition="out" filter="fade">
                                      <p:cBhvr>
                                        <p:cTn id="396" dur="500" tmFilter="0, 0; .2, .5; .8, .5; 1, 0"/>
                                        <p:tgtEl>
                                          <p:spTgt spid="156"/>
                                        </p:tgtEl>
                                      </p:cBhvr>
                                    </p:animEffect>
                                    <p:animScale>
                                      <p:cBhvr>
                                        <p:cTn id="397" dur="250" autoRev="1" fill="hold"/>
                                        <p:tgtEl>
                                          <p:spTgt spid="156"/>
                                        </p:tgtEl>
                                      </p:cBhvr>
                                      <p:by x="105000" y="105000"/>
                                    </p:animScale>
                                  </p:childTnLst>
                                </p:cTn>
                              </p:par>
                              <p:par>
                                <p:cTn id="398" presetID="53" presetClass="entr" presetSubtype="16" fill="hold" grpId="0" nodeType="withEffect">
                                  <p:stCondLst>
                                    <p:cond delay="0"/>
                                  </p:stCondLst>
                                  <p:childTnLst>
                                    <p:set>
                                      <p:cBhvr>
                                        <p:cTn id="399" dur="1" fill="hold">
                                          <p:stCondLst>
                                            <p:cond delay="0"/>
                                          </p:stCondLst>
                                        </p:cTn>
                                        <p:tgtEl>
                                          <p:spTgt spid="156"/>
                                        </p:tgtEl>
                                        <p:attrNameLst>
                                          <p:attrName>style.visibility</p:attrName>
                                        </p:attrNameLst>
                                      </p:cBhvr>
                                      <p:to>
                                        <p:strVal val="visible"/>
                                      </p:to>
                                    </p:set>
                                    <p:anim calcmode="lin" valueType="num">
                                      <p:cBhvr>
                                        <p:cTn id="400" dur="500" fill="hold"/>
                                        <p:tgtEl>
                                          <p:spTgt spid="156"/>
                                        </p:tgtEl>
                                        <p:attrNameLst>
                                          <p:attrName>ppt_w</p:attrName>
                                        </p:attrNameLst>
                                      </p:cBhvr>
                                      <p:tavLst>
                                        <p:tav tm="0">
                                          <p:val>
                                            <p:fltVal val="0"/>
                                          </p:val>
                                        </p:tav>
                                        <p:tav tm="100000">
                                          <p:val>
                                            <p:strVal val="#ppt_w"/>
                                          </p:val>
                                        </p:tav>
                                      </p:tavLst>
                                    </p:anim>
                                    <p:anim calcmode="lin" valueType="num">
                                      <p:cBhvr>
                                        <p:cTn id="401" dur="500" fill="hold"/>
                                        <p:tgtEl>
                                          <p:spTgt spid="156"/>
                                        </p:tgtEl>
                                        <p:attrNameLst>
                                          <p:attrName>ppt_h</p:attrName>
                                        </p:attrNameLst>
                                      </p:cBhvr>
                                      <p:tavLst>
                                        <p:tav tm="0">
                                          <p:val>
                                            <p:fltVal val="0"/>
                                          </p:val>
                                        </p:tav>
                                        <p:tav tm="100000">
                                          <p:val>
                                            <p:strVal val="#ppt_h"/>
                                          </p:val>
                                        </p:tav>
                                      </p:tavLst>
                                    </p:anim>
                                    <p:animEffect transition="in" filter="fade">
                                      <p:cBhvr>
                                        <p:cTn id="402" dur="500"/>
                                        <p:tgtEl>
                                          <p:spTgt spid="156"/>
                                        </p:tgtEl>
                                      </p:cBhvr>
                                    </p:animEffect>
                                  </p:childTnLst>
                                  <p:subTnLst>
                                    <p:audio>
                                      <p:cMediaNode>
                                        <p:cTn display="0" masterRel="sameClick">
                                          <p:stCondLst>
                                            <p:cond evt="begin" delay="0">
                                              <p:tn val="398"/>
                                            </p:cond>
                                          </p:stCondLst>
                                          <p:endCondLst>
                                            <p:cond evt="onStopAudio" delay="0">
                                              <p:tgtEl>
                                                <p:sldTgt/>
                                              </p:tgtEl>
                                            </p:cond>
                                          </p:endCondLst>
                                        </p:cTn>
                                        <p:tgtEl>
                                          <p:sndTgt r:embed="rId3" name="Bling.wav"/>
                                        </p:tgtEl>
                                      </p:cMediaNode>
                                    </p:audio>
                                  </p:subTnLst>
                                </p:cTn>
                              </p:par>
                              <p:par>
                                <p:cTn id="403" presetID="26" presetClass="emph" presetSubtype="0" fill="hold" grpId="1" nodeType="withEffect">
                                  <p:stCondLst>
                                    <p:cond delay="500"/>
                                  </p:stCondLst>
                                  <p:childTnLst>
                                    <p:animEffect transition="out" filter="fade">
                                      <p:cBhvr>
                                        <p:cTn id="404" dur="500" tmFilter="0, 0; .2, .5; .8, .5; 1, 0"/>
                                        <p:tgtEl>
                                          <p:spTgt spid="156"/>
                                        </p:tgtEl>
                                      </p:cBhvr>
                                    </p:animEffect>
                                    <p:animScale>
                                      <p:cBhvr>
                                        <p:cTn id="405" dur="250" autoRev="1" fill="hold"/>
                                        <p:tgtEl>
                                          <p:spTgt spid="156"/>
                                        </p:tgtEl>
                                      </p:cBhvr>
                                      <p:by x="105000" y="105000"/>
                                    </p:animScale>
                                  </p:childTnLst>
                                </p:cTn>
                              </p:par>
                              <p:par>
                                <p:cTn id="406" presetID="53" presetClass="entr" presetSubtype="16" fill="hold" nodeType="withEffect">
                                  <p:stCondLst>
                                    <p:cond delay="0"/>
                                  </p:stCondLst>
                                  <p:childTnLst>
                                    <p:set>
                                      <p:cBhvr>
                                        <p:cTn id="407" dur="1" fill="hold">
                                          <p:stCondLst>
                                            <p:cond delay="0"/>
                                          </p:stCondLst>
                                        </p:cTn>
                                        <p:tgtEl>
                                          <p:spTgt spid="252"/>
                                        </p:tgtEl>
                                        <p:attrNameLst>
                                          <p:attrName>style.visibility</p:attrName>
                                        </p:attrNameLst>
                                      </p:cBhvr>
                                      <p:to>
                                        <p:strVal val="visible"/>
                                      </p:to>
                                    </p:set>
                                    <p:anim calcmode="lin" valueType="num">
                                      <p:cBhvr>
                                        <p:cTn id="408" dur="500" fill="hold"/>
                                        <p:tgtEl>
                                          <p:spTgt spid="252"/>
                                        </p:tgtEl>
                                        <p:attrNameLst>
                                          <p:attrName>ppt_w</p:attrName>
                                        </p:attrNameLst>
                                      </p:cBhvr>
                                      <p:tavLst>
                                        <p:tav tm="0">
                                          <p:val>
                                            <p:fltVal val="0"/>
                                          </p:val>
                                        </p:tav>
                                        <p:tav tm="100000">
                                          <p:val>
                                            <p:strVal val="#ppt_w"/>
                                          </p:val>
                                        </p:tav>
                                      </p:tavLst>
                                    </p:anim>
                                    <p:anim calcmode="lin" valueType="num">
                                      <p:cBhvr>
                                        <p:cTn id="409" dur="500" fill="hold"/>
                                        <p:tgtEl>
                                          <p:spTgt spid="252"/>
                                        </p:tgtEl>
                                        <p:attrNameLst>
                                          <p:attrName>ppt_h</p:attrName>
                                        </p:attrNameLst>
                                      </p:cBhvr>
                                      <p:tavLst>
                                        <p:tav tm="0">
                                          <p:val>
                                            <p:fltVal val="0"/>
                                          </p:val>
                                        </p:tav>
                                        <p:tav tm="100000">
                                          <p:val>
                                            <p:strVal val="#ppt_h"/>
                                          </p:val>
                                        </p:tav>
                                      </p:tavLst>
                                    </p:anim>
                                    <p:animEffect transition="in" filter="fade">
                                      <p:cBhvr>
                                        <p:cTn id="410" dur="500"/>
                                        <p:tgtEl>
                                          <p:spTgt spid="252"/>
                                        </p:tgtEl>
                                      </p:cBhvr>
                                    </p:animEffect>
                                  </p:childTnLst>
                                </p:cTn>
                              </p:par>
                              <p:par>
                                <p:cTn id="411" presetID="26" presetClass="emph" presetSubtype="0" fill="hold" nodeType="withEffect">
                                  <p:stCondLst>
                                    <p:cond delay="500"/>
                                  </p:stCondLst>
                                  <p:childTnLst>
                                    <p:animEffect transition="out" filter="fade">
                                      <p:cBhvr>
                                        <p:cTn id="412" dur="500" tmFilter="0, 0; .2, .5; .8, .5; 1, 0"/>
                                        <p:tgtEl>
                                          <p:spTgt spid="252"/>
                                        </p:tgtEl>
                                      </p:cBhvr>
                                    </p:animEffect>
                                    <p:animScale>
                                      <p:cBhvr>
                                        <p:cTn id="413" dur="250" autoRev="1" fill="hold"/>
                                        <p:tgtEl>
                                          <p:spTgt spid="252"/>
                                        </p:tgtEl>
                                      </p:cBhvr>
                                      <p:by x="105000" y="105000"/>
                                    </p:animScale>
                                  </p:childTnLst>
                                </p:cTn>
                              </p:par>
                              <p:par>
                                <p:cTn id="414" presetID="53" presetClass="entr" presetSubtype="16" fill="hold" grpId="0" nodeType="withEffect">
                                  <p:stCondLst>
                                    <p:cond delay="0"/>
                                  </p:stCondLst>
                                  <p:childTnLst>
                                    <p:set>
                                      <p:cBhvr>
                                        <p:cTn id="415" dur="1" fill="hold">
                                          <p:stCondLst>
                                            <p:cond delay="0"/>
                                          </p:stCondLst>
                                        </p:cTn>
                                        <p:tgtEl>
                                          <p:spTgt spid="252"/>
                                        </p:tgtEl>
                                        <p:attrNameLst>
                                          <p:attrName>style.visibility</p:attrName>
                                        </p:attrNameLst>
                                      </p:cBhvr>
                                      <p:to>
                                        <p:strVal val="visible"/>
                                      </p:to>
                                    </p:set>
                                    <p:anim calcmode="lin" valueType="num">
                                      <p:cBhvr>
                                        <p:cTn id="416" dur="500" fill="hold"/>
                                        <p:tgtEl>
                                          <p:spTgt spid="252"/>
                                        </p:tgtEl>
                                        <p:attrNameLst>
                                          <p:attrName>ppt_w</p:attrName>
                                        </p:attrNameLst>
                                      </p:cBhvr>
                                      <p:tavLst>
                                        <p:tav tm="0">
                                          <p:val>
                                            <p:fltVal val="0"/>
                                          </p:val>
                                        </p:tav>
                                        <p:tav tm="100000">
                                          <p:val>
                                            <p:strVal val="#ppt_w"/>
                                          </p:val>
                                        </p:tav>
                                      </p:tavLst>
                                    </p:anim>
                                    <p:anim calcmode="lin" valueType="num">
                                      <p:cBhvr>
                                        <p:cTn id="417" dur="500" fill="hold"/>
                                        <p:tgtEl>
                                          <p:spTgt spid="252"/>
                                        </p:tgtEl>
                                        <p:attrNameLst>
                                          <p:attrName>ppt_h</p:attrName>
                                        </p:attrNameLst>
                                      </p:cBhvr>
                                      <p:tavLst>
                                        <p:tav tm="0">
                                          <p:val>
                                            <p:fltVal val="0"/>
                                          </p:val>
                                        </p:tav>
                                        <p:tav tm="100000">
                                          <p:val>
                                            <p:strVal val="#ppt_h"/>
                                          </p:val>
                                        </p:tav>
                                      </p:tavLst>
                                    </p:anim>
                                    <p:animEffect transition="in" filter="fade">
                                      <p:cBhvr>
                                        <p:cTn id="418" dur="500"/>
                                        <p:tgtEl>
                                          <p:spTgt spid="252"/>
                                        </p:tgtEl>
                                      </p:cBhvr>
                                    </p:animEffect>
                                  </p:childTnLst>
                                  <p:subTnLst>
                                    <p:audio>
                                      <p:cMediaNode>
                                        <p:cTn display="0" masterRel="sameClick">
                                          <p:stCondLst>
                                            <p:cond evt="begin" delay="0">
                                              <p:tn val="414"/>
                                            </p:cond>
                                          </p:stCondLst>
                                          <p:endCondLst>
                                            <p:cond evt="onStopAudio" delay="0">
                                              <p:tgtEl>
                                                <p:sldTgt/>
                                              </p:tgtEl>
                                            </p:cond>
                                          </p:endCondLst>
                                        </p:cTn>
                                        <p:tgtEl>
                                          <p:sndTgt r:embed="rId3" name="Bling.wav"/>
                                        </p:tgtEl>
                                      </p:cMediaNode>
                                    </p:audio>
                                  </p:subTnLst>
                                </p:cTn>
                              </p:par>
                              <p:par>
                                <p:cTn id="419" presetID="26" presetClass="emph" presetSubtype="0" fill="hold" grpId="1" nodeType="withEffect">
                                  <p:stCondLst>
                                    <p:cond delay="500"/>
                                  </p:stCondLst>
                                  <p:childTnLst>
                                    <p:animEffect transition="out" filter="fade">
                                      <p:cBhvr>
                                        <p:cTn id="420" dur="500" tmFilter="0, 0; .2, .5; .8, .5; 1, 0"/>
                                        <p:tgtEl>
                                          <p:spTgt spid="252"/>
                                        </p:tgtEl>
                                      </p:cBhvr>
                                    </p:animEffect>
                                    <p:animScale>
                                      <p:cBhvr>
                                        <p:cTn id="421" dur="250" autoRev="1" fill="hold"/>
                                        <p:tgtEl>
                                          <p:spTgt spid="252"/>
                                        </p:tgtEl>
                                      </p:cBhvr>
                                      <p:by x="105000" y="105000"/>
                                    </p:animScale>
                                  </p:childTnLst>
                                </p:cTn>
                              </p:par>
                              <p:par>
                                <p:cTn id="422" presetID="53" presetClass="entr" presetSubtype="16" fill="hold" grpId="0" nodeType="withEffect">
                                  <p:stCondLst>
                                    <p:cond delay="0"/>
                                  </p:stCondLst>
                                  <p:childTnLst>
                                    <p:set>
                                      <p:cBhvr>
                                        <p:cTn id="423" dur="1" fill="hold">
                                          <p:stCondLst>
                                            <p:cond delay="0"/>
                                          </p:stCondLst>
                                        </p:cTn>
                                        <p:tgtEl>
                                          <p:spTgt spid="220"/>
                                        </p:tgtEl>
                                        <p:attrNameLst>
                                          <p:attrName>style.visibility</p:attrName>
                                        </p:attrNameLst>
                                      </p:cBhvr>
                                      <p:to>
                                        <p:strVal val="visible"/>
                                      </p:to>
                                    </p:set>
                                    <p:anim calcmode="lin" valueType="num">
                                      <p:cBhvr>
                                        <p:cTn id="424" dur="500" fill="hold"/>
                                        <p:tgtEl>
                                          <p:spTgt spid="220"/>
                                        </p:tgtEl>
                                        <p:attrNameLst>
                                          <p:attrName>ppt_w</p:attrName>
                                        </p:attrNameLst>
                                      </p:cBhvr>
                                      <p:tavLst>
                                        <p:tav tm="0">
                                          <p:val>
                                            <p:fltVal val="0"/>
                                          </p:val>
                                        </p:tav>
                                        <p:tav tm="100000">
                                          <p:val>
                                            <p:strVal val="#ppt_w"/>
                                          </p:val>
                                        </p:tav>
                                      </p:tavLst>
                                    </p:anim>
                                    <p:anim calcmode="lin" valueType="num">
                                      <p:cBhvr>
                                        <p:cTn id="425" dur="500" fill="hold"/>
                                        <p:tgtEl>
                                          <p:spTgt spid="220"/>
                                        </p:tgtEl>
                                        <p:attrNameLst>
                                          <p:attrName>ppt_h</p:attrName>
                                        </p:attrNameLst>
                                      </p:cBhvr>
                                      <p:tavLst>
                                        <p:tav tm="0">
                                          <p:val>
                                            <p:fltVal val="0"/>
                                          </p:val>
                                        </p:tav>
                                        <p:tav tm="100000">
                                          <p:val>
                                            <p:strVal val="#ppt_h"/>
                                          </p:val>
                                        </p:tav>
                                      </p:tavLst>
                                    </p:anim>
                                    <p:animEffect transition="in" filter="fade">
                                      <p:cBhvr>
                                        <p:cTn id="426" dur="500"/>
                                        <p:tgtEl>
                                          <p:spTgt spid="220"/>
                                        </p:tgtEl>
                                      </p:cBhvr>
                                    </p:animEffect>
                                  </p:childTnLst>
                                  <p:subTnLst>
                                    <p:audio>
                                      <p:cMediaNode>
                                        <p:cTn display="0" masterRel="sameClick">
                                          <p:stCondLst>
                                            <p:cond evt="begin" delay="0">
                                              <p:tn val="422"/>
                                            </p:cond>
                                          </p:stCondLst>
                                          <p:endCondLst>
                                            <p:cond evt="onStopAudio" delay="0">
                                              <p:tgtEl>
                                                <p:sldTgt/>
                                              </p:tgtEl>
                                            </p:cond>
                                          </p:endCondLst>
                                        </p:cTn>
                                        <p:tgtEl>
                                          <p:sndTgt r:embed="rId3" name="Bling.wav"/>
                                        </p:tgtEl>
                                      </p:cMediaNode>
                                    </p:audio>
                                  </p:subTnLst>
                                </p:cTn>
                              </p:par>
                              <p:par>
                                <p:cTn id="427" presetID="26" presetClass="emph" presetSubtype="0" fill="hold" grpId="1" nodeType="withEffect">
                                  <p:stCondLst>
                                    <p:cond delay="500"/>
                                  </p:stCondLst>
                                  <p:childTnLst>
                                    <p:animEffect transition="out" filter="fade">
                                      <p:cBhvr>
                                        <p:cTn id="428" dur="500" tmFilter="0, 0; .2, .5; .8, .5; 1, 0"/>
                                        <p:tgtEl>
                                          <p:spTgt spid="220"/>
                                        </p:tgtEl>
                                      </p:cBhvr>
                                    </p:animEffect>
                                    <p:animScale>
                                      <p:cBhvr>
                                        <p:cTn id="429" dur="250" autoRev="1" fill="hold"/>
                                        <p:tgtEl>
                                          <p:spTgt spid="220"/>
                                        </p:tgtEl>
                                      </p:cBhvr>
                                      <p:by x="105000" y="105000"/>
                                    </p:animScale>
                                  </p:childTnLst>
                                </p:cTn>
                              </p:par>
                              <p:par>
                                <p:cTn id="430" presetID="53" presetClass="entr" presetSubtype="16" fill="hold" nodeType="withEffect">
                                  <p:stCondLst>
                                    <p:cond delay="0"/>
                                  </p:stCondLst>
                                  <p:childTnLst>
                                    <p:set>
                                      <p:cBhvr>
                                        <p:cTn id="431" dur="1" fill="hold">
                                          <p:stCondLst>
                                            <p:cond delay="0"/>
                                          </p:stCondLst>
                                        </p:cTn>
                                        <p:tgtEl>
                                          <p:spTgt spid="245"/>
                                        </p:tgtEl>
                                        <p:attrNameLst>
                                          <p:attrName>style.visibility</p:attrName>
                                        </p:attrNameLst>
                                      </p:cBhvr>
                                      <p:to>
                                        <p:strVal val="visible"/>
                                      </p:to>
                                    </p:set>
                                    <p:anim calcmode="lin" valueType="num">
                                      <p:cBhvr>
                                        <p:cTn id="432" dur="500" fill="hold"/>
                                        <p:tgtEl>
                                          <p:spTgt spid="245"/>
                                        </p:tgtEl>
                                        <p:attrNameLst>
                                          <p:attrName>ppt_w</p:attrName>
                                        </p:attrNameLst>
                                      </p:cBhvr>
                                      <p:tavLst>
                                        <p:tav tm="0">
                                          <p:val>
                                            <p:fltVal val="0"/>
                                          </p:val>
                                        </p:tav>
                                        <p:tav tm="100000">
                                          <p:val>
                                            <p:strVal val="#ppt_w"/>
                                          </p:val>
                                        </p:tav>
                                      </p:tavLst>
                                    </p:anim>
                                    <p:anim calcmode="lin" valueType="num">
                                      <p:cBhvr>
                                        <p:cTn id="433" dur="500" fill="hold"/>
                                        <p:tgtEl>
                                          <p:spTgt spid="245"/>
                                        </p:tgtEl>
                                        <p:attrNameLst>
                                          <p:attrName>ppt_h</p:attrName>
                                        </p:attrNameLst>
                                      </p:cBhvr>
                                      <p:tavLst>
                                        <p:tav tm="0">
                                          <p:val>
                                            <p:fltVal val="0"/>
                                          </p:val>
                                        </p:tav>
                                        <p:tav tm="100000">
                                          <p:val>
                                            <p:strVal val="#ppt_h"/>
                                          </p:val>
                                        </p:tav>
                                      </p:tavLst>
                                    </p:anim>
                                    <p:animEffect transition="in" filter="fade">
                                      <p:cBhvr>
                                        <p:cTn id="434" dur="500"/>
                                        <p:tgtEl>
                                          <p:spTgt spid="245"/>
                                        </p:tgtEl>
                                      </p:cBhvr>
                                    </p:animEffect>
                                  </p:childTnLst>
                                </p:cTn>
                              </p:par>
                              <p:par>
                                <p:cTn id="435" presetID="26" presetClass="emph" presetSubtype="0" fill="hold" nodeType="withEffect">
                                  <p:stCondLst>
                                    <p:cond delay="500"/>
                                  </p:stCondLst>
                                  <p:childTnLst>
                                    <p:animEffect transition="out" filter="fade">
                                      <p:cBhvr>
                                        <p:cTn id="436" dur="500" tmFilter="0, 0; .2, .5; .8, .5; 1, 0"/>
                                        <p:tgtEl>
                                          <p:spTgt spid="245"/>
                                        </p:tgtEl>
                                      </p:cBhvr>
                                    </p:animEffect>
                                    <p:animScale>
                                      <p:cBhvr>
                                        <p:cTn id="437" dur="250" autoRev="1" fill="hold"/>
                                        <p:tgtEl>
                                          <p:spTgt spid="245"/>
                                        </p:tgtEl>
                                      </p:cBhvr>
                                      <p:by x="105000" y="105000"/>
                                    </p:animScale>
                                  </p:childTnLst>
                                </p:cTn>
                              </p:par>
                              <p:par>
                                <p:cTn id="438" presetID="53" presetClass="entr" presetSubtype="16" fill="hold" grpId="0" nodeType="withEffect">
                                  <p:stCondLst>
                                    <p:cond delay="0"/>
                                  </p:stCondLst>
                                  <p:childTnLst>
                                    <p:set>
                                      <p:cBhvr>
                                        <p:cTn id="439" dur="1" fill="hold">
                                          <p:stCondLst>
                                            <p:cond delay="0"/>
                                          </p:stCondLst>
                                        </p:cTn>
                                        <p:tgtEl>
                                          <p:spTgt spid="245"/>
                                        </p:tgtEl>
                                        <p:attrNameLst>
                                          <p:attrName>style.visibility</p:attrName>
                                        </p:attrNameLst>
                                      </p:cBhvr>
                                      <p:to>
                                        <p:strVal val="visible"/>
                                      </p:to>
                                    </p:set>
                                    <p:anim calcmode="lin" valueType="num">
                                      <p:cBhvr>
                                        <p:cTn id="440" dur="500" fill="hold"/>
                                        <p:tgtEl>
                                          <p:spTgt spid="245"/>
                                        </p:tgtEl>
                                        <p:attrNameLst>
                                          <p:attrName>ppt_w</p:attrName>
                                        </p:attrNameLst>
                                      </p:cBhvr>
                                      <p:tavLst>
                                        <p:tav tm="0">
                                          <p:val>
                                            <p:fltVal val="0"/>
                                          </p:val>
                                        </p:tav>
                                        <p:tav tm="100000">
                                          <p:val>
                                            <p:strVal val="#ppt_w"/>
                                          </p:val>
                                        </p:tav>
                                      </p:tavLst>
                                    </p:anim>
                                    <p:anim calcmode="lin" valueType="num">
                                      <p:cBhvr>
                                        <p:cTn id="441" dur="500" fill="hold"/>
                                        <p:tgtEl>
                                          <p:spTgt spid="245"/>
                                        </p:tgtEl>
                                        <p:attrNameLst>
                                          <p:attrName>ppt_h</p:attrName>
                                        </p:attrNameLst>
                                      </p:cBhvr>
                                      <p:tavLst>
                                        <p:tav tm="0">
                                          <p:val>
                                            <p:fltVal val="0"/>
                                          </p:val>
                                        </p:tav>
                                        <p:tav tm="100000">
                                          <p:val>
                                            <p:strVal val="#ppt_h"/>
                                          </p:val>
                                        </p:tav>
                                      </p:tavLst>
                                    </p:anim>
                                    <p:animEffect transition="in" filter="fade">
                                      <p:cBhvr>
                                        <p:cTn id="442" dur="500"/>
                                        <p:tgtEl>
                                          <p:spTgt spid="245"/>
                                        </p:tgtEl>
                                      </p:cBhvr>
                                    </p:animEffect>
                                  </p:childTnLst>
                                  <p:subTnLst>
                                    <p:audio>
                                      <p:cMediaNode>
                                        <p:cTn display="0" masterRel="sameClick">
                                          <p:stCondLst>
                                            <p:cond evt="begin" delay="0">
                                              <p:tn val="438"/>
                                            </p:cond>
                                          </p:stCondLst>
                                          <p:endCondLst>
                                            <p:cond evt="onStopAudio" delay="0">
                                              <p:tgtEl>
                                                <p:sldTgt/>
                                              </p:tgtEl>
                                            </p:cond>
                                          </p:endCondLst>
                                        </p:cTn>
                                        <p:tgtEl>
                                          <p:sndTgt r:embed="rId3" name="Bling.wav"/>
                                        </p:tgtEl>
                                      </p:cMediaNode>
                                    </p:audio>
                                  </p:subTnLst>
                                </p:cTn>
                              </p:par>
                              <p:par>
                                <p:cTn id="443" presetID="26" presetClass="emph" presetSubtype="0" fill="hold" grpId="1" nodeType="withEffect">
                                  <p:stCondLst>
                                    <p:cond delay="500"/>
                                  </p:stCondLst>
                                  <p:childTnLst>
                                    <p:animEffect transition="out" filter="fade">
                                      <p:cBhvr>
                                        <p:cTn id="444" dur="500" tmFilter="0, 0; .2, .5; .8, .5; 1, 0"/>
                                        <p:tgtEl>
                                          <p:spTgt spid="245"/>
                                        </p:tgtEl>
                                      </p:cBhvr>
                                    </p:animEffect>
                                    <p:animScale>
                                      <p:cBhvr>
                                        <p:cTn id="445" dur="250" autoRev="1" fill="hold"/>
                                        <p:tgtEl>
                                          <p:spTgt spid="245"/>
                                        </p:tgtEl>
                                      </p:cBhvr>
                                      <p:by x="105000" y="105000"/>
                                    </p:animScale>
                                  </p:childTnLst>
                                </p:cTn>
                              </p:par>
                              <p:par>
                                <p:cTn id="446" presetID="53" presetClass="entr" presetSubtype="16" fill="hold" nodeType="withEffect">
                                  <p:stCondLst>
                                    <p:cond delay="0"/>
                                  </p:stCondLst>
                                  <p:childTnLst>
                                    <p:set>
                                      <p:cBhvr>
                                        <p:cTn id="447" dur="1" fill="hold">
                                          <p:stCondLst>
                                            <p:cond delay="0"/>
                                          </p:stCondLst>
                                        </p:cTn>
                                        <p:tgtEl>
                                          <p:spTgt spid="248"/>
                                        </p:tgtEl>
                                        <p:attrNameLst>
                                          <p:attrName>style.visibility</p:attrName>
                                        </p:attrNameLst>
                                      </p:cBhvr>
                                      <p:to>
                                        <p:strVal val="visible"/>
                                      </p:to>
                                    </p:set>
                                    <p:anim calcmode="lin" valueType="num">
                                      <p:cBhvr>
                                        <p:cTn id="448" dur="500" fill="hold"/>
                                        <p:tgtEl>
                                          <p:spTgt spid="248"/>
                                        </p:tgtEl>
                                        <p:attrNameLst>
                                          <p:attrName>ppt_w</p:attrName>
                                        </p:attrNameLst>
                                      </p:cBhvr>
                                      <p:tavLst>
                                        <p:tav tm="0">
                                          <p:val>
                                            <p:fltVal val="0"/>
                                          </p:val>
                                        </p:tav>
                                        <p:tav tm="100000">
                                          <p:val>
                                            <p:strVal val="#ppt_w"/>
                                          </p:val>
                                        </p:tav>
                                      </p:tavLst>
                                    </p:anim>
                                    <p:anim calcmode="lin" valueType="num">
                                      <p:cBhvr>
                                        <p:cTn id="449" dur="500" fill="hold"/>
                                        <p:tgtEl>
                                          <p:spTgt spid="248"/>
                                        </p:tgtEl>
                                        <p:attrNameLst>
                                          <p:attrName>ppt_h</p:attrName>
                                        </p:attrNameLst>
                                      </p:cBhvr>
                                      <p:tavLst>
                                        <p:tav tm="0">
                                          <p:val>
                                            <p:fltVal val="0"/>
                                          </p:val>
                                        </p:tav>
                                        <p:tav tm="100000">
                                          <p:val>
                                            <p:strVal val="#ppt_h"/>
                                          </p:val>
                                        </p:tav>
                                      </p:tavLst>
                                    </p:anim>
                                    <p:animEffect transition="in" filter="fade">
                                      <p:cBhvr>
                                        <p:cTn id="450" dur="500"/>
                                        <p:tgtEl>
                                          <p:spTgt spid="248"/>
                                        </p:tgtEl>
                                      </p:cBhvr>
                                    </p:animEffect>
                                  </p:childTnLst>
                                </p:cTn>
                              </p:par>
                              <p:par>
                                <p:cTn id="451" presetID="26" presetClass="emph" presetSubtype="0" fill="hold" nodeType="withEffect">
                                  <p:stCondLst>
                                    <p:cond delay="500"/>
                                  </p:stCondLst>
                                  <p:childTnLst>
                                    <p:animEffect transition="out" filter="fade">
                                      <p:cBhvr>
                                        <p:cTn id="452" dur="500" tmFilter="0, 0; .2, .5; .8, .5; 1, 0"/>
                                        <p:tgtEl>
                                          <p:spTgt spid="248"/>
                                        </p:tgtEl>
                                      </p:cBhvr>
                                    </p:animEffect>
                                    <p:animScale>
                                      <p:cBhvr>
                                        <p:cTn id="453" dur="250" autoRev="1" fill="hold"/>
                                        <p:tgtEl>
                                          <p:spTgt spid="248"/>
                                        </p:tgtEl>
                                      </p:cBhvr>
                                      <p:by x="105000" y="105000"/>
                                    </p:animScale>
                                  </p:childTnLst>
                                </p:cTn>
                              </p:par>
                              <p:par>
                                <p:cTn id="454" presetID="53" presetClass="entr" presetSubtype="16" fill="hold" grpId="0" nodeType="withEffect">
                                  <p:stCondLst>
                                    <p:cond delay="0"/>
                                  </p:stCondLst>
                                  <p:childTnLst>
                                    <p:set>
                                      <p:cBhvr>
                                        <p:cTn id="455" dur="1" fill="hold">
                                          <p:stCondLst>
                                            <p:cond delay="0"/>
                                          </p:stCondLst>
                                        </p:cTn>
                                        <p:tgtEl>
                                          <p:spTgt spid="248"/>
                                        </p:tgtEl>
                                        <p:attrNameLst>
                                          <p:attrName>style.visibility</p:attrName>
                                        </p:attrNameLst>
                                      </p:cBhvr>
                                      <p:to>
                                        <p:strVal val="visible"/>
                                      </p:to>
                                    </p:set>
                                    <p:anim calcmode="lin" valueType="num">
                                      <p:cBhvr>
                                        <p:cTn id="456" dur="500" fill="hold"/>
                                        <p:tgtEl>
                                          <p:spTgt spid="248"/>
                                        </p:tgtEl>
                                        <p:attrNameLst>
                                          <p:attrName>ppt_w</p:attrName>
                                        </p:attrNameLst>
                                      </p:cBhvr>
                                      <p:tavLst>
                                        <p:tav tm="0">
                                          <p:val>
                                            <p:fltVal val="0"/>
                                          </p:val>
                                        </p:tav>
                                        <p:tav tm="100000">
                                          <p:val>
                                            <p:strVal val="#ppt_w"/>
                                          </p:val>
                                        </p:tav>
                                      </p:tavLst>
                                    </p:anim>
                                    <p:anim calcmode="lin" valueType="num">
                                      <p:cBhvr>
                                        <p:cTn id="457" dur="500" fill="hold"/>
                                        <p:tgtEl>
                                          <p:spTgt spid="248"/>
                                        </p:tgtEl>
                                        <p:attrNameLst>
                                          <p:attrName>ppt_h</p:attrName>
                                        </p:attrNameLst>
                                      </p:cBhvr>
                                      <p:tavLst>
                                        <p:tav tm="0">
                                          <p:val>
                                            <p:fltVal val="0"/>
                                          </p:val>
                                        </p:tav>
                                        <p:tav tm="100000">
                                          <p:val>
                                            <p:strVal val="#ppt_h"/>
                                          </p:val>
                                        </p:tav>
                                      </p:tavLst>
                                    </p:anim>
                                    <p:animEffect transition="in" filter="fade">
                                      <p:cBhvr>
                                        <p:cTn id="458" dur="500"/>
                                        <p:tgtEl>
                                          <p:spTgt spid="248"/>
                                        </p:tgtEl>
                                      </p:cBhvr>
                                    </p:animEffect>
                                  </p:childTnLst>
                                  <p:subTnLst>
                                    <p:audio>
                                      <p:cMediaNode>
                                        <p:cTn display="0" masterRel="sameClick">
                                          <p:stCondLst>
                                            <p:cond evt="begin" delay="0">
                                              <p:tn val="454"/>
                                            </p:cond>
                                          </p:stCondLst>
                                          <p:endCondLst>
                                            <p:cond evt="onStopAudio" delay="0">
                                              <p:tgtEl>
                                                <p:sldTgt/>
                                              </p:tgtEl>
                                            </p:cond>
                                          </p:endCondLst>
                                        </p:cTn>
                                        <p:tgtEl>
                                          <p:sndTgt r:embed="rId3" name="Bling.wav"/>
                                        </p:tgtEl>
                                      </p:cMediaNode>
                                    </p:audio>
                                  </p:subTnLst>
                                </p:cTn>
                              </p:par>
                              <p:par>
                                <p:cTn id="459" presetID="26" presetClass="emph" presetSubtype="0" fill="hold" grpId="1" nodeType="withEffect">
                                  <p:stCondLst>
                                    <p:cond delay="500"/>
                                  </p:stCondLst>
                                  <p:childTnLst>
                                    <p:animEffect transition="out" filter="fade">
                                      <p:cBhvr>
                                        <p:cTn id="460" dur="500" tmFilter="0, 0; .2, .5; .8, .5; 1, 0"/>
                                        <p:tgtEl>
                                          <p:spTgt spid="248"/>
                                        </p:tgtEl>
                                      </p:cBhvr>
                                    </p:animEffect>
                                    <p:animScale>
                                      <p:cBhvr>
                                        <p:cTn id="461" dur="250" autoRev="1" fill="hold"/>
                                        <p:tgtEl>
                                          <p:spTgt spid="248"/>
                                        </p:tgtEl>
                                      </p:cBhvr>
                                      <p:by x="105000" y="105000"/>
                                    </p:animScale>
                                  </p:childTnLst>
                                </p:cTn>
                              </p:par>
                            </p:childTnLst>
                          </p:cTn>
                        </p:par>
                      </p:childTnLst>
                    </p:cTn>
                  </p:par>
                </p:childTnLst>
              </p:cTn>
              <p:nextCondLst>
                <p:cond evt="onClick" delay="0">
                  <p:tgtEl>
                    <p:spTgt spid="182"/>
                  </p:tgtEl>
                </p:cond>
              </p:nextCondLst>
            </p:seq>
            <p:seq concurrent="1" nextAc="seek">
              <p:cTn id="462" restart="whenNotActive" fill="hold" evtFilter="cancelBubble" nodeType="interactiveSeq">
                <p:stCondLst>
                  <p:cond evt="onClick" delay="0">
                    <p:tgtEl>
                      <p:spTgt spid="183"/>
                    </p:tgtEl>
                  </p:cond>
                </p:stCondLst>
                <p:endSync evt="end" delay="0">
                  <p:rtn val="all"/>
                </p:endSync>
                <p:childTnLst>
                  <p:par>
                    <p:cTn id="463" fill="hold">
                      <p:stCondLst>
                        <p:cond delay="0"/>
                      </p:stCondLst>
                      <p:childTnLst>
                        <p:par>
                          <p:cTn id="464" fill="hold">
                            <p:stCondLst>
                              <p:cond delay="0"/>
                            </p:stCondLst>
                            <p:childTnLst>
                              <p:par>
                                <p:cTn id="465" presetID="53" presetClass="entr" presetSubtype="16" fill="hold" grpId="0" nodeType="withEffect">
                                  <p:stCondLst>
                                    <p:cond delay="0"/>
                                  </p:stCondLst>
                                  <p:childTnLst>
                                    <p:set>
                                      <p:cBhvr>
                                        <p:cTn id="466" dur="1" fill="hold">
                                          <p:stCondLst>
                                            <p:cond delay="0"/>
                                          </p:stCondLst>
                                        </p:cTn>
                                        <p:tgtEl>
                                          <p:spTgt spid="258"/>
                                        </p:tgtEl>
                                        <p:attrNameLst>
                                          <p:attrName>style.visibility</p:attrName>
                                        </p:attrNameLst>
                                      </p:cBhvr>
                                      <p:to>
                                        <p:strVal val="visible"/>
                                      </p:to>
                                    </p:set>
                                    <p:anim calcmode="lin" valueType="num">
                                      <p:cBhvr>
                                        <p:cTn id="467" dur="500" fill="hold"/>
                                        <p:tgtEl>
                                          <p:spTgt spid="258"/>
                                        </p:tgtEl>
                                        <p:attrNameLst>
                                          <p:attrName>ppt_w</p:attrName>
                                        </p:attrNameLst>
                                      </p:cBhvr>
                                      <p:tavLst>
                                        <p:tav tm="0">
                                          <p:val>
                                            <p:fltVal val="0"/>
                                          </p:val>
                                        </p:tav>
                                        <p:tav tm="100000">
                                          <p:val>
                                            <p:strVal val="#ppt_w"/>
                                          </p:val>
                                        </p:tav>
                                      </p:tavLst>
                                    </p:anim>
                                    <p:anim calcmode="lin" valueType="num">
                                      <p:cBhvr>
                                        <p:cTn id="468" dur="500" fill="hold"/>
                                        <p:tgtEl>
                                          <p:spTgt spid="258"/>
                                        </p:tgtEl>
                                        <p:attrNameLst>
                                          <p:attrName>ppt_h</p:attrName>
                                        </p:attrNameLst>
                                      </p:cBhvr>
                                      <p:tavLst>
                                        <p:tav tm="0">
                                          <p:val>
                                            <p:fltVal val="0"/>
                                          </p:val>
                                        </p:tav>
                                        <p:tav tm="100000">
                                          <p:val>
                                            <p:strVal val="#ppt_h"/>
                                          </p:val>
                                        </p:tav>
                                      </p:tavLst>
                                    </p:anim>
                                    <p:animEffect transition="in" filter="fade">
                                      <p:cBhvr>
                                        <p:cTn id="469" dur="500"/>
                                        <p:tgtEl>
                                          <p:spTgt spid="258"/>
                                        </p:tgtEl>
                                      </p:cBhvr>
                                    </p:animEffect>
                                  </p:childTnLst>
                                  <p:subTnLst>
                                    <p:audio>
                                      <p:cMediaNode>
                                        <p:cTn display="0" masterRel="sameClick">
                                          <p:stCondLst>
                                            <p:cond evt="begin" delay="0">
                                              <p:tn val="465"/>
                                            </p:cond>
                                          </p:stCondLst>
                                          <p:endCondLst>
                                            <p:cond evt="onStopAudio" delay="0">
                                              <p:tgtEl>
                                                <p:sldTgt/>
                                              </p:tgtEl>
                                            </p:cond>
                                          </p:endCondLst>
                                        </p:cTn>
                                        <p:tgtEl>
                                          <p:sndTgt r:embed="rId3" name="Bling.wav"/>
                                        </p:tgtEl>
                                      </p:cMediaNode>
                                    </p:audio>
                                  </p:subTnLst>
                                </p:cTn>
                              </p:par>
                              <p:par>
                                <p:cTn id="470" presetID="26" presetClass="emph" presetSubtype="0" fill="hold" grpId="1" nodeType="withEffect">
                                  <p:stCondLst>
                                    <p:cond delay="500"/>
                                  </p:stCondLst>
                                  <p:childTnLst>
                                    <p:animEffect transition="out" filter="fade">
                                      <p:cBhvr>
                                        <p:cTn id="471" dur="500" tmFilter="0, 0; .2, .5; .8, .5; 1, 0"/>
                                        <p:tgtEl>
                                          <p:spTgt spid="258"/>
                                        </p:tgtEl>
                                      </p:cBhvr>
                                    </p:animEffect>
                                    <p:animScale>
                                      <p:cBhvr>
                                        <p:cTn id="472" dur="250" autoRev="1" fill="hold"/>
                                        <p:tgtEl>
                                          <p:spTgt spid="258"/>
                                        </p:tgtEl>
                                      </p:cBhvr>
                                      <p:by x="105000" y="105000"/>
                                    </p:animScale>
                                  </p:childTnLst>
                                </p:cTn>
                              </p:par>
                              <p:par>
                                <p:cTn id="473" presetID="53" presetClass="entr" presetSubtype="16" fill="hold" grpId="0" nodeType="withEffect">
                                  <p:stCondLst>
                                    <p:cond delay="0"/>
                                  </p:stCondLst>
                                  <p:childTnLst>
                                    <p:set>
                                      <p:cBhvr>
                                        <p:cTn id="474" dur="1" fill="hold">
                                          <p:stCondLst>
                                            <p:cond delay="0"/>
                                          </p:stCondLst>
                                        </p:cTn>
                                        <p:tgtEl>
                                          <p:spTgt spid="331"/>
                                        </p:tgtEl>
                                        <p:attrNameLst>
                                          <p:attrName>style.visibility</p:attrName>
                                        </p:attrNameLst>
                                      </p:cBhvr>
                                      <p:to>
                                        <p:strVal val="visible"/>
                                      </p:to>
                                    </p:set>
                                    <p:anim calcmode="lin" valueType="num">
                                      <p:cBhvr>
                                        <p:cTn id="475" dur="500" fill="hold"/>
                                        <p:tgtEl>
                                          <p:spTgt spid="331"/>
                                        </p:tgtEl>
                                        <p:attrNameLst>
                                          <p:attrName>ppt_w</p:attrName>
                                        </p:attrNameLst>
                                      </p:cBhvr>
                                      <p:tavLst>
                                        <p:tav tm="0">
                                          <p:val>
                                            <p:fltVal val="0"/>
                                          </p:val>
                                        </p:tav>
                                        <p:tav tm="100000">
                                          <p:val>
                                            <p:strVal val="#ppt_w"/>
                                          </p:val>
                                        </p:tav>
                                      </p:tavLst>
                                    </p:anim>
                                    <p:anim calcmode="lin" valueType="num">
                                      <p:cBhvr>
                                        <p:cTn id="476" dur="500" fill="hold"/>
                                        <p:tgtEl>
                                          <p:spTgt spid="331"/>
                                        </p:tgtEl>
                                        <p:attrNameLst>
                                          <p:attrName>ppt_h</p:attrName>
                                        </p:attrNameLst>
                                      </p:cBhvr>
                                      <p:tavLst>
                                        <p:tav tm="0">
                                          <p:val>
                                            <p:fltVal val="0"/>
                                          </p:val>
                                        </p:tav>
                                        <p:tav tm="100000">
                                          <p:val>
                                            <p:strVal val="#ppt_h"/>
                                          </p:val>
                                        </p:tav>
                                      </p:tavLst>
                                    </p:anim>
                                    <p:animEffect transition="in" filter="fade">
                                      <p:cBhvr>
                                        <p:cTn id="477" dur="500"/>
                                        <p:tgtEl>
                                          <p:spTgt spid="331"/>
                                        </p:tgtEl>
                                      </p:cBhvr>
                                    </p:animEffect>
                                  </p:childTnLst>
                                  <p:subTnLst>
                                    <p:audio>
                                      <p:cMediaNode>
                                        <p:cTn display="0" masterRel="sameClick">
                                          <p:stCondLst>
                                            <p:cond evt="begin" delay="0">
                                              <p:tn val="473"/>
                                            </p:cond>
                                          </p:stCondLst>
                                          <p:endCondLst>
                                            <p:cond evt="onStopAudio" delay="0">
                                              <p:tgtEl>
                                                <p:sldTgt/>
                                              </p:tgtEl>
                                            </p:cond>
                                          </p:endCondLst>
                                        </p:cTn>
                                        <p:tgtEl>
                                          <p:sndTgt r:embed="rId3" name="Bling.wav"/>
                                        </p:tgtEl>
                                      </p:cMediaNode>
                                    </p:audio>
                                  </p:subTnLst>
                                </p:cTn>
                              </p:par>
                              <p:par>
                                <p:cTn id="478" presetID="26" presetClass="emph" presetSubtype="0" fill="hold" grpId="1" nodeType="withEffect">
                                  <p:stCondLst>
                                    <p:cond delay="500"/>
                                  </p:stCondLst>
                                  <p:childTnLst>
                                    <p:animEffect transition="out" filter="fade">
                                      <p:cBhvr>
                                        <p:cTn id="479" dur="500" tmFilter="0, 0; .2, .5; .8, .5; 1, 0"/>
                                        <p:tgtEl>
                                          <p:spTgt spid="331"/>
                                        </p:tgtEl>
                                      </p:cBhvr>
                                    </p:animEffect>
                                    <p:animScale>
                                      <p:cBhvr>
                                        <p:cTn id="480" dur="250" autoRev="1" fill="hold"/>
                                        <p:tgtEl>
                                          <p:spTgt spid="331"/>
                                        </p:tgtEl>
                                      </p:cBhvr>
                                      <p:by x="105000" y="105000"/>
                                    </p:animScale>
                                  </p:childTnLst>
                                </p:cTn>
                              </p:par>
                              <p:par>
                                <p:cTn id="481" presetID="53" presetClass="entr" presetSubtype="16" fill="hold" grpId="0" nodeType="withEffect">
                                  <p:stCondLst>
                                    <p:cond delay="0"/>
                                  </p:stCondLst>
                                  <p:childTnLst>
                                    <p:set>
                                      <p:cBhvr>
                                        <p:cTn id="482" dur="1" fill="hold">
                                          <p:stCondLst>
                                            <p:cond delay="0"/>
                                          </p:stCondLst>
                                        </p:cTn>
                                        <p:tgtEl>
                                          <p:spTgt spid="236"/>
                                        </p:tgtEl>
                                        <p:attrNameLst>
                                          <p:attrName>style.visibility</p:attrName>
                                        </p:attrNameLst>
                                      </p:cBhvr>
                                      <p:to>
                                        <p:strVal val="visible"/>
                                      </p:to>
                                    </p:set>
                                    <p:anim calcmode="lin" valueType="num">
                                      <p:cBhvr>
                                        <p:cTn id="483" dur="500" fill="hold"/>
                                        <p:tgtEl>
                                          <p:spTgt spid="236"/>
                                        </p:tgtEl>
                                        <p:attrNameLst>
                                          <p:attrName>ppt_w</p:attrName>
                                        </p:attrNameLst>
                                      </p:cBhvr>
                                      <p:tavLst>
                                        <p:tav tm="0">
                                          <p:val>
                                            <p:fltVal val="0"/>
                                          </p:val>
                                        </p:tav>
                                        <p:tav tm="100000">
                                          <p:val>
                                            <p:strVal val="#ppt_w"/>
                                          </p:val>
                                        </p:tav>
                                      </p:tavLst>
                                    </p:anim>
                                    <p:anim calcmode="lin" valueType="num">
                                      <p:cBhvr>
                                        <p:cTn id="484" dur="500" fill="hold"/>
                                        <p:tgtEl>
                                          <p:spTgt spid="236"/>
                                        </p:tgtEl>
                                        <p:attrNameLst>
                                          <p:attrName>ppt_h</p:attrName>
                                        </p:attrNameLst>
                                      </p:cBhvr>
                                      <p:tavLst>
                                        <p:tav tm="0">
                                          <p:val>
                                            <p:fltVal val="0"/>
                                          </p:val>
                                        </p:tav>
                                        <p:tav tm="100000">
                                          <p:val>
                                            <p:strVal val="#ppt_h"/>
                                          </p:val>
                                        </p:tav>
                                      </p:tavLst>
                                    </p:anim>
                                    <p:animEffect transition="in" filter="fade">
                                      <p:cBhvr>
                                        <p:cTn id="485" dur="500"/>
                                        <p:tgtEl>
                                          <p:spTgt spid="236"/>
                                        </p:tgtEl>
                                      </p:cBhvr>
                                    </p:animEffect>
                                  </p:childTnLst>
                                  <p:subTnLst>
                                    <p:audio>
                                      <p:cMediaNode>
                                        <p:cTn display="0" masterRel="sameClick">
                                          <p:stCondLst>
                                            <p:cond evt="begin" delay="0">
                                              <p:tn val="481"/>
                                            </p:cond>
                                          </p:stCondLst>
                                          <p:endCondLst>
                                            <p:cond evt="onStopAudio" delay="0">
                                              <p:tgtEl>
                                                <p:sldTgt/>
                                              </p:tgtEl>
                                            </p:cond>
                                          </p:endCondLst>
                                        </p:cTn>
                                        <p:tgtEl>
                                          <p:sndTgt r:embed="rId3" name="Bling.wav"/>
                                        </p:tgtEl>
                                      </p:cMediaNode>
                                    </p:audio>
                                  </p:subTnLst>
                                </p:cTn>
                              </p:par>
                              <p:par>
                                <p:cTn id="486" presetID="26" presetClass="emph" presetSubtype="0" fill="hold" grpId="1" nodeType="withEffect">
                                  <p:stCondLst>
                                    <p:cond delay="500"/>
                                  </p:stCondLst>
                                  <p:childTnLst>
                                    <p:animEffect transition="out" filter="fade">
                                      <p:cBhvr>
                                        <p:cTn id="487" dur="500" tmFilter="0, 0; .2, .5; .8, .5; 1, 0"/>
                                        <p:tgtEl>
                                          <p:spTgt spid="236"/>
                                        </p:tgtEl>
                                      </p:cBhvr>
                                    </p:animEffect>
                                    <p:animScale>
                                      <p:cBhvr>
                                        <p:cTn id="488" dur="250" autoRev="1" fill="hold"/>
                                        <p:tgtEl>
                                          <p:spTgt spid="236"/>
                                        </p:tgtEl>
                                      </p:cBhvr>
                                      <p:by x="105000" y="105000"/>
                                    </p:animScale>
                                  </p:childTnLst>
                                </p:cTn>
                              </p:par>
                              <p:par>
                                <p:cTn id="489" presetID="53" presetClass="entr" presetSubtype="16" fill="hold" grpId="0" nodeType="withEffect">
                                  <p:stCondLst>
                                    <p:cond delay="0"/>
                                  </p:stCondLst>
                                  <p:childTnLst>
                                    <p:set>
                                      <p:cBhvr>
                                        <p:cTn id="490" dur="1" fill="hold">
                                          <p:stCondLst>
                                            <p:cond delay="0"/>
                                          </p:stCondLst>
                                        </p:cTn>
                                        <p:tgtEl>
                                          <p:spTgt spid="269"/>
                                        </p:tgtEl>
                                        <p:attrNameLst>
                                          <p:attrName>style.visibility</p:attrName>
                                        </p:attrNameLst>
                                      </p:cBhvr>
                                      <p:to>
                                        <p:strVal val="visible"/>
                                      </p:to>
                                    </p:set>
                                    <p:anim calcmode="lin" valueType="num">
                                      <p:cBhvr>
                                        <p:cTn id="491" dur="500" fill="hold"/>
                                        <p:tgtEl>
                                          <p:spTgt spid="269"/>
                                        </p:tgtEl>
                                        <p:attrNameLst>
                                          <p:attrName>ppt_w</p:attrName>
                                        </p:attrNameLst>
                                      </p:cBhvr>
                                      <p:tavLst>
                                        <p:tav tm="0">
                                          <p:val>
                                            <p:fltVal val="0"/>
                                          </p:val>
                                        </p:tav>
                                        <p:tav tm="100000">
                                          <p:val>
                                            <p:strVal val="#ppt_w"/>
                                          </p:val>
                                        </p:tav>
                                      </p:tavLst>
                                    </p:anim>
                                    <p:anim calcmode="lin" valueType="num">
                                      <p:cBhvr>
                                        <p:cTn id="492" dur="500" fill="hold"/>
                                        <p:tgtEl>
                                          <p:spTgt spid="269"/>
                                        </p:tgtEl>
                                        <p:attrNameLst>
                                          <p:attrName>ppt_h</p:attrName>
                                        </p:attrNameLst>
                                      </p:cBhvr>
                                      <p:tavLst>
                                        <p:tav tm="0">
                                          <p:val>
                                            <p:fltVal val="0"/>
                                          </p:val>
                                        </p:tav>
                                        <p:tav tm="100000">
                                          <p:val>
                                            <p:strVal val="#ppt_h"/>
                                          </p:val>
                                        </p:tav>
                                      </p:tavLst>
                                    </p:anim>
                                    <p:animEffect transition="in" filter="fade">
                                      <p:cBhvr>
                                        <p:cTn id="493" dur="500"/>
                                        <p:tgtEl>
                                          <p:spTgt spid="269"/>
                                        </p:tgtEl>
                                      </p:cBhvr>
                                    </p:animEffect>
                                  </p:childTnLst>
                                  <p:subTnLst>
                                    <p:audio>
                                      <p:cMediaNode>
                                        <p:cTn display="0" masterRel="sameClick">
                                          <p:stCondLst>
                                            <p:cond evt="begin" delay="0">
                                              <p:tn val="489"/>
                                            </p:cond>
                                          </p:stCondLst>
                                          <p:endCondLst>
                                            <p:cond evt="onStopAudio" delay="0">
                                              <p:tgtEl>
                                                <p:sldTgt/>
                                              </p:tgtEl>
                                            </p:cond>
                                          </p:endCondLst>
                                        </p:cTn>
                                        <p:tgtEl>
                                          <p:sndTgt r:embed="rId3" name="Bling.wav"/>
                                        </p:tgtEl>
                                      </p:cMediaNode>
                                    </p:audio>
                                  </p:subTnLst>
                                </p:cTn>
                              </p:par>
                              <p:par>
                                <p:cTn id="494" presetID="26" presetClass="emph" presetSubtype="0" fill="hold" grpId="1" nodeType="withEffect">
                                  <p:stCondLst>
                                    <p:cond delay="500"/>
                                  </p:stCondLst>
                                  <p:childTnLst>
                                    <p:animEffect transition="out" filter="fade">
                                      <p:cBhvr>
                                        <p:cTn id="495" dur="500" tmFilter="0, 0; .2, .5; .8, .5; 1, 0"/>
                                        <p:tgtEl>
                                          <p:spTgt spid="269"/>
                                        </p:tgtEl>
                                      </p:cBhvr>
                                    </p:animEffect>
                                    <p:animScale>
                                      <p:cBhvr>
                                        <p:cTn id="496" dur="250" autoRev="1" fill="hold"/>
                                        <p:tgtEl>
                                          <p:spTgt spid="269"/>
                                        </p:tgtEl>
                                      </p:cBhvr>
                                      <p:by x="105000" y="105000"/>
                                    </p:animScale>
                                  </p:childTnLst>
                                </p:cTn>
                              </p:par>
                              <p:par>
                                <p:cTn id="497" presetID="53" presetClass="entr" presetSubtype="16" fill="hold" grpId="0" nodeType="withEffect">
                                  <p:stCondLst>
                                    <p:cond delay="0"/>
                                  </p:stCondLst>
                                  <p:childTnLst>
                                    <p:set>
                                      <p:cBhvr>
                                        <p:cTn id="498" dur="1" fill="hold">
                                          <p:stCondLst>
                                            <p:cond delay="0"/>
                                          </p:stCondLst>
                                        </p:cTn>
                                        <p:tgtEl>
                                          <p:spTgt spid="262"/>
                                        </p:tgtEl>
                                        <p:attrNameLst>
                                          <p:attrName>style.visibility</p:attrName>
                                        </p:attrNameLst>
                                      </p:cBhvr>
                                      <p:to>
                                        <p:strVal val="visible"/>
                                      </p:to>
                                    </p:set>
                                    <p:anim calcmode="lin" valueType="num">
                                      <p:cBhvr>
                                        <p:cTn id="499" dur="500" fill="hold"/>
                                        <p:tgtEl>
                                          <p:spTgt spid="262"/>
                                        </p:tgtEl>
                                        <p:attrNameLst>
                                          <p:attrName>ppt_w</p:attrName>
                                        </p:attrNameLst>
                                      </p:cBhvr>
                                      <p:tavLst>
                                        <p:tav tm="0">
                                          <p:val>
                                            <p:fltVal val="0"/>
                                          </p:val>
                                        </p:tav>
                                        <p:tav tm="100000">
                                          <p:val>
                                            <p:strVal val="#ppt_w"/>
                                          </p:val>
                                        </p:tav>
                                      </p:tavLst>
                                    </p:anim>
                                    <p:anim calcmode="lin" valueType="num">
                                      <p:cBhvr>
                                        <p:cTn id="500" dur="500" fill="hold"/>
                                        <p:tgtEl>
                                          <p:spTgt spid="262"/>
                                        </p:tgtEl>
                                        <p:attrNameLst>
                                          <p:attrName>ppt_h</p:attrName>
                                        </p:attrNameLst>
                                      </p:cBhvr>
                                      <p:tavLst>
                                        <p:tav tm="0">
                                          <p:val>
                                            <p:fltVal val="0"/>
                                          </p:val>
                                        </p:tav>
                                        <p:tav tm="100000">
                                          <p:val>
                                            <p:strVal val="#ppt_h"/>
                                          </p:val>
                                        </p:tav>
                                      </p:tavLst>
                                    </p:anim>
                                    <p:animEffect transition="in" filter="fade">
                                      <p:cBhvr>
                                        <p:cTn id="501" dur="500"/>
                                        <p:tgtEl>
                                          <p:spTgt spid="262"/>
                                        </p:tgtEl>
                                      </p:cBhvr>
                                    </p:animEffect>
                                  </p:childTnLst>
                                  <p:subTnLst>
                                    <p:audio>
                                      <p:cMediaNode>
                                        <p:cTn display="0" masterRel="sameClick">
                                          <p:stCondLst>
                                            <p:cond evt="begin" delay="0">
                                              <p:tn val="497"/>
                                            </p:cond>
                                          </p:stCondLst>
                                          <p:endCondLst>
                                            <p:cond evt="onStopAudio" delay="0">
                                              <p:tgtEl>
                                                <p:sldTgt/>
                                              </p:tgtEl>
                                            </p:cond>
                                          </p:endCondLst>
                                        </p:cTn>
                                        <p:tgtEl>
                                          <p:sndTgt r:embed="rId3" name="Bling.wav"/>
                                        </p:tgtEl>
                                      </p:cMediaNode>
                                    </p:audio>
                                  </p:subTnLst>
                                </p:cTn>
                              </p:par>
                              <p:par>
                                <p:cTn id="502" presetID="26" presetClass="emph" presetSubtype="0" fill="hold" grpId="1" nodeType="withEffect">
                                  <p:stCondLst>
                                    <p:cond delay="500"/>
                                  </p:stCondLst>
                                  <p:childTnLst>
                                    <p:animEffect transition="out" filter="fade">
                                      <p:cBhvr>
                                        <p:cTn id="503" dur="500" tmFilter="0, 0; .2, .5; .8, .5; 1, 0"/>
                                        <p:tgtEl>
                                          <p:spTgt spid="262"/>
                                        </p:tgtEl>
                                      </p:cBhvr>
                                    </p:animEffect>
                                    <p:animScale>
                                      <p:cBhvr>
                                        <p:cTn id="504" dur="250" autoRev="1" fill="hold"/>
                                        <p:tgtEl>
                                          <p:spTgt spid="262"/>
                                        </p:tgtEl>
                                      </p:cBhvr>
                                      <p:by x="105000" y="105000"/>
                                    </p:animScale>
                                  </p:childTnLst>
                                </p:cTn>
                              </p:par>
                              <p:par>
                                <p:cTn id="505" presetID="53" presetClass="entr" presetSubtype="16" fill="hold" grpId="0" nodeType="withEffect">
                                  <p:stCondLst>
                                    <p:cond delay="0"/>
                                  </p:stCondLst>
                                  <p:childTnLst>
                                    <p:set>
                                      <p:cBhvr>
                                        <p:cTn id="506" dur="1" fill="hold">
                                          <p:stCondLst>
                                            <p:cond delay="0"/>
                                          </p:stCondLst>
                                        </p:cTn>
                                        <p:tgtEl>
                                          <p:spTgt spid="264"/>
                                        </p:tgtEl>
                                        <p:attrNameLst>
                                          <p:attrName>style.visibility</p:attrName>
                                        </p:attrNameLst>
                                      </p:cBhvr>
                                      <p:to>
                                        <p:strVal val="visible"/>
                                      </p:to>
                                    </p:set>
                                    <p:anim calcmode="lin" valueType="num">
                                      <p:cBhvr>
                                        <p:cTn id="507" dur="500" fill="hold"/>
                                        <p:tgtEl>
                                          <p:spTgt spid="264"/>
                                        </p:tgtEl>
                                        <p:attrNameLst>
                                          <p:attrName>ppt_w</p:attrName>
                                        </p:attrNameLst>
                                      </p:cBhvr>
                                      <p:tavLst>
                                        <p:tav tm="0">
                                          <p:val>
                                            <p:fltVal val="0"/>
                                          </p:val>
                                        </p:tav>
                                        <p:tav tm="100000">
                                          <p:val>
                                            <p:strVal val="#ppt_w"/>
                                          </p:val>
                                        </p:tav>
                                      </p:tavLst>
                                    </p:anim>
                                    <p:anim calcmode="lin" valueType="num">
                                      <p:cBhvr>
                                        <p:cTn id="508" dur="500" fill="hold"/>
                                        <p:tgtEl>
                                          <p:spTgt spid="264"/>
                                        </p:tgtEl>
                                        <p:attrNameLst>
                                          <p:attrName>ppt_h</p:attrName>
                                        </p:attrNameLst>
                                      </p:cBhvr>
                                      <p:tavLst>
                                        <p:tav tm="0">
                                          <p:val>
                                            <p:fltVal val="0"/>
                                          </p:val>
                                        </p:tav>
                                        <p:tav tm="100000">
                                          <p:val>
                                            <p:strVal val="#ppt_h"/>
                                          </p:val>
                                        </p:tav>
                                      </p:tavLst>
                                    </p:anim>
                                    <p:animEffect transition="in" filter="fade">
                                      <p:cBhvr>
                                        <p:cTn id="509" dur="500"/>
                                        <p:tgtEl>
                                          <p:spTgt spid="264"/>
                                        </p:tgtEl>
                                      </p:cBhvr>
                                    </p:animEffect>
                                  </p:childTnLst>
                                  <p:subTnLst>
                                    <p:audio>
                                      <p:cMediaNode>
                                        <p:cTn display="0" masterRel="sameClick">
                                          <p:stCondLst>
                                            <p:cond evt="begin" delay="0">
                                              <p:tn val="505"/>
                                            </p:cond>
                                          </p:stCondLst>
                                          <p:endCondLst>
                                            <p:cond evt="onStopAudio" delay="0">
                                              <p:tgtEl>
                                                <p:sldTgt/>
                                              </p:tgtEl>
                                            </p:cond>
                                          </p:endCondLst>
                                        </p:cTn>
                                        <p:tgtEl>
                                          <p:sndTgt r:embed="rId3" name="Bling.wav"/>
                                        </p:tgtEl>
                                      </p:cMediaNode>
                                    </p:audio>
                                  </p:subTnLst>
                                </p:cTn>
                              </p:par>
                              <p:par>
                                <p:cTn id="510" presetID="26" presetClass="emph" presetSubtype="0" fill="hold" grpId="1" nodeType="withEffect">
                                  <p:stCondLst>
                                    <p:cond delay="500"/>
                                  </p:stCondLst>
                                  <p:childTnLst>
                                    <p:animEffect transition="out" filter="fade">
                                      <p:cBhvr>
                                        <p:cTn id="511" dur="500" tmFilter="0, 0; .2, .5; .8, .5; 1, 0"/>
                                        <p:tgtEl>
                                          <p:spTgt spid="264"/>
                                        </p:tgtEl>
                                      </p:cBhvr>
                                    </p:animEffect>
                                    <p:animScale>
                                      <p:cBhvr>
                                        <p:cTn id="512" dur="250" autoRev="1" fill="hold"/>
                                        <p:tgtEl>
                                          <p:spTgt spid="264"/>
                                        </p:tgtEl>
                                      </p:cBhvr>
                                      <p:by x="105000" y="105000"/>
                                    </p:animScale>
                                  </p:childTnLst>
                                </p:cTn>
                              </p:par>
                              <p:par>
                                <p:cTn id="513" presetID="53" presetClass="entr" presetSubtype="16" fill="hold" grpId="0" nodeType="withEffect">
                                  <p:stCondLst>
                                    <p:cond delay="0"/>
                                  </p:stCondLst>
                                  <p:childTnLst>
                                    <p:set>
                                      <p:cBhvr>
                                        <p:cTn id="514" dur="1" fill="hold">
                                          <p:stCondLst>
                                            <p:cond delay="0"/>
                                          </p:stCondLst>
                                        </p:cTn>
                                        <p:tgtEl>
                                          <p:spTgt spid="266"/>
                                        </p:tgtEl>
                                        <p:attrNameLst>
                                          <p:attrName>style.visibility</p:attrName>
                                        </p:attrNameLst>
                                      </p:cBhvr>
                                      <p:to>
                                        <p:strVal val="visible"/>
                                      </p:to>
                                    </p:set>
                                    <p:anim calcmode="lin" valueType="num">
                                      <p:cBhvr>
                                        <p:cTn id="515" dur="500" fill="hold"/>
                                        <p:tgtEl>
                                          <p:spTgt spid="266"/>
                                        </p:tgtEl>
                                        <p:attrNameLst>
                                          <p:attrName>ppt_w</p:attrName>
                                        </p:attrNameLst>
                                      </p:cBhvr>
                                      <p:tavLst>
                                        <p:tav tm="0">
                                          <p:val>
                                            <p:fltVal val="0"/>
                                          </p:val>
                                        </p:tav>
                                        <p:tav tm="100000">
                                          <p:val>
                                            <p:strVal val="#ppt_w"/>
                                          </p:val>
                                        </p:tav>
                                      </p:tavLst>
                                    </p:anim>
                                    <p:anim calcmode="lin" valueType="num">
                                      <p:cBhvr>
                                        <p:cTn id="516" dur="500" fill="hold"/>
                                        <p:tgtEl>
                                          <p:spTgt spid="266"/>
                                        </p:tgtEl>
                                        <p:attrNameLst>
                                          <p:attrName>ppt_h</p:attrName>
                                        </p:attrNameLst>
                                      </p:cBhvr>
                                      <p:tavLst>
                                        <p:tav tm="0">
                                          <p:val>
                                            <p:fltVal val="0"/>
                                          </p:val>
                                        </p:tav>
                                        <p:tav tm="100000">
                                          <p:val>
                                            <p:strVal val="#ppt_h"/>
                                          </p:val>
                                        </p:tav>
                                      </p:tavLst>
                                    </p:anim>
                                    <p:animEffect transition="in" filter="fade">
                                      <p:cBhvr>
                                        <p:cTn id="517" dur="500"/>
                                        <p:tgtEl>
                                          <p:spTgt spid="266"/>
                                        </p:tgtEl>
                                      </p:cBhvr>
                                    </p:animEffect>
                                  </p:childTnLst>
                                  <p:subTnLst>
                                    <p:audio>
                                      <p:cMediaNode>
                                        <p:cTn display="0" masterRel="sameClick">
                                          <p:stCondLst>
                                            <p:cond evt="begin" delay="0">
                                              <p:tn val="513"/>
                                            </p:cond>
                                          </p:stCondLst>
                                          <p:endCondLst>
                                            <p:cond evt="onStopAudio" delay="0">
                                              <p:tgtEl>
                                                <p:sldTgt/>
                                              </p:tgtEl>
                                            </p:cond>
                                          </p:endCondLst>
                                        </p:cTn>
                                        <p:tgtEl>
                                          <p:sndTgt r:embed="rId3" name="Bling.wav"/>
                                        </p:tgtEl>
                                      </p:cMediaNode>
                                    </p:audio>
                                  </p:subTnLst>
                                </p:cTn>
                              </p:par>
                              <p:par>
                                <p:cTn id="518" presetID="26" presetClass="emph" presetSubtype="0" fill="hold" grpId="1" nodeType="withEffect">
                                  <p:stCondLst>
                                    <p:cond delay="500"/>
                                  </p:stCondLst>
                                  <p:childTnLst>
                                    <p:animEffect transition="out" filter="fade">
                                      <p:cBhvr>
                                        <p:cTn id="519" dur="500" tmFilter="0, 0; .2, .5; .8, .5; 1, 0"/>
                                        <p:tgtEl>
                                          <p:spTgt spid="266"/>
                                        </p:tgtEl>
                                      </p:cBhvr>
                                    </p:animEffect>
                                    <p:animScale>
                                      <p:cBhvr>
                                        <p:cTn id="520" dur="250" autoRev="1" fill="hold"/>
                                        <p:tgtEl>
                                          <p:spTgt spid="266"/>
                                        </p:tgtEl>
                                      </p:cBhvr>
                                      <p:by x="105000" y="105000"/>
                                    </p:animScale>
                                  </p:childTnLst>
                                </p:cTn>
                              </p:par>
                              <p:par>
                                <p:cTn id="521" presetID="53" presetClass="entr" presetSubtype="16" fill="hold" grpId="0" nodeType="withEffect">
                                  <p:stCondLst>
                                    <p:cond delay="0"/>
                                  </p:stCondLst>
                                  <p:childTnLst>
                                    <p:set>
                                      <p:cBhvr>
                                        <p:cTn id="522" dur="1" fill="hold">
                                          <p:stCondLst>
                                            <p:cond delay="0"/>
                                          </p:stCondLst>
                                        </p:cTn>
                                        <p:tgtEl>
                                          <p:spTgt spid="277"/>
                                        </p:tgtEl>
                                        <p:attrNameLst>
                                          <p:attrName>style.visibility</p:attrName>
                                        </p:attrNameLst>
                                      </p:cBhvr>
                                      <p:to>
                                        <p:strVal val="visible"/>
                                      </p:to>
                                    </p:set>
                                    <p:anim calcmode="lin" valueType="num">
                                      <p:cBhvr>
                                        <p:cTn id="523" dur="500" fill="hold"/>
                                        <p:tgtEl>
                                          <p:spTgt spid="277"/>
                                        </p:tgtEl>
                                        <p:attrNameLst>
                                          <p:attrName>ppt_w</p:attrName>
                                        </p:attrNameLst>
                                      </p:cBhvr>
                                      <p:tavLst>
                                        <p:tav tm="0">
                                          <p:val>
                                            <p:fltVal val="0"/>
                                          </p:val>
                                        </p:tav>
                                        <p:tav tm="100000">
                                          <p:val>
                                            <p:strVal val="#ppt_w"/>
                                          </p:val>
                                        </p:tav>
                                      </p:tavLst>
                                    </p:anim>
                                    <p:anim calcmode="lin" valueType="num">
                                      <p:cBhvr>
                                        <p:cTn id="524" dur="500" fill="hold"/>
                                        <p:tgtEl>
                                          <p:spTgt spid="277"/>
                                        </p:tgtEl>
                                        <p:attrNameLst>
                                          <p:attrName>ppt_h</p:attrName>
                                        </p:attrNameLst>
                                      </p:cBhvr>
                                      <p:tavLst>
                                        <p:tav tm="0">
                                          <p:val>
                                            <p:fltVal val="0"/>
                                          </p:val>
                                        </p:tav>
                                        <p:tav tm="100000">
                                          <p:val>
                                            <p:strVal val="#ppt_h"/>
                                          </p:val>
                                        </p:tav>
                                      </p:tavLst>
                                    </p:anim>
                                    <p:animEffect transition="in" filter="fade">
                                      <p:cBhvr>
                                        <p:cTn id="525" dur="500"/>
                                        <p:tgtEl>
                                          <p:spTgt spid="277"/>
                                        </p:tgtEl>
                                      </p:cBhvr>
                                    </p:animEffect>
                                  </p:childTnLst>
                                  <p:subTnLst>
                                    <p:audio>
                                      <p:cMediaNode>
                                        <p:cTn display="0" masterRel="sameClick">
                                          <p:stCondLst>
                                            <p:cond evt="begin" delay="0">
                                              <p:tn val="521"/>
                                            </p:cond>
                                          </p:stCondLst>
                                          <p:endCondLst>
                                            <p:cond evt="onStopAudio" delay="0">
                                              <p:tgtEl>
                                                <p:sldTgt/>
                                              </p:tgtEl>
                                            </p:cond>
                                          </p:endCondLst>
                                        </p:cTn>
                                        <p:tgtEl>
                                          <p:sndTgt r:embed="rId3" name="Bling.wav"/>
                                        </p:tgtEl>
                                      </p:cMediaNode>
                                    </p:audio>
                                  </p:subTnLst>
                                </p:cTn>
                              </p:par>
                              <p:par>
                                <p:cTn id="526" presetID="26" presetClass="emph" presetSubtype="0" fill="hold" grpId="1" nodeType="withEffect">
                                  <p:stCondLst>
                                    <p:cond delay="500"/>
                                  </p:stCondLst>
                                  <p:childTnLst>
                                    <p:animEffect transition="out" filter="fade">
                                      <p:cBhvr>
                                        <p:cTn id="527" dur="500" tmFilter="0, 0; .2, .5; .8, .5; 1, 0"/>
                                        <p:tgtEl>
                                          <p:spTgt spid="277"/>
                                        </p:tgtEl>
                                      </p:cBhvr>
                                    </p:animEffect>
                                    <p:animScale>
                                      <p:cBhvr>
                                        <p:cTn id="528" dur="250" autoRev="1" fill="hold"/>
                                        <p:tgtEl>
                                          <p:spTgt spid="277"/>
                                        </p:tgtEl>
                                      </p:cBhvr>
                                      <p:by x="105000" y="105000"/>
                                    </p:animScale>
                                  </p:childTnLst>
                                </p:cTn>
                              </p:par>
                              <p:par>
                                <p:cTn id="529" presetID="53" presetClass="entr" presetSubtype="16" fill="hold" grpId="0" nodeType="withEffect">
                                  <p:stCondLst>
                                    <p:cond delay="0"/>
                                  </p:stCondLst>
                                  <p:childTnLst>
                                    <p:set>
                                      <p:cBhvr>
                                        <p:cTn id="530" dur="1" fill="hold">
                                          <p:stCondLst>
                                            <p:cond delay="0"/>
                                          </p:stCondLst>
                                        </p:cTn>
                                        <p:tgtEl>
                                          <p:spTgt spid="279"/>
                                        </p:tgtEl>
                                        <p:attrNameLst>
                                          <p:attrName>style.visibility</p:attrName>
                                        </p:attrNameLst>
                                      </p:cBhvr>
                                      <p:to>
                                        <p:strVal val="visible"/>
                                      </p:to>
                                    </p:set>
                                    <p:anim calcmode="lin" valueType="num">
                                      <p:cBhvr>
                                        <p:cTn id="531" dur="500" fill="hold"/>
                                        <p:tgtEl>
                                          <p:spTgt spid="279"/>
                                        </p:tgtEl>
                                        <p:attrNameLst>
                                          <p:attrName>ppt_w</p:attrName>
                                        </p:attrNameLst>
                                      </p:cBhvr>
                                      <p:tavLst>
                                        <p:tav tm="0">
                                          <p:val>
                                            <p:fltVal val="0"/>
                                          </p:val>
                                        </p:tav>
                                        <p:tav tm="100000">
                                          <p:val>
                                            <p:strVal val="#ppt_w"/>
                                          </p:val>
                                        </p:tav>
                                      </p:tavLst>
                                    </p:anim>
                                    <p:anim calcmode="lin" valueType="num">
                                      <p:cBhvr>
                                        <p:cTn id="532" dur="500" fill="hold"/>
                                        <p:tgtEl>
                                          <p:spTgt spid="279"/>
                                        </p:tgtEl>
                                        <p:attrNameLst>
                                          <p:attrName>ppt_h</p:attrName>
                                        </p:attrNameLst>
                                      </p:cBhvr>
                                      <p:tavLst>
                                        <p:tav tm="0">
                                          <p:val>
                                            <p:fltVal val="0"/>
                                          </p:val>
                                        </p:tav>
                                        <p:tav tm="100000">
                                          <p:val>
                                            <p:strVal val="#ppt_h"/>
                                          </p:val>
                                        </p:tav>
                                      </p:tavLst>
                                    </p:anim>
                                    <p:animEffect transition="in" filter="fade">
                                      <p:cBhvr>
                                        <p:cTn id="533" dur="500"/>
                                        <p:tgtEl>
                                          <p:spTgt spid="279"/>
                                        </p:tgtEl>
                                      </p:cBhvr>
                                    </p:animEffect>
                                  </p:childTnLst>
                                  <p:subTnLst>
                                    <p:audio>
                                      <p:cMediaNode>
                                        <p:cTn display="0" masterRel="sameClick">
                                          <p:stCondLst>
                                            <p:cond evt="begin" delay="0">
                                              <p:tn val="529"/>
                                            </p:cond>
                                          </p:stCondLst>
                                          <p:endCondLst>
                                            <p:cond evt="onStopAudio" delay="0">
                                              <p:tgtEl>
                                                <p:sldTgt/>
                                              </p:tgtEl>
                                            </p:cond>
                                          </p:endCondLst>
                                        </p:cTn>
                                        <p:tgtEl>
                                          <p:sndTgt r:embed="rId3" name="Bling.wav"/>
                                        </p:tgtEl>
                                      </p:cMediaNode>
                                    </p:audio>
                                  </p:subTnLst>
                                </p:cTn>
                              </p:par>
                              <p:par>
                                <p:cTn id="534" presetID="26" presetClass="emph" presetSubtype="0" fill="hold" grpId="1" nodeType="withEffect">
                                  <p:stCondLst>
                                    <p:cond delay="500"/>
                                  </p:stCondLst>
                                  <p:childTnLst>
                                    <p:animEffect transition="out" filter="fade">
                                      <p:cBhvr>
                                        <p:cTn id="535" dur="500" tmFilter="0, 0; .2, .5; .8, .5; 1, 0"/>
                                        <p:tgtEl>
                                          <p:spTgt spid="279"/>
                                        </p:tgtEl>
                                      </p:cBhvr>
                                    </p:animEffect>
                                    <p:animScale>
                                      <p:cBhvr>
                                        <p:cTn id="536" dur="250" autoRev="1" fill="hold"/>
                                        <p:tgtEl>
                                          <p:spTgt spid="279"/>
                                        </p:tgtEl>
                                      </p:cBhvr>
                                      <p:by x="105000" y="105000"/>
                                    </p:animScale>
                                  </p:childTnLst>
                                </p:cTn>
                              </p:par>
                              <p:par>
                                <p:cTn id="537" presetID="53" presetClass="entr" presetSubtype="16" fill="hold" grpId="0" nodeType="withEffect">
                                  <p:stCondLst>
                                    <p:cond delay="0"/>
                                  </p:stCondLst>
                                  <p:childTnLst>
                                    <p:set>
                                      <p:cBhvr>
                                        <p:cTn id="538" dur="1" fill="hold">
                                          <p:stCondLst>
                                            <p:cond delay="0"/>
                                          </p:stCondLst>
                                        </p:cTn>
                                        <p:tgtEl>
                                          <p:spTgt spid="281"/>
                                        </p:tgtEl>
                                        <p:attrNameLst>
                                          <p:attrName>style.visibility</p:attrName>
                                        </p:attrNameLst>
                                      </p:cBhvr>
                                      <p:to>
                                        <p:strVal val="visible"/>
                                      </p:to>
                                    </p:set>
                                    <p:anim calcmode="lin" valueType="num">
                                      <p:cBhvr>
                                        <p:cTn id="539" dur="500" fill="hold"/>
                                        <p:tgtEl>
                                          <p:spTgt spid="281"/>
                                        </p:tgtEl>
                                        <p:attrNameLst>
                                          <p:attrName>ppt_w</p:attrName>
                                        </p:attrNameLst>
                                      </p:cBhvr>
                                      <p:tavLst>
                                        <p:tav tm="0">
                                          <p:val>
                                            <p:fltVal val="0"/>
                                          </p:val>
                                        </p:tav>
                                        <p:tav tm="100000">
                                          <p:val>
                                            <p:strVal val="#ppt_w"/>
                                          </p:val>
                                        </p:tav>
                                      </p:tavLst>
                                    </p:anim>
                                    <p:anim calcmode="lin" valueType="num">
                                      <p:cBhvr>
                                        <p:cTn id="540" dur="500" fill="hold"/>
                                        <p:tgtEl>
                                          <p:spTgt spid="281"/>
                                        </p:tgtEl>
                                        <p:attrNameLst>
                                          <p:attrName>ppt_h</p:attrName>
                                        </p:attrNameLst>
                                      </p:cBhvr>
                                      <p:tavLst>
                                        <p:tav tm="0">
                                          <p:val>
                                            <p:fltVal val="0"/>
                                          </p:val>
                                        </p:tav>
                                        <p:tav tm="100000">
                                          <p:val>
                                            <p:strVal val="#ppt_h"/>
                                          </p:val>
                                        </p:tav>
                                      </p:tavLst>
                                    </p:anim>
                                    <p:animEffect transition="in" filter="fade">
                                      <p:cBhvr>
                                        <p:cTn id="541" dur="500"/>
                                        <p:tgtEl>
                                          <p:spTgt spid="281"/>
                                        </p:tgtEl>
                                      </p:cBhvr>
                                    </p:animEffect>
                                  </p:childTnLst>
                                  <p:subTnLst>
                                    <p:audio>
                                      <p:cMediaNode>
                                        <p:cTn display="0" masterRel="sameClick">
                                          <p:stCondLst>
                                            <p:cond evt="begin" delay="0">
                                              <p:tn val="537"/>
                                            </p:cond>
                                          </p:stCondLst>
                                          <p:endCondLst>
                                            <p:cond evt="onStopAudio" delay="0">
                                              <p:tgtEl>
                                                <p:sldTgt/>
                                              </p:tgtEl>
                                            </p:cond>
                                          </p:endCondLst>
                                        </p:cTn>
                                        <p:tgtEl>
                                          <p:sndTgt r:embed="rId3" name="Bling.wav"/>
                                        </p:tgtEl>
                                      </p:cMediaNode>
                                    </p:audio>
                                  </p:subTnLst>
                                </p:cTn>
                              </p:par>
                              <p:par>
                                <p:cTn id="542" presetID="26" presetClass="emph" presetSubtype="0" fill="hold" grpId="1" nodeType="withEffect">
                                  <p:stCondLst>
                                    <p:cond delay="500"/>
                                  </p:stCondLst>
                                  <p:childTnLst>
                                    <p:animEffect transition="out" filter="fade">
                                      <p:cBhvr>
                                        <p:cTn id="543" dur="500" tmFilter="0, 0; .2, .5; .8, .5; 1, 0"/>
                                        <p:tgtEl>
                                          <p:spTgt spid="281"/>
                                        </p:tgtEl>
                                      </p:cBhvr>
                                    </p:animEffect>
                                    <p:animScale>
                                      <p:cBhvr>
                                        <p:cTn id="544" dur="250" autoRev="1" fill="hold"/>
                                        <p:tgtEl>
                                          <p:spTgt spid="281"/>
                                        </p:tgtEl>
                                      </p:cBhvr>
                                      <p:by x="105000" y="105000"/>
                                    </p:animScale>
                                  </p:childTnLst>
                                </p:cTn>
                              </p:par>
                              <p:par>
                                <p:cTn id="545" presetID="53" presetClass="entr" presetSubtype="16" fill="hold" grpId="0" nodeType="withEffect">
                                  <p:stCondLst>
                                    <p:cond delay="0"/>
                                  </p:stCondLst>
                                  <p:childTnLst>
                                    <p:set>
                                      <p:cBhvr>
                                        <p:cTn id="546" dur="1" fill="hold">
                                          <p:stCondLst>
                                            <p:cond delay="0"/>
                                          </p:stCondLst>
                                        </p:cTn>
                                        <p:tgtEl>
                                          <p:spTgt spid="275"/>
                                        </p:tgtEl>
                                        <p:attrNameLst>
                                          <p:attrName>style.visibility</p:attrName>
                                        </p:attrNameLst>
                                      </p:cBhvr>
                                      <p:to>
                                        <p:strVal val="visible"/>
                                      </p:to>
                                    </p:set>
                                    <p:anim calcmode="lin" valueType="num">
                                      <p:cBhvr>
                                        <p:cTn id="547" dur="500" fill="hold"/>
                                        <p:tgtEl>
                                          <p:spTgt spid="275"/>
                                        </p:tgtEl>
                                        <p:attrNameLst>
                                          <p:attrName>ppt_w</p:attrName>
                                        </p:attrNameLst>
                                      </p:cBhvr>
                                      <p:tavLst>
                                        <p:tav tm="0">
                                          <p:val>
                                            <p:fltVal val="0"/>
                                          </p:val>
                                        </p:tav>
                                        <p:tav tm="100000">
                                          <p:val>
                                            <p:strVal val="#ppt_w"/>
                                          </p:val>
                                        </p:tav>
                                      </p:tavLst>
                                    </p:anim>
                                    <p:anim calcmode="lin" valueType="num">
                                      <p:cBhvr>
                                        <p:cTn id="548" dur="500" fill="hold"/>
                                        <p:tgtEl>
                                          <p:spTgt spid="275"/>
                                        </p:tgtEl>
                                        <p:attrNameLst>
                                          <p:attrName>ppt_h</p:attrName>
                                        </p:attrNameLst>
                                      </p:cBhvr>
                                      <p:tavLst>
                                        <p:tav tm="0">
                                          <p:val>
                                            <p:fltVal val="0"/>
                                          </p:val>
                                        </p:tav>
                                        <p:tav tm="100000">
                                          <p:val>
                                            <p:strVal val="#ppt_h"/>
                                          </p:val>
                                        </p:tav>
                                      </p:tavLst>
                                    </p:anim>
                                    <p:animEffect transition="in" filter="fade">
                                      <p:cBhvr>
                                        <p:cTn id="549" dur="500"/>
                                        <p:tgtEl>
                                          <p:spTgt spid="275"/>
                                        </p:tgtEl>
                                      </p:cBhvr>
                                    </p:animEffect>
                                  </p:childTnLst>
                                  <p:subTnLst>
                                    <p:audio>
                                      <p:cMediaNode>
                                        <p:cTn display="0" masterRel="sameClick">
                                          <p:stCondLst>
                                            <p:cond evt="begin" delay="0">
                                              <p:tn val="545"/>
                                            </p:cond>
                                          </p:stCondLst>
                                          <p:endCondLst>
                                            <p:cond evt="onStopAudio" delay="0">
                                              <p:tgtEl>
                                                <p:sldTgt/>
                                              </p:tgtEl>
                                            </p:cond>
                                          </p:endCondLst>
                                        </p:cTn>
                                        <p:tgtEl>
                                          <p:sndTgt r:embed="rId3" name="Bling.wav"/>
                                        </p:tgtEl>
                                      </p:cMediaNode>
                                    </p:audio>
                                  </p:subTnLst>
                                </p:cTn>
                              </p:par>
                              <p:par>
                                <p:cTn id="550" presetID="26" presetClass="emph" presetSubtype="0" fill="hold" grpId="1" nodeType="withEffect">
                                  <p:stCondLst>
                                    <p:cond delay="500"/>
                                  </p:stCondLst>
                                  <p:childTnLst>
                                    <p:animEffect transition="out" filter="fade">
                                      <p:cBhvr>
                                        <p:cTn id="551" dur="500" tmFilter="0, 0; .2, .5; .8, .5; 1, 0"/>
                                        <p:tgtEl>
                                          <p:spTgt spid="275"/>
                                        </p:tgtEl>
                                      </p:cBhvr>
                                    </p:animEffect>
                                    <p:animScale>
                                      <p:cBhvr>
                                        <p:cTn id="552" dur="250" autoRev="1" fill="hold"/>
                                        <p:tgtEl>
                                          <p:spTgt spid="275"/>
                                        </p:tgtEl>
                                      </p:cBhvr>
                                      <p:by x="105000" y="105000"/>
                                    </p:animScale>
                                  </p:childTnLst>
                                </p:cTn>
                              </p:par>
                            </p:childTnLst>
                          </p:cTn>
                        </p:par>
                      </p:childTnLst>
                    </p:cTn>
                  </p:par>
                </p:childTnLst>
              </p:cTn>
              <p:nextCondLst>
                <p:cond evt="onClick" delay="0">
                  <p:tgtEl>
                    <p:spTgt spid="183"/>
                  </p:tgtEl>
                </p:cond>
              </p:nextCondLst>
            </p:seq>
            <p:seq concurrent="1" nextAc="seek">
              <p:cTn id="553" restart="whenNotActive" fill="hold" evtFilter="cancelBubble" nodeType="interactiveSeq">
                <p:stCondLst>
                  <p:cond evt="onClick" delay="0">
                    <p:tgtEl>
                      <p:spTgt spid="4"/>
                    </p:tgtEl>
                  </p:cond>
                </p:stCondLst>
                <p:endSync evt="end" delay="0">
                  <p:rtn val="all"/>
                </p:endSync>
                <p:childTnLst>
                  <p:par>
                    <p:cTn id="554" fill="hold">
                      <p:stCondLst>
                        <p:cond delay="0"/>
                      </p:stCondLst>
                      <p:childTnLst>
                        <p:par>
                          <p:cTn id="555" fill="hold">
                            <p:stCondLst>
                              <p:cond delay="0"/>
                            </p:stCondLst>
                            <p:childTnLst>
                              <p:par>
                                <p:cTn id="556" presetID="53" presetClass="entr" presetSubtype="16" fill="hold" grpId="0" nodeType="withEffect">
                                  <p:stCondLst>
                                    <p:cond delay="0"/>
                                  </p:stCondLst>
                                  <p:childTnLst>
                                    <p:set>
                                      <p:cBhvr>
                                        <p:cTn id="557" dur="1" fill="hold">
                                          <p:stCondLst>
                                            <p:cond delay="0"/>
                                          </p:stCondLst>
                                        </p:cTn>
                                        <p:tgtEl>
                                          <p:spTgt spid="232"/>
                                        </p:tgtEl>
                                        <p:attrNameLst>
                                          <p:attrName>style.visibility</p:attrName>
                                        </p:attrNameLst>
                                      </p:cBhvr>
                                      <p:to>
                                        <p:strVal val="visible"/>
                                      </p:to>
                                    </p:set>
                                    <p:anim calcmode="lin" valueType="num">
                                      <p:cBhvr>
                                        <p:cTn id="558" dur="500" fill="hold"/>
                                        <p:tgtEl>
                                          <p:spTgt spid="232"/>
                                        </p:tgtEl>
                                        <p:attrNameLst>
                                          <p:attrName>ppt_w</p:attrName>
                                        </p:attrNameLst>
                                      </p:cBhvr>
                                      <p:tavLst>
                                        <p:tav tm="0">
                                          <p:val>
                                            <p:fltVal val="0"/>
                                          </p:val>
                                        </p:tav>
                                        <p:tav tm="100000">
                                          <p:val>
                                            <p:strVal val="#ppt_w"/>
                                          </p:val>
                                        </p:tav>
                                      </p:tavLst>
                                    </p:anim>
                                    <p:anim calcmode="lin" valueType="num">
                                      <p:cBhvr>
                                        <p:cTn id="559" dur="500" fill="hold"/>
                                        <p:tgtEl>
                                          <p:spTgt spid="232"/>
                                        </p:tgtEl>
                                        <p:attrNameLst>
                                          <p:attrName>ppt_h</p:attrName>
                                        </p:attrNameLst>
                                      </p:cBhvr>
                                      <p:tavLst>
                                        <p:tav tm="0">
                                          <p:val>
                                            <p:fltVal val="0"/>
                                          </p:val>
                                        </p:tav>
                                        <p:tav tm="100000">
                                          <p:val>
                                            <p:strVal val="#ppt_h"/>
                                          </p:val>
                                        </p:tav>
                                      </p:tavLst>
                                    </p:anim>
                                    <p:animEffect transition="in" filter="fade">
                                      <p:cBhvr>
                                        <p:cTn id="560" dur="500"/>
                                        <p:tgtEl>
                                          <p:spTgt spid="232"/>
                                        </p:tgtEl>
                                      </p:cBhvr>
                                    </p:animEffect>
                                  </p:childTnLst>
                                  <p:subTnLst>
                                    <p:audio>
                                      <p:cMediaNode>
                                        <p:cTn display="0" masterRel="sameClick">
                                          <p:stCondLst>
                                            <p:cond evt="begin" delay="0">
                                              <p:tn val="556"/>
                                            </p:cond>
                                          </p:stCondLst>
                                          <p:endCondLst>
                                            <p:cond evt="onStopAudio" delay="0">
                                              <p:tgtEl>
                                                <p:sldTgt/>
                                              </p:tgtEl>
                                            </p:cond>
                                          </p:endCondLst>
                                        </p:cTn>
                                        <p:tgtEl>
                                          <p:sndTgt r:embed="rId3" name="Bling.wav"/>
                                        </p:tgtEl>
                                      </p:cMediaNode>
                                    </p:audio>
                                  </p:subTnLst>
                                </p:cTn>
                              </p:par>
                              <p:par>
                                <p:cTn id="561" presetID="26" presetClass="emph" presetSubtype="0" fill="hold" grpId="1" nodeType="withEffect">
                                  <p:stCondLst>
                                    <p:cond delay="500"/>
                                  </p:stCondLst>
                                  <p:childTnLst>
                                    <p:animEffect transition="out" filter="fade">
                                      <p:cBhvr>
                                        <p:cTn id="562" dur="500" tmFilter="0, 0; .2, .5; .8, .5; 1, 0"/>
                                        <p:tgtEl>
                                          <p:spTgt spid="232"/>
                                        </p:tgtEl>
                                      </p:cBhvr>
                                    </p:animEffect>
                                    <p:animScale>
                                      <p:cBhvr>
                                        <p:cTn id="563" dur="250" autoRev="1" fill="hold"/>
                                        <p:tgtEl>
                                          <p:spTgt spid="232"/>
                                        </p:tgtEl>
                                      </p:cBhvr>
                                      <p:by x="105000" y="105000"/>
                                    </p:animScale>
                                  </p:childTnLst>
                                </p:cTn>
                              </p:par>
                              <p:par>
                                <p:cTn id="564" presetID="53" presetClass="entr" presetSubtype="16" fill="hold" grpId="0" nodeType="withEffect">
                                  <p:stCondLst>
                                    <p:cond delay="0"/>
                                  </p:stCondLst>
                                  <p:childTnLst>
                                    <p:set>
                                      <p:cBhvr>
                                        <p:cTn id="565" dur="1" fill="hold">
                                          <p:stCondLst>
                                            <p:cond delay="0"/>
                                          </p:stCondLst>
                                        </p:cTn>
                                        <p:tgtEl>
                                          <p:spTgt spid="233"/>
                                        </p:tgtEl>
                                        <p:attrNameLst>
                                          <p:attrName>style.visibility</p:attrName>
                                        </p:attrNameLst>
                                      </p:cBhvr>
                                      <p:to>
                                        <p:strVal val="visible"/>
                                      </p:to>
                                    </p:set>
                                    <p:anim calcmode="lin" valueType="num">
                                      <p:cBhvr>
                                        <p:cTn id="566" dur="500" fill="hold"/>
                                        <p:tgtEl>
                                          <p:spTgt spid="233"/>
                                        </p:tgtEl>
                                        <p:attrNameLst>
                                          <p:attrName>ppt_w</p:attrName>
                                        </p:attrNameLst>
                                      </p:cBhvr>
                                      <p:tavLst>
                                        <p:tav tm="0">
                                          <p:val>
                                            <p:fltVal val="0"/>
                                          </p:val>
                                        </p:tav>
                                        <p:tav tm="100000">
                                          <p:val>
                                            <p:strVal val="#ppt_w"/>
                                          </p:val>
                                        </p:tav>
                                      </p:tavLst>
                                    </p:anim>
                                    <p:anim calcmode="lin" valueType="num">
                                      <p:cBhvr>
                                        <p:cTn id="567" dur="500" fill="hold"/>
                                        <p:tgtEl>
                                          <p:spTgt spid="233"/>
                                        </p:tgtEl>
                                        <p:attrNameLst>
                                          <p:attrName>ppt_h</p:attrName>
                                        </p:attrNameLst>
                                      </p:cBhvr>
                                      <p:tavLst>
                                        <p:tav tm="0">
                                          <p:val>
                                            <p:fltVal val="0"/>
                                          </p:val>
                                        </p:tav>
                                        <p:tav tm="100000">
                                          <p:val>
                                            <p:strVal val="#ppt_h"/>
                                          </p:val>
                                        </p:tav>
                                      </p:tavLst>
                                    </p:anim>
                                    <p:animEffect transition="in" filter="fade">
                                      <p:cBhvr>
                                        <p:cTn id="568" dur="500"/>
                                        <p:tgtEl>
                                          <p:spTgt spid="233"/>
                                        </p:tgtEl>
                                      </p:cBhvr>
                                    </p:animEffect>
                                  </p:childTnLst>
                                  <p:subTnLst>
                                    <p:audio>
                                      <p:cMediaNode>
                                        <p:cTn display="0" masterRel="sameClick">
                                          <p:stCondLst>
                                            <p:cond evt="begin" delay="0">
                                              <p:tn val="564"/>
                                            </p:cond>
                                          </p:stCondLst>
                                          <p:endCondLst>
                                            <p:cond evt="onStopAudio" delay="0">
                                              <p:tgtEl>
                                                <p:sldTgt/>
                                              </p:tgtEl>
                                            </p:cond>
                                          </p:endCondLst>
                                        </p:cTn>
                                        <p:tgtEl>
                                          <p:sndTgt r:embed="rId3" name="Bling.wav"/>
                                        </p:tgtEl>
                                      </p:cMediaNode>
                                    </p:audio>
                                  </p:subTnLst>
                                </p:cTn>
                              </p:par>
                              <p:par>
                                <p:cTn id="569" presetID="26" presetClass="emph" presetSubtype="0" fill="hold" grpId="1" nodeType="withEffect">
                                  <p:stCondLst>
                                    <p:cond delay="500"/>
                                  </p:stCondLst>
                                  <p:childTnLst>
                                    <p:animEffect transition="out" filter="fade">
                                      <p:cBhvr>
                                        <p:cTn id="570" dur="500" tmFilter="0, 0; .2, .5; .8, .5; 1, 0"/>
                                        <p:tgtEl>
                                          <p:spTgt spid="233"/>
                                        </p:tgtEl>
                                      </p:cBhvr>
                                    </p:animEffect>
                                    <p:animScale>
                                      <p:cBhvr>
                                        <p:cTn id="571" dur="250" autoRev="1" fill="hold"/>
                                        <p:tgtEl>
                                          <p:spTgt spid="233"/>
                                        </p:tgtEl>
                                      </p:cBhvr>
                                      <p:by x="105000" y="105000"/>
                                    </p:animScale>
                                  </p:childTnLst>
                                </p:cTn>
                              </p:par>
                              <p:par>
                                <p:cTn id="572" presetID="53" presetClass="entr" presetSubtype="16" fill="hold" nodeType="withEffect">
                                  <p:stCondLst>
                                    <p:cond delay="0"/>
                                  </p:stCondLst>
                                  <p:childTnLst>
                                    <p:set>
                                      <p:cBhvr>
                                        <p:cTn id="573" dur="1" fill="hold">
                                          <p:stCondLst>
                                            <p:cond delay="0"/>
                                          </p:stCondLst>
                                        </p:cTn>
                                        <p:tgtEl>
                                          <p:spTgt spid="229"/>
                                        </p:tgtEl>
                                        <p:attrNameLst>
                                          <p:attrName>style.visibility</p:attrName>
                                        </p:attrNameLst>
                                      </p:cBhvr>
                                      <p:to>
                                        <p:strVal val="visible"/>
                                      </p:to>
                                    </p:set>
                                    <p:anim calcmode="lin" valueType="num">
                                      <p:cBhvr>
                                        <p:cTn id="574" dur="500" fill="hold"/>
                                        <p:tgtEl>
                                          <p:spTgt spid="229"/>
                                        </p:tgtEl>
                                        <p:attrNameLst>
                                          <p:attrName>ppt_w</p:attrName>
                                        </p:attrNameLst>
                                      </p:cBhvr>
                                      <p:tavLst>
                                        <p:tav tm="0">
                                          <p:val>
                                            <p:fltVal val="0"/>
                                          </p:val>
                                        </p:tav>
                                        <p:tav tm="100000">
                                          <p:val>
                                            <p:strVal val="#ppt_w"/>
                                          </p:val>
                                        </p:tav>
                                      </p:tavLst>
                                    </p:anim>
                                    <p:anim calcmode="lin" valueType="num">
                                      <p:cBhvr>
                                        <p:cTn id="575" dur="500" fill="hold"/>
                                        <p:tgtEl>
                                          <p:spTgt spid="229"/>
                                        </p:tgtEl>
                                        <p:attrNameLst>
                                          <p:attrName>ppt_h</p:attrName>
                                        </p:attrNameLst>
                                      </p:cBhvr>
                                      <p:tavLst>
                                        <p:tav tm="0">
                                          <p:val>
                                            <p:fltVal val="0"/>
                                          </p:val>
                                        </p:tav>
                                        <p:tav tm="100000">
                                          <p:val>
                                            <p:strVal val="#ppt_h"/>
                                          </p:val>
                                        </p:tav>
                                      </p:tavLst>
                                    </p:anim>
                                    <p:animEffect transition="in" filter="fade">
                                      <p:cBhvr>
                                        <p:cTn id="576" dur="500"/>
                                        <p:tgtEl>
                                          <p:spTgt spid="229"/>
                                        </p:tgtEl>
                                      </p:cBhvr>
                                    </p:animEffect>
                                  </p:childTnLst>
                                </p:cTn>
                              </p:par>
                              <p:par>
                                <p:cTn id="577" presetID="26" presetClass="emph" presetSubtype="0" fill="hold" nodeType="withEffect">
                                  <p:stCondLst>
                                    <p:cond delay="500"/>
                                  </p:stCondLst>
                                  <p:childTnLst>
                                    <p:animEffect transition="out" filter="fade">
                                      <p:cBhvr>
                                        <p:cTn id="578" dur="500" tmFilter="0, 0; .2, .5; .8, .5; 1, 0"/>
                                        <p:tgtEl>
                                          <p:spTgt spid="229"/>
                                        </p:tgtEl>
                                      </p:cBhvr>
                                    </p:animEffect>
                                    <p:animScale>
                                      <p:cBhvr>
                                        <p:cTn id="579" dur="250" autoRev="1" fill="hold"/>
                                        <p:tgtEl>
                                          <p:spTgt spid="229"/>
                                        </p:tgtEl>
                                      </p:cBhvr>
                                      <p:by x="105000" y="105000"/>
                                    </p:animScale>
                                  </p:childTnLst>
                                </p:cTn>
                              </p:par>
                              <p:par>
                                <p:cTn id="580" presetID="53" presetClass="entr" presetSubtype="16" fill="hold" grpId="0" nodeType="withEffect">
                                  <p:stCondLst>
                                    <p:cond delay="0"/>
                                  </p:stCondLst>
                                  <p:childTnLst>
                                    <p:set>
                                      <p:cBhvr>
                                        <p:cTn id="581" dur="1" fill="hold">
                                          <p:stCondLst>
                                            <p:cond delay="0"/>
                                          </p:stCondLst>
                                        </p:cTn>
                                        <p:tgtEl>
                                          <p:spTgt spid="229"/>
                                        </p:tgtEl>
                                        <p:attrNameLst>
                                          <p:attrName>style.visibility</p:attrName>
                                        </p:attrNameLst>
                                      </p:cBhvr>
                                      <p:to>
                                        <p:strVal val="visible"/>
                                      </p:to>
                                    </p:set>
                                    <p:anim calcmode="lin" valueType="num">
                                      <p:cBhvr>
                                        <p:cTn id="582" dur="500" fill="hold"/>
                                        <p:tgtEl>
                                          <p:spTgt spid="229"/>
                                        </p:tgtEl>
                                        <p:attrNameLst>
                                          <p:attrName>ppt_w</p:attrName>
                                        </p:attrNameLst>
                                      </p:cBhvr>
                                      <p:tavLst>
                                        <p:tav tm="0">
                                          <p:val>
                                            <p:fltVal val="0"/>
                                          </p:val>
                                        </p:tav>
                                        <p:tav tm="100000">
                                          <p:val>
                                            <p:strVal val="#ppt_w"/>
                                          </p:val>
                                        </p:tav>
                                      </p:tavLst>
                                    </p:anim>
                                    <p:anim calcmode="lin" valueType="num">
                                      <p:cBhvr>
                                        <p:cTn id="583" dur="500" fill="hold"/>
                                        <p:tgtEl>
                                          <p:spTgt spid="229"/>
                                        </p:tgtEl>
                                        <p:attrNameLst>
                                          <p:attrName>ppt_h</p:attrName>
                                        </p:attrNameLst>
                                      </p:cBhvr>
                                      <p:tavLst>
                                        <p:tav tm="0">
                                          <p:val>
                                            <p:fltVal val="0"/>
                                          </p:val>
                                        </p:tav>
                                        <p:tav tm="100000">
                                          <p:val>
                                            <p:strVal val="#ppt_h"/>
                                          </p:val>
                                        </p:tav>
                                      </p:tavLst>
                                    </p:anim>
                                    <p:animEffect transition="in" filter="fade">
                                      <p:cBhvr>
                                        <p:cTn id="584" dur="500"/>
                                        <p:tgtEl>
                                          <p:spTgt spid="229"/>
                                        </p:tgtEl>
                                      </p:cBhvr>
                                    </p:animEffect>
                                  </p:childTnLst>
                                  <p:subTnLst>
                                    <p:audio>
                                      <p:cMediaNode>
                                        <p:cTn display="0" masterRel="sameClick">
                                          <p:stCondLst>
                                            <p:cond evt="begin" delay="0">
                                              <p:tn val="580"/>
                                            </p:cond>
                                          </p:stCondLst>
                                          <p:endCondLst>
                                            <p:cond evt="onStopAudio" delay="0">
                                              <p:tgtEl>
                                                <p:sldTgt/>
                                              </p:tgtEl>
                                            </p:cond>
                                          </p:endCondLst>
                                        </p:cTn>
                                        <p:tgtEl>
                                          <p:sndTgt r:embed="rId3" name="Bling.wav"/>
                                        </p:tgtEl>
                                      </p:cMediaNode>
                                    </p:audio>
                                  </p:subTnLst>
                                </p:cTn>
                              </p:par>
                              <p:par>
                                <p:cTn id="585" presetID="26" presetClass="emph" presetSubtype="0" fill="hold" grpId="1" nodeType="withEffect">
                                  <p:stCondLst>
                                    <p:cond delay="500"/>
                                  </p:stCondLst>
                                  <p:childTnLst>
                                    <p:animEffect transition="out" filter="fade">
                                      <p:cBhvr>
                                        <p:cTn id="586" dur="500" tmFilter="0, 0; .2, .5; .8, .5; 1, 0"/>
                                        <p:tgtEl>
                                          <p:spTgt spid="229"/>
                                        </p:tgtEl>
                                      </p:cBhvr>
                                    </p:animEffect>
                                    <p:animScale>
                                      <p:cBhvr>
                                        <p:cTn id="587" dur="250" autoRev="1" fill="hold"/>
                                        <p:tgtEl>
                                          <p:spTgt spid="229"/>
                                        </p:tgtEl>
                                      </p:cBhvr>
                                      <p:by x="105000" y="105000"/>
                                    </p:animScale>
                                  </p:childTnLst>
                                </p:cTn>
                              </p:par>
                              <p:par>
                                <p:cTn id="588" presetID="53" presetClass="entr" presetSubtype="16" fill="hold" nodeType="withEffect">
                                  <p:stCondLst>
                                    <p:cond delay="0"/>
                                  </p:stCondLst>
                                  <p:childTnLst>
                                    <p:set>
                                      <p:cBhvr>
                                        <p:cTn id="589" dur="1" fill="hold">
                                          <p:stCondLst>
                                            <p:cond delay="0"/>
                                          </p:stCondLst>
                                        </p:cTn>
                                        <p:tgtEl>
                                          <p:spTgt spid="166"/>
                                        </p:tgtEl>
                                        <p:attrNameLst>
                                          <p:attrName>style.visibility</p:attrName>
                                        </p:attrNameLst>
                                      </p:cBhvr>
                                      <p:to>
                                        <p:strVal val="visible"/>
                                      </p:to>
                                    </p:set>
                                    <p:anim calcmode="lin" valueType="num">
                                      <p:cBhvr>
                                        <p:cTn id="590" dur="500" fill="hold"/>
                                        <p:tgtEl>
                                          <p:spTgt spid="166"/>
                                        </p:tgtEl>
                                        <p:attrNameLst>
                                          <p:attrName>ppt_w</p:attrName>
                                        </p:attrNameLst>
                                      </p:cBhvr>
                                      <p:tavLst>
                                        <p:tav tm="0">
                                          <p:val>
                                            <p:fltVal val="0"/>
                                          </p:val>
                                        </p:tav>
                                        <p:tav tm="100000">
                                          <p:val>
                                            <p:strVal val="#ppt_w"/>
                                          </p:val>
                                        </p:tav>
                                      </p:tavLst>
                                    </p:anim>
                                    <p:anim calcmode="lin" valueType="num">
                                      <p:cBhvr>
                                        <p:cTn id="591" dur="500" fill="hold"/>
                                        <p:tgtEl>
                                          <p:spTgt spid="166"/>
                                        </p:tgtEl>
                                        <p:attrNameLst>
                                          <p:attrName>ppt_h</p:attrName>
                                        </p:attrNameLst>
                                      </p:cBhvr>
                                      <p:tavLst>
                                        <p:tav tm="0">
                                          <p:val>
                                            <p:fltVal val="0"/>
                                          </p:val>
                                        </p:tav>
                                        <p:tav tm="100000">
                                          <p:val>
                                            <p:strVal val="#ppt_h"/>
                                          </p:val>
                                        </p:tav>
                                      </p:tavLst>
                                    </p:anim>
                                    <p:animEffect transition="in" filter="fade">
                                      <p:cBhvr>
                                        <p:cTn id="592" dur="500"/>
                                        <p:tgtEl>
                                          <p:spTgt spid="166"/>
                                        </p:tgtEl>
                                      </p:cBhvr>
                                    </p:animEffect>
                                  </p:childTnLst>
                                </p:cTn>
                              </p:par>
                              <p:par>
                                <p:cTn id="593" presetID="26" presetClass="emph" presetSubtype="0" fill="hold" nodeType="withEffect">
                                  <p:stCondLst>
                                    <p:cond delay="500"/>
                                  </p:stCondLst>
                                  <p:childTnLst>
                                    <p:animEffect transition="out" filter="fade">
                                      <p:cBhvr>
                                        <p:cTn id="594" dur="500" tmFilter="0, 0; .2, .5; .8, .5; 1, 0"/>
                                        <p:tgtEl>
                                          <p:spTgt spid="166"/>
                                        </p:tgtEl>
                                      </p:cBhvr>
                                    </p:animEffect>
                                    <p:animScale>
                                      <p:cBhvr>
                                        <p:cTn id="595" dur="250" autoRev="1" fill="hold"/>
                                        <p:tgtEl>
                                          <p:spTgt spid="166"/>
                                        </p:tgtEl>
                                      </p:cBhvr>
                                      <p:by x="105000" y="105000"/>
                                    </p:animScale>
                                  </p:childTnLst>
                                </p:cTn>
                              </p:par>
                              <p:par>
                                <p:cTn id="596" presetID="53" presetClass="entr" presetSubtype="16" fill="hold" nodeType="withEffect">
                                  <p:stCondLst>
                                    <p:cond delay="0"/>
                                  </p:stCondLst>
                                  <p:childTnLst>
                                    <p:set>
                                      <p:cBhvr>
                                        <p:cTn id="597" dur="1" fill="hold">
                                          <p:stCondLst>
                                            <p:cond delay="0"/>
                                          </p:stCondLst>
                                        </p:cTn>
                                        <p:tgtEl>
                                          <p:spTgt spid="168"/>
                                        </p:tgtEl>
                                        <p:attrNameLst>
                                          <p:attrName>style.visibility</p:attrName>
                                        </p:attrNameLst>
                                      </p:cBhvr>
                                      <p:to>
                                        <p:strVal val="visible"/>
                                      </p:to>
                                    </p:set>
                                    <p:anim calcmode="lin" valueType="num">
                                      <p:cBhvr>
                                        <p:cTn id="598" dur="500" fill="hold"/>
                                        <p:tgtEl>
                                          <p:spTgt spid="168"/>
                                        </p:tgtEl>
                                        <p:attrNameLst>
                                          <p:attrName>ppt_w</p:attrName>
                                        </p:attrNameLst>
                                      </p:cBhvr>
                                      <p:tavLst>
                                        <p:tav tm="0">
                                          <p:val>
                                            <p:fltVal val="0"/>
                                          </p:val>
                                        </p:tav>
                                        <p:tav tm="100000">
                                          <p:val>
                                            <p:strVal val="#ppt_w"/>
                                          </p:val>
                                        </p:tav>
                                      </p:tavLst>
                                    </p:anim>
                                    <p:anim calcmode="lin" valueType="num">
                                      <p:cBhvr>
                                        <p:cTn id="599" dur="500" fill="hold"/>
                                        <p:tgtEl>
                                          <p:spTgt spid="168"/>
                                        </p:tgtEl>
                                        <p:attrNameLst>
                                          <p:attrName>ppt_h</p:attrName>
                                        </p:attrNameLst>
                                      </p:cBhvr>
                                      <p:tavLst>
                                        <p:tav tm="0">
                                          <p:val>
                                            <p:fltVal val="0"/>
                                          </p:val>
                                        </p:tav>
                                        <p:tav tm="100000">
                                          <p:val>
                                            <p:strVal val="#ppt_h"/>
                                          </p:val>
                                        </p:tav>
                                      </p:tavLst>
                                    </p:anim>
                                    <p:animEffect transition="in" filter="fade">
                                      <p:cBhvr>
                                        <p:cTn id="600" dur="500"/>
                                        <p:tgtEl>
                                          <p:spTgt spid="168"/>
                                        </p:tgtEl>
                                      </p:cBhvr>
                                    </p:animEffect>
                                  </p:childTnLst>
                                </p:cTn>
                              </p:par>
                              <p:par>
                                <p:cTn id="601" presetID="26" presetClass="emph" presetSubtype="0" fill="hold" nodeType="withEffect">
                                  <p:stCondLst>
                                    <p:cond delay="500"/>
                                  </p:stCondLst>
                                  <p:childTnLst>
                                    <p:animEffect transition="out" filter="fade">
                                      <p:cBhvr>
                                        <p:cTn id="602" dur="500" tmFilter="0, 0; .2, .5; .8, .5; 1, 0"/>
                                        <p:tgtEl>
                                          <p:spTgt spid="168"/>
                                        </p:tgtEl>
                                      </p:cBhvr>
                                    </p:animEffect>
                                    <p:animScale>
                                      <p:cBhvr>
                                        <p:cTn id="603" dur="250" autoRev="1" fill="hold"/>
                                        <p:tgtEl>
                                          <p:spTgt spid="168"/>
                                        </p:tgtEl>
                                      </p:cBhvr>
                                      <p:by x="105000" y="105000"/>
                                    </p:animScale>
                                  </p:childTnLst>
                                </p:cTn>
                              </p:par>
                              <p:par>
                                <p:cTn id="604" presetID="53" presetClass="entr" presetSubtype="16" fill="hold" nodeType="withEffect">
                                  <p:stCondLst>
                                    <p:cond delay="0"/>
                                  </p:stCondLst>
                                  <p:childTnLst>
                                    <p:set>
                                      <p:cBhvr>
                                        <p:cTn id="605" dur="1" fill="hold">
                                          <p:stCondLst>
                                            <p:cond delay="0"/>
                                          </p:stCondLst>
                                        </p:cTn>
                                        <p:tgtEl>
                                          <p:spTgt spid="187"/>
                                        </p:tgtEl>
                                        <p:attrNameLst>
                                          <p:attrName>style.visibility</p:attrName>
                                        </p:attrNameLst>
                                      </p:cBhvr>
                                      <p:to>
                                        <p:strVal val="visible"/>
                                      </p:to>
                                    </p:set>
                                    <p:anim calcmode="lin" valueType="num">
                                      <p:cBhvr>
                                        <p:cTn id="606" dur="500" fill="hold"/>
                                        <p:tgtEl>
                                          <p:spTgt spid="187"/>
                                        </p:tgtEl>
                                        <p:attrNameLst>
                                          <p:attrName>ppt_w</p:attrName>
                                        </p:attrNameLst>
                                      </p:cBhvr>
                                      <p:tavLst>
                                        <p:tav tm="0">
                                          <p:val>
                                            <p:fltVal val="0"/>
                                          </p:val>
                                        </p:tav>
                                        <p:tav tm="100000">
                                          <p:val>
                                            <p:strVal val="#ppt_w"/>
                                          </p:val>
                                        </p:tav>
                                      </p:tavLst>
                                    </p:anim>
                                    <p:anim calcmode="lin" valueType="num">
                                      <p:cBhvr>
                                        <p:cTn id="607" dur="500" fill="hold"/>
                                        <p:tgtEl>
                                          <p:spTgt spid="187"/>
                                        </p:tgtEl>
                                        <p:attrNameLst>
                                          <p:attrName>ppt_h</p:attrName>
                                        </p:attrNameLst>
                                      </p:cBhvr>
                                      <p:tavLst>
                                        <p:tav tm="0">
                                          <p:val>
                                            <p:fltVal val="0"/>
                                          </p:val>
                                        </p:tav>
                                        <p:tav tm="100000">
                                          <p:val>
                                            <p:strVal val="#ppt_h"/>
                                          </p:val>
                                        </p:tav>
                                      </p:tavLst>
                                    </p:anim>
                                    <p:animEffect transition="in" filter="fade">
                                      <p:cBhvr>
                                        <p:cTn id="608" dur="500"/>
                                        <p:tgtEl>
                                          <p:spTgt spid="187"/>
                                        </p:tgtEl>
                                      </p:cBhvr>
                                    </p:animEffect>
                                  </p:childTnLst>
                                </p:cTn>
                              </p:par>
                              <p:par>
                                <p:cTn id="609" presetID="26" presetClass="emph" presetSubtype="0" fill="hold" nodeType="withEffect">
                                  <p:stCondLst>
                                    <p:cond delay="500"/>
                                  </p:stCondLst>
                                  <p:childTnLst>
                                    <p:animEffect transition="out" filter="fade">
                                      <p:cBhvr>
                                        <p:cTn id="610" dur="500" tmFilter="0, 0; .2, .5; .8, .5; 1, 0"/>
                                        <p:tgtEl>
                                          <p:spTgt spid="187"/>
                                        </p:tgtEl>
                                      </p:cBhvr>
                                    </p:animEffect>
                                    <p:animScale>
                                      <p:cBhvr>
                                        <p:cTn id="611" dur="250" autoRev="1" fill="hold"/>
                                        <p:tgtEl>
                                          <p:spTgt spid="187"/>
                                        </p:tgtEl>
                                      </p:cBhvr>
                                      <p:by x="105000" y="105000"/>
                                    </p:animScale>
                                  </p:childTnLst>
                                </p:cTn>
                              </p:par>
                              <p:par>
                                <p:cTn id="612" presetID="53" presetClass="entr" presetSubtype="16" fill="hold" nodeType="withEffect">
                                  <p:stCondLst>
                                    <p:cond delay="0"/>
                                  </p:stCondLst>
                                  <p:childTnLst>
                                    <p:set>
                                      <p:cBhvr>
                                        <p:cTn id="613" dur="1" fill="hold">
                                          <p:stCondLst>
                                            <p:cond delay="0"/>
                                          </p:stCondLst>
                                        </p:cTn>
                                        <p:tgtEl>
                                          <p:spTgt spid="168"/>
                                        </p:tgtEl>
                                        <p:attrNameLst>
                                          <p:attrName>style.visibility</p:attrName>
                                        </p:attrNameLst>
                                      </p:cBhvr>
                                      <p:to>
                                        <p:strVal val="visible"/>
                                      </p:to>
                                    </p:set>
                                    <p:anim calcmode="lin" valueType="num">
                                      <p:cBhvr>
                                        <p:cTn id="614" dur="500" fill="hold"/>
                                        <p:tgtEl>
                                          <p:spTgt spid="168"/>
                                        </p:tgtEl>
                                        <p:attrNameLst>
                                          <p:attrName>ppt_w</p:attrName>
                                        </p:attrNameLst>
                                      </p:cBhvr>
                                      <p:tavLst>
                                        <p:tav tm="0">
                                          <p:val>
                                            <p:fltVal val="0"/>
                                          </p:val>
                                        </p:tav>
                                        <p:tav tm="100000">
                                          <p:val>
                                            <p:strVal val="#ppt_w"/>
                                          </p:val>
                                        </p:tav>
                                      </p:tavLst>
                                    </p:anim>
                                    <p:anim calcmode="lin" valueType="num">
                                      <p:cBhvr>
                                        <p:cTn id="615" dur="500" fill="hold"/>
                                        <p:tgtEl>
                                          <p:spTgt spid="168"/>
                                        </p:tgtEl>
                                        <p:attrNameLst>
                                          <p:attrName>ppt_h</p:attrName>
                                        </p:attrNameLst>
                                      </p:cBhvr>
                                      <p:tavLst>
                                        <p:tav tm="0">
                                          <p:val>
                                            <p:fltVal val="0"/>
                                          </p:val>
                                        </p:tav>
                                        <p:tav tm="100000">
                                          <p:val>
                                            <p:strVal val="#ppt_h"/>
                                          </p:val>
                                        </p:tav>
                                      </p:tavLst>
                                    </p:anim>
                                    <p:animEffect transition="in" filter="fade">
                                      <p:cBhvr>
                                        <p:cTn id="616" dur="500"/>
                                        <p:tgtEl>
                                          <p:spTgt spid="168"/>
                                        </p:tgtEl>
                                      </p:cBhvr>
                                    </p:animEffect>
                                  </p:childTnLst>
                                </p:cTn>
                              </p:par>
                              <p:par>
                                <p:cTn id="617" presetID="26" presetClass="emph" presetSubtype="0" fill="hold" nodeType="withEffect">
                                  <p:stCondLst>
                                    <p:cond delay="500"/>
                                  </p:stCondLst>
                                  <p:childTnLst>
                                    <p:animEffect transition="out" filter="fade">
                                      <p:cBhvr>
                                        <p:cTn id="618" dur="500" tmFilter="0, 0; .2, .5; .8, .5; 1, 0"/>
                                        <p:tgtEl>
                                          <p:spTgt spid="168"/>
                                        </p:tgtEl>
                                      </p:cBhvr>
                                    </p:animEffect>
                                    <p:animScale>
                                      <p:cBhvr>
                                        <p:cTn id="619" dur="250" autoRev="1" fill="hold"/>
                                        <p:tgtEl>
                                          <p:spTgt spid="168"/>
                                        </p:tgtEl>
                                      </p:cBhvr>
                                      <p:by x="105000" y="105000"/>
                                    </p:animScale>
                                  </p:childTnLst>
                                </p:cTn>
                              </p:par>
                              <p:par>
                                <p:cTn id="620" presetID="53" presetClass="entr" presetSubtype="16" fill="hold" nodeType="withEffect">
                                  <p:stCondLst>
                                    <p:cond delay="0"/>
                                  </p:stCondLst>
                                  <p:childTnLst>
                                    <p:set>
                                      <p:cBhvr>
                                        <p:cTn id="621" dur="1" fill="hold">
                                          <p:stCondLst>
                                            <p:cond delay="0"/>
                                          </p:stCondLst>
                                        </p:cTn>
                                        <p:tgtEl>
                                          <p:spTgt spid="187"/>
                                        </p:tgtEl>
                                        <p:attrNameLst>
                                          <p:attrName>style.visibility</p:attrName>
                                        </p:attrNameLst>
                                      </p:cBhvr>
                                      <p:to>
                                        <p:strVal val="visible"/>
                                      </p:to>
                                    </p:set>
                                    <p:anim calcmode="lin" valueType="num">
                                      <p:cBhvr>
                                        <p:cTn id="622" dur="500" fill="hold"/>
                                        <p:tgtEl>
                                          <p:spTgt spid="187"/>
                                        </p:tgtEl>
                                        <p:attrNameLst>
                                          <p:attrName>ppt_w</p:attrName>
                                        </p:attrNameLst>
                                      </p:cBhvr>
                                      <p:tavLst>
                                        <p:tav tm="0">
                                          <p:val>
                                            <p:fltVal val="0"/>
                                          </p:val>
                                        </p:tav>
                                        <p:tav tm="100000">
                                          <p:val>
                                            <p:strVal val="#ppt_w"/>
                                          </p:val>
                                        </p:tav>
                                      </p:tavLst>
                                    </p:anim>
                                    <p:anim calcmode="lin" valueType="num">
                                      <p:cBhvr>
                                        <p:cTn id="623" dur="500" fill="hold"/>
                                        <p:tgtEl>
                                          <p:spTgt spid="187"/>
                                        </p:tgtEl>
                                        <p:attrNameLst>
                                          <p:attrName>ppt_h</p:attrName>
                                        </p:attrNameLst>
                                      </p:cBhvr>
                                      <p:tavLst>
                                        <p:tav tm="0">
                                          <p:val>
                                            <p:fltVal val="0"/>
                                          </p:val>
                                        </p:tav>
                                        <p:tav tm="100000">
                                          <p:val>
                                            <p:strVal val="#ppt_h"/>
                                          </p:val>
                                        </p:tav>
                                      </p:tavLst>
                                    </p:anim>
                                    <p:animEffect transition="in" filter="fade">
                                      <p:cBhvr>
                                        <p:cTn id="624" dur="500"/>
                                        <p:tgtEl>
                                          <p:spTgt spid="187"/>
                                        </p:tgtEl>
                                      </p:cBhvr>
                                    </p:animEffect>
                                  </p:childTnLst>
                                </p:cTn>
                              </p:par>
                              <p:par>
                                <p:cTn id="625" presetID="26" presetClass="emph" presetSubtype="0" fill="hold" nodeType="withEffect">
                                  <p:stCondLst>
                                    <p:cond delay="500"/>
                                  </p:stCondLst>
                                  <p:childTnLst>
                                    <p:animEffect transition="out" filter="fade">
                                      <p:cBhvr>
                                        <p:cTn id="626" dur="500" tmFilter="0, 0; .2, .5; .8, .5; 1, 0"/>
                                        <p:tgtEl>
                                          <p:spTgt spid="187"/>
                                        </p:tgtEl>
                                      </p:cBhvr>
                                    </p:animEffect>
                                    <p:animScale>
                                      <p:cBhvr>
                                        <p:cTn id="627" dur="250" autoRev="1" fill="hold"/>
                                        <p:tgtEl>
                                          <p:spTgt spid="187"/>
                                        </p:tgtEl>
                                      </p:cBhvr>
                                      <p:by x="105000" y="105000"/>
                                    </p:animScale>
                                  </p:childTnLst>
                                </p:cTn>
                              </p:par>
                              <p:par>
                                <p:cTn id="628" presetID="53" presetClass="entr" presetSubtype="16" fill="hold" nodeType="withEffect">
                                  <p:stCondLst>
                                    <p:cond delay="0"/>
                                  </p:stCondLst>
                                  <p:childTnLst>
                                    <p:set>
                                      <p:cBhvr>
                                        <p:cTn id="629" dur="1" fill="hold">
                                          <p:stCondLst>
                                            <p:cond delay="0"/>
                                          </p:stCondLst>
                                        </p:cTn>
                                        <p:tgtEl>
                                          <p:spTgt spid="199"/>
                                        </p:tgtEl>
                                        <p:attrNameLst>
                                          <p:attrName>style.visibility</p:attrName>
                                        </p:attrNameLst>
                                      </p:cBhvr>
                                      <p:to>
                                        <p:strVal val="visible"/>
                                      </p:to>
                                    </p:set>
                                    <p:anim calcmode="lin" valueType="num">
                                      <p:cBhvr>
                                        <p:cTn id="630" dur="500" fill="hold"/>
                                        <p:tgtEl>
                                          <p:spTgt spid="199"/>
                                        </p:tgtEl>
                                        <p:attrNameLst>
                                          <p:attrName>ppt_w</p:attrName>
                                        </p:attrNameLst>
                                      </p:cBhvr>
                                      <p:tavLst>
                                        <p:tav tm="0">
                                          <p:val>
                                            <p:fltVal val="0"/>
                                          </p:val>
                                        </p:tav>
                                        <p:tav tm="100000">
                                          <p:val>
                                            <p:strVal val="#ppt_w"/>
                                          </p:val>
                                        </p:tav>
                                      </p:tavLst>
                                    </p:anim>
                                    <p:anim calcmode="lin" valueType="num">
                                      <p:cBhvr>
                                        <p:cTn id="631" dur="500" fill="hold"/>
                                        <p:tgtEl>
                                          <p:spTgt spid="199"/>
                                        </p:tgtEl>
                                        <p:attrNameLst>
                                          <p:attrName>ppt_h</p:attrName>
                                        </p:attrNameLst>
                                      </p:cBhvr>
                                      <p:tavLst>
                                        <p:tav tm="0">
                                          <p:val>
                                            <p:fltVal val="0"/>
                                          </p:val>
                                        </p:tav>
                                        <p:tav tm="100000">
                                          <p:val>
                                            <p:strVal val="#ppt_h"/>
                                          </p:val>
                                        </p:tav>
                                      </p:tavLst>
                                    </p:anim>
                                    <p:animEffect transition="in" filter="fade">
                                      <p:cBhvr>
                                        <p:cTn id="632" dur="500"/>
                                        <p:tgtEl>
                                          <p:spTgt spid="199"/>
                                        </p:tgtEl>
                                      </p:cBhvr>
                                    </p:animEffect>
                                  </p:childTnLst>
                                </p:cTn>
                              </p:par>
                              <p:par>
                                <p:cTn id="633" presetID="26" presetClass="emph" presetSubtype="0" fill="hold" nodeType="withEffect">
                                  <p:stCondLst>
                                    <p:cond delay="500"/>
                                  </p:stCondLst>
                                  <p:childTnLst>
                                    <p:animEffect transition="out" filter="fade">
                                      <p:cBhvr>
                                        <p:cTn id="634" dur="500" tmFilter="0, 0; .2, .5; .8, .5; 1, 0"/>
                                        <p:tgtEl>
                                          <p:spTgt spid="199"/>
                                        </p:tgtEl>
                                      </p:cBhvr>
                                    </p:animEffect>
                                    <p:animScale>
                                      <p:cBhvr>
                                        <p:cTn id="635" dur="250" autoRev="1" fill="hold"/>
                                        <p:tgtEl>
                                          <p:spTgt spid="199"/>
                                        </p:tgtEl>
                                      </p:cBhvr>
                                      <p:by x="105000" y="105000"/>
                                    </p:animScale>
                                  </p:childTnLst>
                                </p:cTn>
                              </p:par>
                              <p:par>
                                <p:cTn id="636" presetID="53" presetClass="entr" presetSubtype="16" fill="hold" nodeType="withEffect">
                                  <p:stCondLst>
                                    <p:cond delay="0"/>
                                  </p:stCondLst>
                                  <p:childTnLst>
                                    <p:set>
                                      <p:cBhvr>
                                        <p:cTn id="637" dur="1" fill="hold">
                                          <p:stCondLst>
                                            <p:cond delay="0"/>
                                          </p:stCondLst>
                                        </p:cTn>
                                        <p:tgtEl>
                                          <p:spTgt spid="199"/>
                                        </p:tgtEl>
                                        <p:attrNameLst>
                                          <p:attrName>style.visibility</p:attrName>
                                        </p:attrNameLst>
                                      </p:cBhvr>
                                      <p:to>
                                        <p:strVal val="visible"/>
                                      </p:to>
                                    </p:set>
                                    <p:anim calcmode="lin" valueType="num">
                                      <p:cBhvr>
                                        <p:cTn id="638" dur="500" fill="hold"/>
                                        <p:tgtEl>
                                          <p:spTgt spid="199"/>
                                        </p:tgtEl>
                                        <p:attrNameLst>
                                          <p:attrName>ppt_w</p:attrName>
                                        </p:attrNameLst>
                                      </p:cBhvr>
                                      <p:tavLst>
                                        <p:tav tm="0">
                                          <p:val>
                                            <p:fltVal val="0"/>
                                          </p:val>
                                        </p:tav>
                                        <p:tav tm="100000">
                                          <p:val>
                                            <p:strVal val="#ppt_w"/>
                                          </p:val>
                                        </p:tav>
                                      </p:tavLst>
                                    </p:anim>
                                    <p:anim calcmode="lin" valueType="num">
                                      <p:cBhvr>
                                        <p:cTn id="639" dur="500" fill="hold"/>
                                        <p:tgtEl>
                                          <p:spTgt spid="199"/>
                                        </p:tgtEl>
                                        <p:attrNameLst>
                                          <p:attrName>ppt_h</p:attrName>
                                        </p:attrNameLst>
                                      </p:cBhvr>
                                      <p:tavLst>
                                        <p:tav tm="0">
                                          <p:val>
                                            <p:fltVal val="0"/>
                                          </p:val>
                                        </p:tav>
                                        <p:tav tm="100000">
                                          <p:val>
                                            <p:strVal val="#ppt_h"/>
                                          </p:val>
                                        </p:tav>
                                      </p:tavLst>
                                    </p:anim>
                                    <p:animEffect transition="in" filter="fade">
                                      <p:cBhvr>
                                        <p:cTn id="640" dur="500"/>
                                        <p:tgtEl>
                                          <p:spTgt spid="199"/>
                                        </p:tgtEl>
                                      </p:cBhvr>
                                    </p:animEffect>
                                  </p:childTnLst>
                                </p:cTn>
                              </p:par>
                              <p:par>
                                <p:cTn id="641" presetID="26" presetClass="emph" presetSubtype="0" fill="hold" nodeType="withEffect">
                                  <p:stCondLst>
                                    <p:cond delay="500"/>
                                  </p:stCondLst>
                                  <p:childTnLst>
                                    <p:animEffect transition="out" filter="fade">
                                      <p:cBhvr>
                                        <p:cTn id="642" dur="500" tmFilter="0, 0; .2, .5; .8, .5; 1, 0"/>
                                        <p:tgtEl>
                                          <p:spTgt spid="199"/>
                                        </p:tgtEl>
                                      </p:cBhvr>
                                    </p:animEffect>
                                    <p:animScale>
                                      <p:cBhvr>
                                        <p:cTn id="643" dur="250" autoRev="1" fill="hold"/>
                                        <p:tgtEl>
                                          <p:spTgt spid="199"/>
                                        </p:tgtEl>
                                      </p:cBhvr>
                                      <p:by x="105000" y="105000"/>
                                    </p:animScale>
                                  </p:childTnLst>
                                </p:cTn>
                              </p:par>
                              <p:par>
                                <p:cTn id="644" presetID="53" presetClass="entr" presetSubtype="16" fill="hold" nodeType="withEffect">
                                  <p:stCondLst>
                                    <p:cond delay="0"/>
                                  </p:stCondLst>
                                  <p:childTnLst>
                                    <p:set>
                                      <p:cBhvr>
                                        <p:cTn id="645" dur="1" fill="hold">
                                          <p:stCondLst>
                                            <p:cond delay="0"/>
                                          </p:stCondLst>
                                        </p:cTn>
                                        <p:tgtEl>
                                          <p:spTgt spid="201"/>
                                        </p:tgtEl>
                                        <p:attrNameLst>
                                          <p:attrName>style.visibility</p:attrName>
                                        </p:attrNameLst>
                                      </p:cBhvr>
                                      <p:to>
                                        <p:strVal val="visible"/>
                                      </p:to>
                                    </p:set>
                                    <p:anim calcmode="lin" valueType="num">
                                      <p:cBhvr>
                                        <p:cTn id="646" dur="500" fill="hold"/>
                                        <p:tgtEl>
                                          <p:spTgt spid="201"/>
                                        </p:tgtEl>
                                        <p:attrNameLst>
                                          <p:attrName>ppt_w</p:attrName>
                                        </p:attrNameLst>
                                      </p:cBhvr>
                                      <p:tavLst>
                                        <p:tav tm="0">
                                          <p:val>
                                            <p:fltVal val="0"/>
                                          </p:val>
                                        </p:tav>
                                        <p:tav tm="100000">
                                          <p:val>
                                            <p:strVal val="#ppt_w"/>
                                          </p:val>
                                        </p:tav>
                                      </p:tavLst>
                                    </p:anim>
                                    <p:anim calcmode="lin" valueType="num">
                                      <p:cBhvr>
                                        <p:cTn id="647" dur="500" fill="hold"/>
                                        <p:tgtEl>
                                          <p:spTgt spid="201"/>
                                        </p:tgtEl>
                                        <p:attrNameLst>
                                          <p:attrName>ppt_h</p:attrName>
                                        </p:attrNameLst>
                                      </p:cBhvr>
                                      <p:tavLst>
                                        <p:tav tm="0">
                                          <p:val>
                                            <p:fltVal val="0"/>
                                          </p:val>
                                        </p:tav>
                                        <p:tav tm="100000">
                                          <p:val>
                                            <p:strVal val="#ppt_h"/>
                                          </p:val>
                                        </p:tav>
                                      </p:tavLst>
                                    </p:anim>
                                    <p:animEffect transition="in" filter="fade">
                                      <p:cBhvr>
                                        <p:cTn id="648" dur="500"/>
                                        <p:tgtEl>
                                          <p:spTgt spid="201"/>
                                        </p:tgtEl>
                                      </p:cBhvr>
                                    </p:animEffect>
                                  </p:childTnLst>
                                </p:cTn>
                              </p:par>
                              <p:par>
                                <p:cTn id="649" presetID="26" presetClass="emph" presetSubtype="0" fill="hold" nodeType="withEffect">
                                  <p:stCondLst>
                                    <p:cond delay="500"/>
                                  </p:stCondLst>
                                  <p:childTnLst>
                                    <p:animEffect transition="out" filter="fade">
                                      <p:cBhvr>
                                        <p:cTn id="650" dur="500" tmFilter="0, 0; .2, .5; .8, .5; 1, 0"/>
                                        <p:tgtEl>
                                          <p:spTgt spid="201"/>
                                        </p:tgtEl>
                                      </p:cBhvr>
                                    </p:animEffect>
                                    <p:animScale>
                                      <p:cBhvr>
                                        <p:cTn id="651" dur="250" autoRev="1" fill="hold"/>
                                        <p:tgtEl>
                                          <p:spTgt spid="201"/>
                                        </p:tgtEl>
                                      </p:cBhvr>
                                      <p:by x="105000" y="105000"/>
                                    </p:animScale>
                                  </p:childTnLst>
                                </p:cTn>
                              </p:par>
                              <p:par>
                                <p:cTn id="652" presetID="53" presetClass="entr" presetSubtype="16" fill="hold" nodeType="withEffect">
                                  <p:stCondLst>
                                    <p:cond delay="0"/>
                                  </p:stCondLst>
                                  <p:childTnLst>
                                    <p:set>
                                      <p:cBhvr>
                                        <p:cTn id="653" dur="1" fill="hold">
                                          <p:stCondLst>
                                            <p:cond delay="0"/>
                                          </p:stCondLst>
                                        </p:cTn>
                                        <p:tgtEl>
                                          <p:spTgt spid="201"/>
                                        </p:tgtEl>
                                        <p:attrNameLst>
                                          <p:attrName>style.visibility</p:attrName>
                                        </p:attrNameLst>
                                      </p:cBhvr>
                                      <p:to>
                                        <p:strVal val="visible"/>
                                      </p:to>
                                    </p:set>
                                    <p:anim calcmode="lin" valueType="num">
                                      <p:cBhvr>
                                        <p:cTn id="654" dur="500" fill="hold"/>
                                        <p:tgtEl>
                                          <p:spTgt spid="201"/>
                                        </p:tgtEl>
                                        <p:attrNameLst>
                                          <p:attrName>ppt_w</p:attrName>
                                        </p:attrNameLst>
                                      </p:cBhvr>
                                      <p:tavLst>
                                        <p:tav tm="0">
                                          <p:val>
                                            <p:fltVal val="0"/>
                                          </p:val>
                                        </p:tav>
                                        <p:tav tm="100000">
                                          <p:val>
                                            <p:strVal val="#ppt_w"/>
                                          </p:val>
                                        </p:tav>
                                      </p:tavLst>
                                    </p:anim>
                                    <p:anim calcmode="lin" valueType="num">
                                      <p:cBhvr>
                                        <p:cTn id="655" dur="500" fill="hold"/>
                                        <p:tgtEl>
                                          <p:spTgt spid="201"/>
                                        </p:tgtEl>
                                        <p:attrNameLst>
                                          <p:attrName>ppt_h</p:attrName>
                                        </p:attrNameLst>
                                      </p:cBhvr>
                                      <p:tavLst>
                                        <p:tav tm="0">
                                          <p:val>
                                            <p:fltVal val="0"/>
                                          </p:val>
                                        </p:tav>
                                        <p:tav tm="100000">
                                          <p:val>
                                            <p:strVal val="#ppt_h"/>
                                          </p:val>
                                        </p:tav>
                                      </p:tavLst>
                                    </p:anim>
                                    <p:animEffect transition="in" filter="fade">
                                      <p:cBhvr>
                                        <p:cTn id="656" dur="500"/>
                                        <p:tgtEl>
                                          <p:spTgt spid="201"/>
                                        </p:tgtEl>
                                      </p:cBhvr>
                                    </p:animEffect>
                                  </p:childTnLst>
                                </p:cTn>
                              </p:par>
                              <p:par>
                                <p:cTn id="657" presetID="26" presetClass="emph" presetSubtype="0" fill="hold" nodeType="withEffect">
                                  <p:stCondLst>
                                    <p:cond delay="500"/>
                                  </p:stCondLst>
                                  <p:childTnLst>
                                    <p:animEffect transition="out" filter="fade">
                                      <p:cBhvr>
                                        <p:cTn id="658" dur="500" tmFilter="0, 0; .2, .5; .8, .5; 1, 0"/>
                                        <p:tgtEl>
                                          <p:spTgt spid="201"/>
                                        </p:tgtEl>
                                      </p:cBhvr>
                                    </p:animEffect>
                                    <p:animScale>
                                      <p:cBhvr>
                                        <p:cTn id="659" dur="250" autoRev="1" fill="hold"/>
                                        <p:tgtEl>
                                          <p:spTgt spid="201"/>
                                        </p:tgtEl>
                                      </p:cBhvr>
                                      <p:by x="105000" y="105000"/>
                                    </p:animScale>
                                  </p:childTnLst>
                                </p:cTn>
                              </p:par>
                              <p:par>
                                <p:cTn id="660" presetID="53" presetClass="entr" presetSubtype="16" fill="hold" nodeType="withEffect">
                                  <p:stCondLst>
                                    <p:cond delay="0"/>
                                  </p:stCondLst>
                                  <p:childTnLst>
                                    <p:set>
                                      <p:cBhvr>
                                        <p:cTn id="661" dur="1" fill="hold">
                                          <p:stCondLst>
                                            <p:cond delay="0"/>
                                          </p:stCondLst>
                                        </p:cTn>
                                        <p:tgtEl>
                                          <p:spTgt spid="201"/>
                                        </p:tgtEl>
                                        <p:attrNameLst>
                                          <p:attrName>style.visibility</p:attrName>
                                        </p:attrNameLst>
                                      </p:cBhvr>
                                      <p:to>
                                        <p:strVal val="visible"/>
                                      </p:to>
                                    </p:set>
                                    <p:anim calcmode="lin" valueType="num">
                                      <p:cBhvr>
                                        <p:cTn id="662" dur="500" fill="hold"/>
                                        <p:tgtEl>
                                          <p:spTgt spid="201"/>
                                        </p:tgtEl>
                                        <p:attrNameLst>
                                          <p:attrName>ppt_w</p:attrName>
                                        </p:attrNameLst>
                                      </p:cBhvr>
                                      <p:tavLst>
                                        <p:tav tm="0">
                                          <p:val>
                                            <p:fltVal val="0"/>
                                          </p:val>
                                        </p:tav>
                                        <p:tav tm="100000">
                                          <p:val>
                                            <p:strVal val="#ppt_w"/>
                                          </p:val>
                                        </p:tav>
                                      </p:tavLst>
                                    </p:anim>
                                    <p:anim calcmode="lin" valueType="num">
                                      <p:cBhvr>
                                        <p:cTn id="663" dur="500" fill="hold"/>
                                        <p:tgtEl>
                                          <p:spTgt spid="201"/>
                                        </p:tgtEl>
                                        <p:attrNameLst>
                                          <p:attrName>ppt_h</p:attrName>
                                        </p:attrNameLst>
                                      </p:cBhvr>
                                      <p:tavLst>
                                        <p:tav tm="0">
                                          <p:val>
                                            <p:fltVal val="0"/>
                                          </p:val>
                                        </p:tav>
                                        <p:tav tm="100000">
                                          <p:val>
                                            <p:strVal val="#ppt_h"/>
                                          </p:val>
                                        </p:tav>
                                      </p:tavLst>
                                    </p:anim>
                                    <p:animEffect transition="in" filter="fade">
                                      <p:cBhvr>
                                        <p:cTn id="664" dur="500"/>
                                        <p:tgtEl>
                                          <p:spTgt spid="201"/>
                                        </p:tgtEl>
                                      </p:cBhvr>
                                    </p:animEffect>
                                  </p:childTnLst>
                                </p:cTn>
                              </p:par>
                              <p:par>
                                <p:cTn id="665" presetID="26" presetClass="emph" presetSubtype="0" fill="hold" nodeType="withEffect">
                                  <p:stCondLst>
                                    <p:cond delay="500"/>
                                  </p:stCondLst>
                                  <p:childTnLst>
                                    <p:animEffect transition="out" filter="fade">
                                      <p:cBhvr>
                                        <p:cTn id="666" dur="500" tmFilter="0, 0; .2, .5; .8, .5; 1, 0"/>
                                        <p:tgtEl>
                                          <p:spTgt spid="201"/>
                                        </p:tgtEl>
                                      </p:cBhvr>
                                    </p:animEffect>
                                    <p:animScale>
                                      <p:cBhvr>
                                        <p:cTn id="667" dur="250" autoRev="1" fill="hold"/>
                                        <p:tgtEl>
                                          <p:spTgt spid="201"/>
                                        </p:tgtEl>
                                      </p:cBhvr>
                                      <p:by x="105000" y="105000"/>
                                    </p:animScale>
                                  </p:childTnLst>
                                </p:cTn>
                              </p:par>
                              <p:par>
                                <p:cTn id="668" presetID="53" presetClass="entr" presetSubtype="16" fill="hold" nodeType="withEffect">
                                  <p:stCondLst>
                                    <p:cond delay="0"/>
                                  </p:stCondLst>
                                  <p:childTnLst>
                                    <p:set>
                                      <p:cBhvr>
                                        <p:cTn id="669" dur="1" fill="hold">
                                          <p:stCondLst>
                                            <p:cond delay="0"/>
                                          </p:stCondLst>
                                        </p:cTn>
                                        <p:tgtEl>
                                          <p:spTgt spid="201"/>
                                        </p:tgtEl>
                                        <p:attrNameLst>
                                          <p:attrName>style.visibility</p:attrName>
                                        </p:attrNameLst>
                                      </p:cBhvr>
                                      <p:to>
                                        <p:strVal val="visible"/>
                                      </p:to>
                                    </p:set>
                                    <p:anim calcmode="lin" valueType="num">
                                      <p:cBhvr>
                                        <p:cTn id="670" dur="500" fill="hold"/>
                                        <p:tgtEl>
                                          <p:spTgt spid="201"/>
                                        </p:tgtEl>
                                        <p:attrNameLst>
                                          <p:attrName>ppt_w</p:attrName>
                                        </p:attrNameLst>
                                      </p:cBhvr>
                                      <p:tavLst>
                                        <p:tav tm="0">
                                          <p:val>
                                            <p:fltVal val="0"/>
                                          </p:val>
                                        </p:tav>
                                        <p:tav tm="100000">
                                          <p:val>
                                            <p:strVal val="#ppt_w"/>
                                          </p:val>
                                        </p:tav>
                                      </p:tavLst>
                                    </p:anim>
                                    <p:anim calcmode="lin" valueType="num">
                                      <p:cBhvr>
                                        <p:cTn id="671" dur="500" fill="hold"/>
                                        <p:tgtEl>
                                          <p:spTgt spid="201"/>
                                        </p:tgtEl>
                                        <p:attrNameLst>
                                          <p:attrName>ppt_h</p:attrName>
                                        </p:attrNameLst>
                                      </p:cBhvr>
                                      <p:tavLst>
                                        <p:tav tm="0">
                                          <p:val>
                                            <p:fltVal val="0"/>
                                          </p:val>
                                        </p:tav>
                                        <p:tav tm="100000">
                                          <p:val>
                                            <p:strVal val="#ppt_h"/>
                                          </p:val>
                                        </p:tav>
                                      </p:tavLst>
                                    </p:anim>
                                    <p:animEffect transition="in" filter="fade">
                                      <p:cBhvr>
                                        <p:cTn id="672" dur="500"/>
                                        <p:tgtEl>
                                          <p:spTgt spid="201"/>
                                        </p:tgtEl>
                                      </p:cBhvr>
                                    </p:animEffect>
                                  </p:childTnLst>
                                </p:cTn>
                              </p:par>
                              <p:par>
                                <p:cTn id="673" presetID="26" presetClass="emph" presetSubtype="0" fill="hold" nodeType="withEffect">
                                  <p:stCondLst>
                                    <p:cond delay="500"/>
                                  </p:stCondLst>
                                  <p:childTnLst>
                                    <p:animEffect transition="out" filter="fade">
                                      <p:cBhvr>
                                        <p:cTn id="674" dur="500" tmFilter="0, 0; .2, .5; .8, .5; 1, 0"/>
                                        <p:tgtEl>
                                          <p:spTgt spid="201"/>
                                        </p:tgtEl>
                                      </p:cBhvr>
                                    </p:animEffect>
                                    <p:animScale>
                                      <p:cBhvr>
                                        <p:cTn id="675" dur="250" autoRev="1" fill="hold"/>
                                        <p:tgtEl>
                                          <p:spTgt spid="201"/>
                                        </p:tgtEl>
                                      </p:cBhvr>
                                      <p:by x="105000" y="105000"/>
                                    </p:animScale>
                                  </p:childTnLst>
                                </p:cTn>
                              </p:par>
                              <p:par>
                                <p:cTn id="676" presetID="53" presetClass="entr" presetSubtype="16" fill="hold" grpId="0" nodeType="withEffect">
                                  <p:stCondLst>
                                    <p:cond delay="0"/>
                                  </p:stCondLst>
                                  <p:childTnLst>
                                    <p:set>
                                      <p:cBhvr>
                                        <p:cTn id="677" dur="1" fill="hold">
                                          <p:stCondLst>
                                            <p:cond delay="0"/>
                                          </p:stCondLst>
                                        </p:cTn>
                                        <p:tgtEl>
                                          <p:spTgt spid="166"/>
                                        </p:tgtEl>
                                        <p:attrNameLst>
                                          <p:attrName>style.visibility</p:attrName>
                                        </p:attrNameLst>
                                      </p:cBhvr>
                                      <p:to>
                                        <p:strVal val="visible"/>
                                      </p:to>
                                    </p:set>
                                    <p:anim calcmode="lin" valueType="num">
                                      <p:cBhvr>
                                        <p:cTn id="678" dur="500" fill="hold"/>
                                        <p:tgtEl>
                                          <p:spTgt spid="166"/>
                                        </p:tgtEl>
                                        <p:attrNameLst>
                                          <p:attrName>ppt_w</p:attrName>
                                        </p:attrNameLst>
                                      </p:cBhvr>
                                      <p:tavLst>
                                        <p:tav tm="0">
                                          <p:val>
                                            <p:fltVal val="0"/>
                                          </p:val>
                                        </p:tav>
                                        <p:tav tm="100000">
                                          <p:val>
                                            <p:strVal val="#ppt_w"/>
                                          </p:val>
                                        </p:tav>
                                      </p:tavLst>
                                    </p:anim>
                                    <p:anim calcmode="lin" valueType="num">
                                      <p:cBhvr>
                                        <p:cTn id="679" dur="500" fill="hold"/>
                                        <p:tgtEl>
                                          <p:spTgt spid="166"/>
                                        </p:tgtEl>
                                        <p:attrNameLst>
                                          <p:attrName>ppt_h</p:attrName>
                                        </p:attrNameLst>
                                      </p:cBhvr>
                                      <p:tavLst>
                                        <p:tav tm="0">
                                          <p:val>
                                            <p:fltVal val="0"/>
                                          </p:val>
                                        </p:tav>
                                        <p:tav tm="100000">
                                          <p:val>
                                            <p:strVal val="#ppt_h"/>
                                          </p:val>
                                        </p:tav>
                                      </p:tavLst>
                                    </p:anim>
                                    <p:animEffect transition="in" filter="fade">
                                      <p:cBhvr>
                                        <p:cTn id="680" dur="500"/>
                                        <p:tgtEl>
                                          <p:spTgt spid="166"/>
                                        </p:tgtEl>
                                      </p:cBhvr>
                                    </p:animEffect>
                                  </p:childTnLst>
                                  <p:subTnLst>
                                    <p:audio>
                                      <p:cMediaNode>
                                        <p:cTn display="0" masterRel="sameClick">
                                          <p:stCondLst>
                                            <p:cond evt="begin" delay="0">
                                              <p:tn val="676"/>
                                            </p:cond>
                                          </p:stCondLst>
                                          <p:endCondLst>
                                            <p:cond evt="onStopAudio" delay="0">
                                              <p:tgtEl>
                                                <p:sldTgt/>
                                              </p:tgtEl>
                                            </p:cond>
                                          </p:endCondLst>
                                        </p:cTn>
                                        <p:tgtEl>
                                          <p:sndTgt r:embed="rId3" name="Bling.wav"/>
                                        </p:tgtEl>
                                      </p:cMediaNode>
                                    </p:audio>
                                  </p:subTnLst>
                                </p:cTn>
                              </p:par>
                              <p:par>
                                <p:cTn id="681" presetID="26" presetClass="emph" presetSubtype="0" fill="hold" grpId="1" nodeType="withEffect">
                                  <p:stCondLst>
                                    <p:cond delay="500"/>
                                  </p:stCondLst>
                                  <p:childTnLst>
                                    <p:animEffect transition="out" filter="fade">
                                      <p:cBhvr>
                                        <p:cTn id="682" dur="500" tmFilter="0, 0; .2, .5; .8, .5; 1, 0"/>
                                        <p:tgtEl>
                                          <p:spTgt spid="166"/>
                                        </p:tgtEl>
                                      </p:cBhvr>
                                    </p:animEffect>
                                    <p:animScale>
                                      <p:cBhvr>
                                        <p:cTn id="683" dur="250" autoRev="1" fill="hold"/>
                                        <p:tgtEl>
                                          <p:spTgt spid="166"/>
                                        </p:tgtEl>
                                      </p:cBhvr>
                                      <p:by x="105000" y="105000"/>
                                    </p:animScale>
                                  </p:childTnLst>
                                </p:cTn>
                              </p:par>
                              <p:par>
                                <p:cTn id="684" presetID="53" presetClass="entr" presetSubtype="16" fill="hold" nodeType="withEffect">
                                  <p:stCondLst>
                                    <p:cond delay="0"/>
                                  </p:stCondLst>
                                  <p:childTnLst>
                                    <p:set>
                                      <p:cBhvr>
                                        <p:cTn id="685" dur="1" fill="hold">
                                          <p:stCondLst>
                                            <p:cond delay="0"/>
                                          </p:stCondLst>
                                        </p:cTn>
                                        <p:tgtEl>
                                          <p:spTgt spid="168"/>
                                        </p:tgtEl>
                                        <p:attrNameLst>
                                          <p:attrName>style.visibility</p:attrName>
                                        </p:attrNameLst>
                                      </p:cBhvr>
                                      <p:to>
                                        <p:strVal val="visible"/>
                                      </p:to>
                                    </p:set>
                                    <p:anim calcmode="lin" valueType="num">
                                      <p:cBhvr>
                                        <p:cTn id="686" dur="500" fill="hold"/>
                                        <p:tgtEl>
                                          <p:spTgt spid="168"/>
                                        </p:tgtEl>
                                        <p:attrNameLst>
                                          <p:attrName>ppt_w</p:attrName>
                                        </p:attrNameLst>
                                      </p:cBhvr>
                                      <p:tavLst>
                                        <p:tav tm="0">
                                          <p:val>
                                            <p:fltVal val="0"/>
                                          </p:val>
                                        </p:tav>
                                        <p:tav tm="100000">
                                          <p:val>
                                            <p:strVal val="#ppt_w"/>
                                          </p:val>
                                        </p:tav>
                                      </p:tavLst>
                                    </p:anim>
                                    <p:anim calcmode="lin" valueType="num">
                                      <p:cBhvr>
                                        <p:cTn id="687" dur="500" fill="hold"/>
                                        <p:tgtEl>
                                          <p:spTgt spid="168"/>
                                        </p:tgtEl>
                                        <p:attrNameLst>
                                          <p:attrName>ppt_h</p:attrName>
                                        </p:attrNameLst>
                                      </p:cBhvr>
                                      <p:tavLst>
                                        <p:tav tm="0">
                                          <p:val>
                                            <p:fltVal val="0"/>
                                          </p:val>
                                        </p:tav>
                                        <p:tav tm="100000">
                                          <p:val>
                                            <p:strVal val="#ppt_h"/>
                                          </p:val>
                                        </p:tav>
                                      </p:tavLst>
                                    </p:anim>
                                    <p:animEffect transition="in" filter="fade">
                                      <p:cBhvr>
                                        <p:cTn id="688" dur="500"/>
                                        <p:tgtEl>
                                          <p:spTgt spid="168"/>
                                        </p:tgtEl>
                                      </p:cBhvr>
                                    </p:animEffect>
                                  </p:childTnLst>
                                </p:cTn>
                              </p:par>
                              <p:par>
                                <p:cTn id="689" presetID="26" presetClass="emph" presetSubtype="0" fill="hold" nodeType="withEffect">
                                  <p:stCondLst>
                                    <p:cond delay="500"/>
                                  </p:stCondLst>
                                  <p:childTnLst>
                                    <p:animEffect transition="out" filter="fade">
                                      <p:cBhvr>
                                        <p:cTn id="690" dur="500" tmFilter="0, 0; .2, .5; .8, .5; 1, 0"/>
                                        <p:tgtEl>
                                          <p:spTgt spid="168"/>
                                        </p:tgtEl>
                                      </p:cBhvr>
                                    </p:animEffect>
                                    <p:animScale>
                                      <p:cBhvr>
                                        <p:cTn id="691" dur="250" autoRev="1" fill="hold"/>
                                        <p:tgtEl>
                                          <p:spTgt spid="168"/>
                                        </p:tgtEl>
                                      </p:cBhvr>
                                      <p:by x="105000" y="105000"/>
                                    </p:animScale>
                                  </p:childTnLst>
                                </p:cTn>
                              </p:par>
                              <p:par>
                                <p:cTn id="692" presetID="53" presetClass="entr" presetSubtype="16" fill="hold" nodeType="withEffect">
                                  <p:stCondLst>
                                    <p:cond delay="0"/>
                                  </p:stCondLst>
                                  <p:childTnLst>
                                    <p:set>
                                      <p:cBhvr>
                                        <p:cTn id="693" dur="1" fill="hold">
                                          <p:stCondLst>
                                            <p:cond delay="0"/>
                                          </p:stCondLst>
                                        </p:cTn>
                                        <p:tgtEl>
                                          <p:spTgt spid="187"/>
                                        </p:tgtEl>
                                        <p:attrNameLst>
                                          <p:attrName>style.visibility</p:attrName>
                                        </p:attrNameLst>
                                      </p:cBhvr>
                                      <p:to>
                                        <p:strVal val="visible"/>
                                      </p:to>
                                    </p:set>
                                    <p:anim calcmode="lin" valueType="num">
                                      <p:cBhvr>
                                        <p:cTn id="694" dur="500" fill="hold"/>
                                        <p:tgtEl>
                                          <p:spTgt spid="187"/>
                                        </p:tgtEl>
                                        <p:attrNameLst>
                                          <p:attrName>ppt_w</p:attrName>
                                        </p:attrNameLst>
                                      </p:cBhvr>
                                      <p:tavLst>
                                        <p:tav tm="0">
                                          <p:val>
                                            <p:fltVal val="0"/>
                                          </p:val>
                                        </p:tav>
                                        <p:tav tm="100000">
                                          <p:val>
                                            <p:strVal val="#ppt_w"/>
                                          </p:val>
                                        </p:tav>
                                      </p:tavLst>
                                    </p:anim>
                                    <p:anim calcmode="lin" valueType="num">
                                      <p:cBhvr>
                                        <p:cTn id="695" dur="500" fill="hold"/>
                                        <p:tgtEl>
                                          <p:spTgt spid="187"/>
                                        </p:tgtEl>
                                        <p:attrNameLst>
                                          <p:attrName>ppt_h</p:attrName>
                                        </p:attrNameLst>
                                      </p:cBhvr>
                                      <p:tavLst>
                                        <p:tav tm="0">
                                          <p:val>
                                            <p:fltVal val="0"/>
                                          </p:val>
                                        </p:tav>
                                        <p:tav tm="100000">
                                          <p:val>
                                            <p:strVal val="#ppt_h"/>
                                          </p:val>
                                        </p:tav>
                                      </p:tavLst>
                                    </p:anim>
                                    <p:animEffect transition="in" filter="fade">
                                      <p:cBhvr>
                                        <p:cTn id="696" dur="500"/>
                                        <p:tgtEl>
                                          <p:spTgt spid="187"/>
                                        </p:tgtEl>
                                      </p:cBhvr>
                                    </p:animEffect>
                                  </p:childTnLst>
                                </p:cTn>
                              </p:par>
                              <p:par>
                                <p:cTn id="697" presetID="26" presetClass="emph" presetSubtype="0" fill="hold" nodeType="withEffect">
                                  <p:stCondLst>
                                    <p:cond delay="500"/>
                                  </p:stCondLst>
                                  <p:childTnLst>
                                    <p:animEffect transition="out" filter="fade">
                                      <p:cBhvr>
                                        <p:cTn id="698" dur="500" tmFilter="0, 0; .2, .5; .8, .5; 1, 0"/>
                                        <p:tgtEl>
                                          <p:spTgt spid="187"/>
                                        </p:tgtEl>
                                      </p:cBhvr>
                                    </p:animEffect>
                                    <p:animScale>
                                      <p:cBhvr>
                                        <p:cTn id="699" dur="250" autoRev="1" fill="hold"/>
                                        <p:tgtEl>
                                          <p:spTgt spid="187"/>
                                        </p:tgtEl>
                                      </p:cBhvr>
                                      <p:by x="105000" y="105000"/>
                                    </p:animScale>
                                  </p:childTnLst>
                                </p:cTn>
                              </p:par>
                              <p:par>
                                <p:cTn id="700" presetID="53" presetClass="entr" presetSubtype="16" fill="hold" grpId="0" nodeType="withEffect">
                                  <p:stCondLst>
                                    <p:cond delay="0"/>
                                  </p:stCondLst>
                                  <p:childTnLst>
                                    <p:set>
                                      <p:cBhvr>
                                        <p:cTn id="701" dur="1" fill="hold">
                                          <p:stCondLst>
                                            <p:cond delay="0"/>
                                          </p:stCondLst>
                                        </p:cTn>
                                        <p:tgtEl>
                                          <p:spTgt spid="168"/>
                                        </p:tgtEl>
                                        <p:attrNameLst>
                                          <p:attrName>style.visibility</p:attrName>
                                        </p:attrNameLst>
                                      </p:cBhvr>
                                      <p:to>
                                        <p:strVal val="visible"/>
                                      </p:to>
                                    </p:set>
                                    <p:anim calcmode="lin" valueType="num">
                                      <p:cBhvr>
                                        <p:cTn id="702" dur="500" fill="hold"/>
                                        <p:tgtEl>
                                          <p:spTgt spid="168"/>
                                        </p:tgtEl>
                                        <p:attrNameLst>
                                          <p:attrName>ppt_w</p:attrName>
                                        </p:attrNameLst>
                                      </p:cBhvr>
                                      <p:tavLst>
                                        <p:tav tm="0">
                                          <p:val>
                                            <p:fltVal val="0"/>
                                          </p:val>
                                        </p:tav>
                                        <p:tav tm="100000">
                                          <p:val>
                                            <p:strVal val="#ppt_w"/>
                                          </p:val>
                                        </p:tav>
                                      </p:tavLst>
                                    </p:anim>
                                    <p:anim calcmode="lin" valueType="num">
                                      <p:cBhvr>
                                        <p:cTn id="703" dur="500" fill="hold"/>
                                        <p:tgtEl>
                                          <p:spTgt spid="168"/>
                                        </p:tgtEl>
                                        <p:attrNameLst>
                                          <p:attrName>ppt_h</p:attrName>
                                        </p:attrNameLst>
                                      </p:cBhvr>
                                      <p:tavLst>
                                        <p:tav tm="0">
                                          <p:val>
                                            <p:fltVal val="0"/>
                                          </p:val>
                                        </p:tav>
                                        <p:tav tm="100000">
                                          <p:val>
                                            <p:strVal val="#ppt_h"/>
                                          </p:val>
                                        </p:tav>
                                      </p:tavLst>
                                    </p:anim>
                                    <p:animEffect transition="in" filter="fade">
                                      <p:cBhvr>
                                        <p:cTn id="704" dur="500"/>
                                        <p:tgtEl>
                                          <p:spTgt spid="168"/>
                                        </p:tgtEl>
                                      </p:cBhvr>
                                    </p:animEffect>
                                  </p:childTnLst>
                                  <p:subTnLst>
                                    <p:audio>
                                      <p:cMediaNode>
                                        <p:cTn display="0" masterRel="sameClick">
                                          <p:stCondLst>
                                            <p:cond evt="begin" delay="0">
                                              <p:tn val="700"/>
                                            </p:cond>
                                          </p:stCondLst>
                                          <p:endCondLst>
                                            <p:cond evt="onStopAudio" delay="0">
                                              <p:tgtEl>
                                                <p:sldTgt/>
                                              </p:tgtEl>
                                            </p:cond>
                                          </p:endCondLst>
                                        </p:cTn>
                                        <p:tgtEl>
                                          <p:sndTgt r:embed="rId3" name="Bling.wav"/>
                                        </p:tgtEl>
                                      </p:cMediaNode>
                                    </p:audio>
                                  </p:subTnLst>
                                </p:cTn>
                              </p:par>
                              <p:par>
                                <p:cTn id="705" presetID="26" presetClass="emph" presetSubtype="0" fill="hold" grpId="1" nodeType="withEffect">
                                  <p:stCondLst>
                                    <p:cond delay="500"/>
                                  </p:stCondLst>
                                  <p:childTnLst>
                                    <p:animEffect transition="out" filter="fade">
                                      <p:cBhvr>
                                        <p:cTn id="706" dur="500" tmFilter="0, 0; .2, .5; .8, .5; 1, 0"/>
                                        <p:tgtEl>
                                          <p:spTgt spid="168"/>
                                        </p:tgtEl>
                                      </p:cBhvr>
                                    </p:animEffect>
                                    <p:animScale>
                                      <p:cBhvr>
                                        <p:cTn id="707" dur="250" autoRev="1" fill="hold"/>
                                        <p:tgtEl>
                                          <p:spTgt spid="168"/>
                                        </p:tgtEl>
                                      </p:cBhvr>
                                      <p:by x="105000" y="105000"/>
                                    </p:animScale>
                                  </p:childTnLst>
                                </p:cTn>
                              </p:par>
                              <p:par>
                                <p:cTn id="708" presetID="53" presetClass="entr" presetSubtype="16" fill="hold" grpId="0" nodeType="withEffect">
                                  <p:stCondLst>
                                    <p:cond delay="0"/>
                                  </p:stCondLst>
                                  <p:childTnLst>
                                    <p:set>
                                      <p:cBhvr>
                                        <p:cTn id="709" dur="1" fill="hold">
                                          <p:stCondLst>
                                            <p:cond delay="0"/>
                                          </p:stCondLst>
                                        </p:cTn>
                                        <p:tgtEl>
                                          <p:spTgt spid="187"/>
                                        </p:tgtEl>
                                        <p:attrNameLst>
                                          <p:attrName>style.visibility</p:attrName>
                                        </p:attrNameLst>
                                      </p:cBhvr>
                                      <p:to>
                                        <p:strVal val="visible"/>
                                      </p:to>
                                    </p:set>
                                    <p:anim calcmode="lin" valueType="num">
                                      <p:cBhvr>
                                        <p:cTn id="710" dur="500" fill="hold"/>
                                        <p:tgtEl>
                                          <p:spTgt spid="187"/>
                                        </p:tgtEl>
                                        <p:attrNameLst>
                                          <p:attrName>ppt_w</p:attrName>
                                        </p:attrNameLst>
                                      </p:cBhvr>
                                      <p:tavLst>
                                        <p:tav tm="0">
                                          <p:val>
                                            <p:fltVal val="0"/>
                                          </p:val>
                                        </p:tav>
                                        <p:tav tm="100000">
                                          <p:val>
                                            <p:strVal val="#ppt_w"/>
                                          </p:val>
                                        </p:tav>
                                      </p:tavLst>
                                    </p:anim>
                                    <p:anim calcmode="lin" valueType="num">
                                      <p:cBhvr>
                                        <p:cTn id="711" dur="500" fill="hold"/>
                                        <p:tgtEl>
                                          <p:spTgt spid="187"/>
                                        </p:tgtEl>
                                        <p:attrNameLst>
                                          <p:attrName>ppt_h</p:attrName>
                                        </p:attrNameLst>
                                      </p:cBhvr>
                                      <p:tavLst>
                                        <p:tav tm="0">
                                          <p:val>
                                            <p:fltVal val="0"/>
                                          </p:val>
                                        </p:tav>
                                        <p:tav tm="100000">
                                          <p:val>
                                            <p:strVal val="#ppt_h"/>
                                          </p:val>
                                        </p:tav>
                                      </p:tavLst>
                                    </p:anim>
                                    <p:animEffect transition="in" filter="fade">
                                      <p:cBhvr>
                                        <p:cTn id="712" dur="500"/>
                                        <p:tgtEl>
                                          <p:spTgt spid="187"/>
                                        </p:tgtEl>
                                      </p:cBhvr>
                                    </p:animEffect>
                                  </p:childTnLst>
                                  <p:subTnLst>
                                    <p:audio>
                                      <p:cMediaNode>
                                        <p:cTn display="0" masterRel="sameClick">
                                          <p:stCondLst>
                                            <p:cond evt="begin" delay="0">
                                              <p:tn val="708"/>
                                            </p:cond>
                                          </p:stCondLst>
                                          <p:endCondLst>
                                            <p:cond evt="onStopAudio" delay="0">
                                              <p:tgtEl>
                                                <p:sldTgt/>
                                              </p:tgtEl>
                                            </p:cond>
                                          </p:endCondLst>
                                        </p:cTn>
                                        <p:tgtEl>
                                          <p:sndTgt r:embed="rId3" name="Bling.wav"/>
                                        </p:tgtEl>
                                      </p:cMediaNode>
                                    </p:audio>
                                  </p:subTnLst>
                                </p:cTn>
                              </p:par>
                              <p:par>
                                <p:cTn id="713" presetID="26" presetClass="emph" presetSubtype="0" fill="hold" grpId="1" nodeType="withEffect">
                                  <p:stCondLst>
                                    <p:cond delay="500"/>
                                  </p:stCondLst>
                                  <p:childTnLst>
                                    <p:animEffect transition="out" filter="fade">
                                      <p:cBhvr>
                                        <p:cTn id="714" dur="500" tmFilter="0, 0; .2, .5; .8, .5; 1, 0"/>
                                        <p:tgtEl>
                                          <p:spTgt spid="187"/>
                                        </p:tgtEl>
                                      </p:cBhvr>
                                    </p:animEffect>
                                    <p:animScale>
                                      <p:cBhvr>
                                        <p:cTn id="715" dur="250" autoRev="1" fill="hold"/>
                                        <p:tgtEl>
                                          <p:spTgt spid="187"/>
                                        </p:tgtEl>
                                      </p:cBhvr>
                                      <p:by x="105000" y="105000"/>
                                    </p:animScale>
                                  </p:childTnLst>
                                </p:cTn>
                              </p:par>
                              <p:par>
                                <p:cTn id="716" presetID="53" presetClass="entr" presetSubtype="16" fill="hold" nodeType="withEffect">
                                  <p:stCondLst>
                                    <p:cond delay="0"/>
                                  </p:stCondLst>
                                  <p:childTnLst>
                                    <p:set>
                                      <p:cBhvr>
                                        <p:cTn id="717" dur="1" fill="hold">
                                          <p:stCondLst>
                                            <p:cond delay="0"/>
                                          </p:stCondLst>
                                        </p:cTn>
                                        <p:tgtEl>
                                          <p:spTgt spid="199"/>
                                        </p:tgtEl>
                                        <p:attrNameLst>
                                          <p:attrName>style.visibility</p:attrName>
                                        </p:attrNameLst>
                                      </p:cBhvr>
                                      <p:to>
                                        <p:strVal val="visible"/>
                                      </p:to>
                                    </p:set>
                                    <p:anim calcmode="lin" valueType="num">
                                      <p:cBhvr>
                                        <p:cTn id="718" dur="500" fill="hold"/>
                                        <p:tgtEl>
                                          <p:spTgt spid="199"/>
                                        </p:tgtEl>
                                        <p:attrNameLst>
                                          <p:attrName>ppt_w</p:attrName>
                                        </p:attrNameLst>
                                      </p:cBhvr>
                                      <p:tavLst>
                                        <p:tav tm="0">
                                          <p:val>
                                            <p:fltVal val="0"/>
                                          </p:val>
                                        </p:tav>
                                        <p:tav tm="100000">
                                          <p:val>
                                            <p:strVal val="#ppt_w"/>
                                          </p:val>
                                        </p:tav>
                                      </p:tavLst>
                                    </p:anim>
                                    <p:anim calcmode="lin" valueType="num">
                                      <p:cBhvr>
                                        <p:cTn id="719" dur="500" fill="hold"/>
                                        <p:tgtEl>
                                          <p:spTgt spid="199"/>
                                        </p:tgtEl>
                                        <p:attrNameLst>
                                          <p:attrName>ppt_h</p:attrName>
                                        </p:attrNameLst>
                                      </p:cBhvr>
                                      <p:tavLst>
                                        <p:tav tm="0">
                                          <p:val>
                                            <p:fltVal val="0"/>
                                          </p:val>
                                        </p:tav>
                                        <p:tav tm="100000">
                                          <p:val>
                                            <p:strVal val="#ppt_h"/>
                                          </p:val>
                                        </p:tav>
                                      </p:tavLst>
                                    </p:anim>
                                    <p:animEffect transition="in" filter="fade">
                                      <p:cBhvr>
                                        <p:cTn id="720" dur="500"/>
                                        <p:tgtEl>
                                          <p:spTgt spid="199"/>
                                        </p:tgtEl>
                                      </p:cBhvr>
                                    </p:animEffect>
                                  </p:childTnLst>
                                </p:cTn>
                              </p:par>
                              <p:par>
                                <p:cTn id="721" presetID="26" presetClass="emph" presetSubtype="0" fill="hold" nodeType="withEffect">
                                  <p:stCondLst>
                                    <p:cond delay="500"/>
                                  </p:stCondLst>
                                  <p:childTnLst>
                                    <p:animEffect transition="out" filter="fade">
                                      <p:cBhvr>
                                        <p:cTn id="722" dur="500" tmFilter="0, 0; .2, .5; .8, .5; 1, 0"/>
                                        <p:tgtEl>
                                          <p:spTgt spid="199"/>
                                        </p:tgtEl>
                                      </p:cBhvr>
                                    </p:animEffect>
                                    <p:animScale>
                                      <p:cBhvr>
                                        <p:cTn id="723" dur="250" autoRev="1" fill="hold"/>
                                        <p:tgtEl>
                                          <p:spTgt spid="199"/>
                                        </p:tgtEl>
                                      </p:cBhvr>
                                      <p:by x="105000" y="105000"/>
                                    </p:animScale>
                                  </p:childTnLst>
                                </p:cTn>
                              </p:par>
                              <p:par>
                                <p:cTn id="724" presetID="53" presetClass="entr" presetSubtype="16" fill="hold" grpId="0" nodeType="withEffect">
                                  <p:stCondLst>
                                    <p:cond delay="0"/>
                                  </p:stCondLst>
                                  <p:childTnLst>
                                    <p:set>
                                      <p:cBhvr>
                                        <p:cTn id="725" dur="1" fill="hold">
                                          <p:stCondLst>
                                            <p:cond delay="0"/>
                                          </p:stCondLst>
                                        </p:cTn>
                                        <p:tgtEl>
                                          <p:spTgt spid="199"/>
                                        </p:tgtEl>
                                        <p:attrNameLst>
                                          <p:attrName>style.visibility</p:attrName>
                                        </p:attrNameLst>
                                      </p:cBhvr>
                                      <p:to>
                                        <p:strVal val="visible"/>
                                      </p:to>
                                    </p:set>
                                    <p:anim calcmode="lin" valueType="num">
                                      <p:cBhvr>
                                        <p:cTn id="726" dur="500" fill="hold"/>
                                        <p:tgtEl>
                                          <p:spTgt spid="199"/>
                                        </p:tgtEl>
                                        <p:attrNameLst>
                                          <p:attrName>ppt_w</p:attrName>
                                        </p:attrNameLst>
                                      </p:cBhvr>
                                      <p:tavLst>
                                        <p:tav tm="0">
                                          <p:val>
                                            <p:fltVal val="0"/>
                                          </p:val>
                                        </p:tav>
                                        <p:tav tm="100000">
                                          <p:val>
                                            <p:strVal val="#ppt_w"/>
                                          </p:val>
                                        </p:tav>
                                      </p:tavLst>
                                    </p:anim>
                                    <p:anim calcmode="lin" valueType="num">
                                      <p:cBhvr>
                                        <p:cTn id="727" dur="500" fill="hold"/>
                                        <p:tgtEl>
                                          <p:spTgt spid="199"/>
                                        </p:tgtEl>
                                        <p:attrNameLst>
                                          <p:attrName>ppt_h</p:attrName>
                                        </p:attrNameLst>
                                      </p:cBhvr>
                                      <p:tavLst>
                                        <p:tav tm="0">
                                          <p:val>
                                            <p:fltVal val="0"/>
                                          </p:val>
                                        </p:tav>
                                        <p:tav tm="100000">
                                          <p:val>
                                            <p:strVal val="#ppt_h"/>
                                          </p:val>
                                        </p:tav>
                                      </p:tavLst>
                                    </p:anim>
                                    <p:animEffect transition="in" filter="fade">
                                      <p:cBhvr>
                                        <p:cTn id="728" dur="500"/>
                                        <p:tgtEl>
                                          <p:spTgt spid="199"/>
                                        </p:tgtEl>
                                      </p:cBhvr>
                                    </p:animEffect>
                                  </p:childTnLst>
                                  <p:subTnLst>
                                    <p:audio>
                                      <p:cMediaNode>
                                        <p:cTn display="0" masterRel="sameClick">
                                          <p:stCondLst>
                                            <p:cond evt="begin" delay="0">
                                              <p:tn val="724"/>
                                            </p:cond>
                                          </p:stCondLst>
                                          <p:endCondLst>
                                            <p:cond evt="onStopAudio" delay="0">
                                              <p:tgtEl>
                                                <p:sldTgt/>
                                              </p:tgtEl>
                                            </p:cond>
                                          </p:endCondLst>
                                        </p:cTn>
                                        <p:tgtEl>
                                          <p:sndTgt r:embed="rId3" name="Bling.wav"/>
                                        </p:tgtEl>
                                      </p:cMediaNode>
                                    </p:audio>
                                  </p:subTnLst>
                                </p:cTn>
                              </p:par>
                              <p:par>
                                <p:cTn id="729" presetID="26" presetClass="emph" presetSubtype="0" fill="hold" grpId="1" nodeType="withEffect">
                                  <p:stCondLst>
                                    <p:cond delay="500"/>
                                  </p:stCondLst>
                                  <p:childTnLst>
                                    <p:animEffect transition="out" filter="fade">
                                      <p:cBhvr>
                                        <p:cTn id="730" dur="500" tmFilter="0, 0; .2, .5; .8, .5; 1, 0"/>
                                        <p:tgtEl>
                                          <p:spTgt spid="199"/>
                                        </p:tgtEl>
                                      </p:cBhvr>
                                    </p:animEffect>
                                    <p:animScale>
                                      <p:cBhvr>
                                        <p:cTn id="731" dur="250" autoRev="1" fill="hold"/>
                                        <p:tgtEl>
                                          <p:spTgt spid="199"/>
                                        </p:tgtEl>
                                      </p:cBhvr>
                                      <p:by x="105000" y="105000"/>
                                    </p:animScale>
                                  </p:childTnLst>
                                </p:cTn>
                              </p:par>
                              <p:par>
                                <p:cTn id="732" presetID="53" presetClass="entr" presetSubtype="16" fill="hold" nodeType="withEffect">
                                  <p:stCondLst>
                                    <p:cond delay="0"/>
                                  </p:stCondLst>
                                  <p:childTnLst>
                                    <p:set>
                                      <p:cBhvr>
                                        <p:cTn id="733" dur="1" fill="hold">
                                          <p:stCondLst>
                                            <p:cond delay="0"/>
                                          </p:stCondLst>
                                        </p:cTn>
                                        <p:tgtEl>
                                          <p:spTgt spid="201"/>
                                        </p:tgtEl>
                                        <p:attrNameLst>
                                          <p:attrName>style.visibility</p:attrName>
                                        </p:attrNameLst>
                                      </p:cBhvr>
                                      <p:to>
                                        <p:strVal val="visible"/>
                                      </p:to>
                                    </p:set>
                                    <p:anim calcmode="lin" valueType="num">
                                      <p:cBhvr>
                                        <p:cTn id="734" dur="500" fill="hold"/>
                                        <p:tgtEl>
                                          <p:spTgt spid="201"/>
                                        </p:tgtEl>
                                        <p:attrNameLst>
                                          <p:attrName>ppt_w</p:attrName>
                                        </p:attrNameLst>
                                      </p:cBhvr>
                                      <p:tavLst>
                                        <p:tav tm="0">
                                          <p:val>
                                            <p:fltVal val="0"/>
                                          </p:val>
                                        </p:tav>
                                        <p:tav tm="100000">
                                          <p:val>
                                            <p:strVal val="#ppt_w"/>
                                          </p:val>
                                        </p:tav>
                                      </p:tavLst>
                                    </p:anim>
                                    <p:anim calcmode="lin" valueType="num">
                                      <p:cBhvr>
                                        <p:cTn id="735" dur="500" fill="hold"/>
                                        <p:tgtEl>
                                          <p:spTgt spid="201"/>
                                        </p:tgtEl>
                                        <p:attrNameLst>
                                          <p:attrName>ppt_h</p:attrName>
                                        </p:attrNameLst>
                                      </p:cBhvr>
                                      <p:tavLst>
                                        <p:tav tm="0">
                                          <p:val>
                                            <p:fltVal val="0"/>
                                          </p:val>
                                        </p:tav>
                                        <p:tav tm="100000">
                                          <p:val>
                                            <p:strVal val="#ppt_h"/>
                                          </p:val>
                                        </p:tav>
                                      </p:tavLst>
                                    </p:anim>
                                    <p:animEffect transition="in" filter="fade">
                                      <p:cBhvr>
                                        <p:cTn id="736" dur="500"/>
                                        <p:tgtEl>
                                          <p:spTgt spid="201"/>
                                        </p:tgtEl>
                                      </p:cBhvr>
                                    </p:animEffect>
                                  </p:childTnLst>
                                </p:cTn>
                              </p:par>
                              <p:par>
                                <p:cTn id="737" presetID="26" presetClass="emph" presetSubtype="0" fill="hold" nodeType="withEffect">
                                  <p:stCondLst>
                                    <p:cond delay="500"/>
                                  </p:stCondLst>
                                  <p:childTnLst>
                                    <p:animEffect transition="out" filter="fade">
                                      <p:cBhvr>
                                        <p:cTn id="738" dur="500" tmFilter="0, 0; .2, .5; .8, .5; 1, 0"/>
                                        <p:tgtEl>
                                          <p:spTgt spid="201"/>
                                        </p:tgtEl>
                                      </p:cBhvr>
                                    </p:animEffect>
                                    <p:animScale>
                                      <p:cBhvr>
                                        <p:cTn id="739" dur="250" autoRev="1" fill="hold"/>
                                        <p:tgtEl>
                                          <p:spTgt spid="201"/>
                                        </p:tgtEl>
                                      </p:cBhvr>
                                      <p:by x="105000" y="105000"/>
                                    </p:animScale>
                                  </p:childTnLst>
                                </p:cTn>
                              </p:par>
                              <p:par>
                                <p:cTn id="740" presetID="53" presetClass="entr" presetSubtype="16" fill="hold" nodeType="withEffect">
                                  <p:stCondLst>
                                    <p:cond delay="0"/>
                                  </p:stCondLst>
                                  <p:childTnLst>
                                    <p:set>
                                      <p:cBhvr>
                                        <p:cTn id="741" dur="1" fill="hold">
                                          <p:stCondLst>
                                            <p:cond delay="0"/>
                                          </p:stCondLst>
                                        </p:cTn>
                                        <p:tgtEl>
                                          <p:spTgt spid="201"/>
                                        </p:tgtEl>
                                        <p:attrNameLst>
                                          <p:attrName>style.visibility</p:attrName>
                                        </p:attrNameLst>
                                      </p:cBhvr>
                                      <p:to>
                                        <p:strVal val="visible"/>
                                      </p:to>
                                    </p:set>
                                    <p:anim calcmode="lin" valueType="num">
                                      <p:cBhvr>
                                        <p:cTn id="742" dur="500" fill="hold"/>
                                        <p:tgtEl>
                                          <p:spTgt spid="201"/>
                                        </p:tgtEl>
                                        <p:attrNameLst>
                                          <p:attrName>ppt_w</p:attrName>
                                        </p:attrNameLst>
                                      </p:cBhvr>
                                      <p:tavLst>
                                        <p:tav tm="0">
                                          <p:val>
                                            <p:fltVal val="0"/>
                                          </p:val>
                                        </p:tav>
                                        <p:tav tm="100000">
                                          <p:val>
                                            <p:strVal val="#ppt_w"/>
                                          </p:val>
                                        </p:tav>
                                      </p:tavLst>
                                    </p:anim>
                                    <p:anim calcmode="lin" valueType="num">
                                      <p:cBhvr>
                                        <p:cTn id="743" dur="500" fill="hold"/>
                                        <p:tgtEl>
                                          <p:spTgt spid="201"/>
                                        </p:tgtEl>
                                        <p:attrNameLst>
                                          <p:attrName>ppt_h</p:attrName>
                                        </p:attrNameLst>
                                      </p:cBhvr>
                                      <p:tavLst>
                                        <p:tav tm="0">
                                          <p:val>
                                            <p:fltVal val="0"/>
                                          </p:val>
                                        </p:tav>
                                        <p:tav tm="100000">
                                          <p:val>
                                            <p:strVal val="#ppt_h"/>
                                          </p:val>
                                        </p:tav>
                                      </p:tavLst>
                                    </p:anim>
                                    <p:animEffect transition="in" filter="fade">
                                      <p:cBhvr>
                                        <p:cTn id="744" dur="500"/>
                                        <p:tgtEl>
                                          <p:spTgt spid="201"/>
                                        </p:tgtEl>
                                      </p:cBhvr>
                                    </p:animEffect>
                                  </p:childTnLst>
                                </p:cTn>
                              </p:par>
                              <p:par>
                                <p:cTn id="745" presetID="26" presetClass="emph" presetSubtype="0" fill="hold" nodeType="withEffect">
                                  <p:stCondLst>
                                    <p:cond delay="500"/>
                                  </p:stCondLst>
                                  <p:childTnLst>
                                    <p:animEffect transition="out" filter="fade">
                                      <p:cBhvr>
                                        <p:cTn id="746" dur="500" tmFilter="0, 0; .2, .5; .8, .5; 1, 0"/>
                                        <p:tgtEl>
                                          <p:spTgt spid="201"/>
                                        </p:tgtEl>
                                      </p:cBhvr>
                                    </p:animEffect>
                                    <p:animScale>
                                      <p:cBhvr>
                                        <p:cTn id="747" dur="250" autoRev="1" fill="hold"/>
                                        <p:tgtEl>
                                          <p:spTgt spid="201"/>
                                        </p:tgtEl>
                                      </p:cBhvr>
                                      <p:by x="105000" y="105000"/>
                                    </p:animScale>
                                  </p:childTnLst>
                                </p:cTn>
                              </p:par>
                              <p:par>
                                <p:cTn id="748" presetID="53" presetClass="entr" presetSubtype="16" fill="hold" nodeType="withEffect">
                                  <p:stCondLst>
                                    <p:cond delay="0"/>
                                  </p:stCondLst>
                                  <p:childTnLst>
                                    <p:set>
                                      <p:cBhvr>
                                        <p:cTn id="749" dur="1" fill="hold">
                                          <p:stCondLst>
                                            <p:cond delay="0"/>
                                          </p:stCondLst>
                                        </p:cTn>
                                        <p:tgtEl>
                                          <p:spTgt spid="201"/>
                                        </p:tgtEl>
                                        <p:attrNameLst>
                                          <p:attrName>style.visibility</p:attrName>
                                        </p:attrNameLst>
                                      </p:cBhvr>
                                      <p:to>
                                        <p:strVal val="visible"/>
                                      </p:to>
                                    </p:set>
                                    <p:anim calcmode="lin" valueType="num">
                                      <p:cBhvr>
                                        <p:cTn id="750" dur="500" fill="hold"/>
                                        <p:tgtEl>
                                          <p:spTgt spid="201"/>
                                        </p:tgtEl>
                                        <p:attrNameLst>
                                          <p:attrName>ppt_w</p:attrName>
                                        </p:attrNameLst>
                                      </p:cBhvr>
                                      <p:tavLst>
                                        <p:tav tm="0">
                                          <p:val>
                                            <p:fltVal val="0"/>
                                          </p:val>
                                        </p:tav>
                                        <p:tav tm="100000">
                                          <p:val>
                                            <p:strVal val="#ppt_w"/>
                                          </p:val>
                                        </p:tav>
                                      </p:tavLst>
                                    </p:anim>
                                    <p:anim calcmode="lin" valueType="num">
                                      <p:cBhvr>
                                        <p:cTn id="751" dur="500" fill="hold"/>
                                        <p:tgtEl>
                                          <p:spTgt spid="201"/>
                                        </p:tgtEl>
                                        <p:attrNameLst>
                                          <p:attrName>ppt_h</p:attrName>
                                        </p:attrNameLst>
                                      </p:cBhvr>
                                      <p:tavLst>
                                        <p:tav tm="0">
                                          <p:val>
                                            <p:fltVal val="0"/>
                                          </p:val>
                                        </p:tav>
                                        <p:tav tm="100000">
                                          <p:val>
                                            <p:strVal val="#ppt_h"/>
                                          </p:val>
                                        </p:tav>
                                      </p:tavLst>
                                    </p:anim>
                                    <p:animEffect transition="in" filter="fade">
                                      <p:cBhvr>
                                        <p:cTn id="752" dur="500"/>
                                        <p:tgtEl>
                                          <p:spTgt spid="201"/>
                                        </p:tgtEl>
                                      </p:cBhvr>
                                    </p:animEffect>
                                  </p:childTnLst>
                                </p:cTn>
                              </p:par>
                              <p:par>
                                <p:cTn id="753" presetID="26" presetClass="emph" presetSubtype="0" fill="hold" nodeType="withEffect">
                                  <p:stCondLst>
                                    <p:cond delay="500"/>
                                  </p:stCondLst>
                                  <p:childTnLst>
                                    <p:animEffect transition="out" filter="fade">
                                      <p:cBhvr>
                                        <p:cTn id="754" dur="500" tmFilter="0, 0; .2, .5; .8, .5; 1, 0"/>
                                        <p:tgtEl>
                                          <p:spTgt spid="201"/>
                                        </p:tgtEl>
                                      </p:cBhvr>
                                    </p:animEffect>
                                    <p:animScale>
                                      <p:cBhvr>
                                        <p:cTn id="755" dur="250" autoRev="1" fill="hold"/>
                                        <p:tgtEl>
                                          <p:spTgt spid="201"/>
                                        </p:tgtEl>
                                      </p:cBhvr>
                                      <p:by x="105000" y="105000"/>
                                    </p:animScale>
                                  </p:childTnLst>
                                </p:cTn>
                              </p:par>
                              <p:par>
                                <p:cTn id="756" presetID="53" presetClass="entr" presetSubtype="16" fill="hold" grpId="0" nodeType="withEffect">
                                  <p:stCondLst>
                                    <p:cond delay="0"/>
                                  </p:stCondLst>
                                  <p:childTnLst>
                                    <p:set>
                                      <p:cBhvr>
                                        <p:cTn id="757" dur="1" fill="hold">
                                          <p:stCondLst>
                                            <p:cond delay="0"/>
                                          </p:stCondLst>
                                        </p:cTn>
                                        <p:tgtEl>
                                          <p:spTgt spid="201"/>
                                        </p:tgtEl>
                                        <p:attrNameLst>
                                          <p:attrName>style.visibility</p:attrName>
                                        </p:attrNameLst>
                                      </p:cBhvr>
                                      <p:to>
                                        <p:strVal val="visible"/>
                                      </p:to>
                                    </p:set>
                                    <p:anim calcmode="lin" valueType="num">
                                      <p:cBhvr>
                                        <p:cTn id="758" dur="500" fill="hold"/>
                                        <p:tgtEl>
                                          <p:spTgt spid="201"/>
                                        </p:tgtEl>
                                        <p:attrNameLst>
                                          <p:attrName>ppt_w</p:attrName>
                                        </p:attrNameLst>
                                      </p:cBhvr>
                                      <p:tavLst>
                                        <p:tav tm="0">
                                          <p:val>
                                            <p:fltVal val="0"/>
                                          </p:val>
                                        </p:tav>
                                        <p:tav tm="100000">
                                          <p:val>
                                            <p:strVal val="#ppt_w"/>
                                          </p:val>
                                        </p:tav>
                                      </p:tavLst>
                                    </p:anim>
                                    <p:anim calcmode="lin" valueType="num">
                                      <p:cBhvr>
                                        <p:cTn id="759" dur="500" fill="hold"/>
                                        <p:tgtEl>
                                          <p:spTgt spid="201"/>
                                        </p:tgtEl>
                                        <p:attrNameLst>
                                          <p:attrName>ppt_h</p:attrName>
                                        </p:attrNameLst>
                                      </p:cBhvr>
                                      <p:tavLst>
                                        <p:tav tm="0">
                                          <p:val>
                                            <p:fltVal val="0"/>
                                          </p:val>
                                        </p:tav>
                                        <p:tav tm="100000">
                                          <p:val>
                                            <p:strVal val="#ppt_h"/>
                                          </p:val>
                                        </p:tav>
                                      </p:tavLst>
                                    </p:anim>
                                    <p:animEffect transition="in" filter="fade">
                                      <p:cBhvr>
                                        <p:cTn id="760" dur="500"/>
                                        <p:tgtEl>
                                          <p:spTgt spid="201"/>
                                        </p:tgtEl>
                                      </p:cBhvr>
                                    </p:animEffect>
                                  </p:childTnLst>
                                  <p:subTnLst>
                                    <p:audio>
                                      <p:cMediaNode>
                                        <p:cTn display="0" masterRel="sameClick">
                                          <p:stCondLst>
                                            <p:cond evt="begin" delay="0">
                                              <p:tn val="756"/>
                                            </p:cond>
                                          </p:stCondLst>
                                          <p:endCondLst>
                                            <p:cond evt="onStopAudio" delay="0">
                                              <p:tgtEl>
                                                <p:sldTgt/>
                                              </p:tgtEl>
                                            </p:cond>
                                          </p:endCondLst>
                                        </p:cTn>
                                        <p:tgtEl>
                                          <p:sndTgt r:embed="rId3" name="Bling.wav"/>
                                        </p:tgtEl>
                                      </p:cMediaNode>
                                    </p:audio>
                                  </p:subTnLst>
                                </p:cTn>
                              </p:par>
                              <p:par>
                                <p:cTn id="761" presetID="26" presetClass="emph" presetSubtype="0" fill="hold" grpId="1" nodeType="withEffect">
                                  <p:stCondLst>
                                    <p:cond delay="500"/>
                                  </p:stCondLst>
                                  <p:childTnLst>
                                    <p:animEffect transition="out" filter="fade">
                                      <p:cBhvr>
                                        <p:cTn id="762" dur="500" tmFilter="0, 0; .2, .5; .8, .5; 1, 0"/>
                                        <p:tgtEl>
                                          <p:spTgt spid="201"/>
                                        </p:tgtEl>
                                      </p:cBhvr>
                                    </p:animEffect>
                                    <p:animScale>
                                      <p:cBhvr>
                                        <p:cTn id="763" dur="250" autoRev="1" fill="hold"/>
                                        <p:tgtEl>
                                          <p:spTgt spid="201"/>
                                        </p:tgtEl>
                                      </p:cBhvr>
                                      <p:by x="105000" y="105000"/>
                                    </p:animScale>
                                  </p:childTnLst>
                                </p:cTn>
                              </p:par>
                            </p:childTnLst>
                          </p:cTn>
                        </p:par>
                      </p:childTnLst>
                    </p:cTn>
                  </p:par>
                </p:childTnLst>
              </p:cTn>
              <p:nextCondLst>
                <p:cond evt="onClick" delay="0">
                  <p:tgtEl>
                    <p:spTgt spid="4"/>
                  </p:tgtEl>
                </p:cond>
              </p:nextCondLst>
            </p:seq>
            <p:seq concurrent="1" nextAc="seek">
              <p:cTn id="764" restart="whenNotActive" fill="hold" evtFilter="cancelBubble" nodeType="interactiveSeq">
                <p:stCondLst>
                  <p:cond evt="onClick" delay="0">
                    <p:tgtEl>
                      <p:spTgt spid="179"/>
                    </p:tgtEl>
                  </p:cond>
                </p:stCondLst>
                <p:endSync evt="end" delay="0">
                  <p:rtn val="all"/>
                </p:endSync>
                <p:childTnLst>
                  <p:par>
                    <p:cTn id="765" fill="hold">
                      <p:stCondLst>
                        <p:cond delay="0"/>
                      </p:stCondLst>
                      <p:childTnLst>
                        <p:par>
                          <p:cTn id="766" fill="hold">
                            <p:stCondLst>
                              <p:cond delay="0"/>
                            </p:stCondLst>
                            <p:childTnLst>
                              <p:par>
                                <p:cTn id="767" presetID="53" presetClass="entr" presetSubtype="16" fill="hold" grpId="0" nodeType="withEffect">
                                  <p:stCondLst>
                                    <p:cond delay="0"/>
                                  </p:stCondLst>
                                  <p:childTnLst>
                                    <p:set>
                                      <p:cBhvr>
                                        <p:cTn id="768" dur="1" fill="hold">
                                          <p:stCondLst>
                                            <p:cond delay="0"/>
                                          </p:stCondLst>
                                        </p:cTn>
                                        <p:tgtEl>
                                          <p:spTgt spid="254"/>
                                        </p:tgtEl>
                                        <p:attrNameLst>
                                          <p:attrName>style.visibility</p:attrName>
                                        </p:attrNameLst>
                                      </p:cBhvr>
                                      <p:to>
                                        <p:strVal val="visible"/>
                                      </p:to>
                                    </p:set>
                                    <p:anim calcmode="lin" valueType="num">
                                      <p:cBhvr>
                                        <p:cTn id="769" dur="500" fill="hold"/>
                                        <p:tgtEl>
                                          <p:spTgt spid="254"/>
                                        </p:tgtEl>
                                        <p:attrNameLst>
                                          <p:attrName>ppt_w</p:attrName>
                                        </p:attrNameLst>
                                      </p:cBhvr>
                                      <p:tavLst>
                                        <p:tav tm="0">
                                          <p:val>
                                            <p:fltVal val="0"/>
                                          </p:val>
                                        </p:tav>
                                        <p:tav tm="100000">
                                          <p:val>
                                            <p:strVal val="#ppt_w"/>
                                          </p:val>
                                        </p:tav>
                                      </p:tavLst>
                                    </p:anim>
                                    <p:anim calcmode="lin" valueType="num">
                                      <p:cBhvr>
                                        <p:cTn id="770" dur="500" fill="hold"/>
                                        <p:tgtEl>
                                          <p:spTgt spid="254"/>
                                        </p:tgtEl>
                                        <p:attrNameLst>
                                          <p:attrName>ppt_h</p:attrName>
                                        </p:attrNameLst>
                                      </p:cBhvr>
                                      <p:tavLst>
                                        <p:tav tm="0">
                                          <p:val>
                                            <p:fltVal val="0"/>
                                          </p:val>
                                        </p:tav>
                                        <p:tav tm="100000">
                                          <p:val>
                                            <p:strVal val="#ppt_h"/>
                                          </p:val>
                                        </p:tav>
                                      </p:tavLst>
                                    </p:anim>
                                    <p:animEffect transition="in" filter="fade">
                                      <p:cBhvr>
                                        <p:cTn id="771" dur="500"/>
                                        <p:tgtEl>
                                          <p:spTgt spid="254"/>
                                        </p:tgtEl>
                                      </p:cBhvr>
                                    </p:animEffect>
                                  </p:childTnLst>
                                  <p:subTnLst>
                                    <p:audio>
                                      <p:cMediaNode>
                                        <p:cTn display="0" masterRel="sameClick">
                                          <p:stCondLst>
                                            <p:cond evt="begin" delay="0">
                                              <p:tn val="767"/>
                                            </p:cond>
                                          </p:stCondLst>
                                          <p:endCondLst>
                                            <p:cond evt="onStopAudio" delay="0">
                                              <p:tgtEl>
                                                <p:sldTgt/>
                                              </p:tgtEl>
                                            </p:cond>
                                          </p:endCondLst>
                                        </p:cTn>
                                        <p:tgtEl>
                                          <p:sndTgt r:embed="rId3" name="Bling.wav"/>
                                        </p:tgtEl>
                                      </p:cMediaNode>
                                    </p:audio>
                                  </p:subTnLst>
                                </p:cTn>
                              </p:par>
                              <p:par>
                                <p:cTn id="772" presetID="26" presetClass="emph" presetSubtype="0" fill="hold" grpId="1" nodeType="withEffect">
                                  <p:stCondLst>
                                    <p:cond delay="500"/>
                                  </p:stCondLst>
                                  <p:childTnLst>
                                    <p:animEffect transition="out" filter="fade">
                                      <p:cBhvr>
                                        <p:cTn id="773" dur="500" tmFilter="0, 0; .2, .5; .8, .5; 1, 0"/>
                                        <p:tgtEl>
                                          <p:spTgt spid="254"/>
                                        </p:tgtEl>
                                      </p:cBhvr>
                                    </p:animEffect>
                                    <p:animScale>
                                      <p:cBhvr>
                                        <p:cTn id="774" dur="250" autoRev="1" fill="hold"/>
                                        <p:tgtEl>
                                          <p:spTgt spid="254"/>
                                        </p:tgtEl>
                                      </p:cBhvr>
                                      <p:by x="105000" y="105000"/>
                                    </p:animScale>
                                  </p:childTnLst>
                                </p:cTn>
                              </p:par>
                              <p:par>
                                <p:cTn id="775" presetID="53" presetClass="entr" presetSubtype="16" fill="hold" grpId="0" nodeType="withEffect">
                                  <p:stCondLst>
                                    <p:cond delay="0"/>
                                  </p:stCondLst>
                                  <p:childTnLst>
                                    <p:set>
                                      <p:cBhvr>
                                        <p:cTn id="776" dur="1" fill="hold">
                                          <p:stCondLst>
                                            <p:cond delay="0"/>
                                          </p:stCondLst>
                                        </p:cTn>
                                        <p:tgtEl>
                                          <p:spTgt spid="223"/>
                                        </p:tgtEl>
                                        <p:attrNameLst>
                                          <p:attrName>style.visibility</p:attrName>
                                        </p:attrNameLst>
                                      </p:cBhvr>
                                      <p:to>
                                        <p:strVal val="visible"/>
                                      </p:to>
                                    </p:set>
                                    <p:anim calcmode="lin" valueType="num">
                                      <p:cBhvr>
                                        <p:cTn id="777" dur="500" fill="hold"/>
                                        <p:tgtEl>
                                          <p:spTgt spid="223"/>
                                        </p:tgtEl>
                                        <p:attrNameLst>
                                          <p:attrName>ppt_w</p:attrName>
                                        </p:attrNameLst>
                                      </p:cBhvr>
                                      <p:tavLst>
                                        <p:tav tm="0">
                                          <p:val>
                                            <p:fltVal val="0"/>
                                          </p:val>
                                        </p:tav>
                                        <p:tav tm="100000">
                                          <p:val>
                                            <p:strVal val="#ppt_w"/>
                                          </p:val>
                                        </p:tav>
                                      </p:tavLst>
                                    </p:anim>
                                    <p:anim calcmode="lin" valueType="num">
                                      <p:cBhvr>
                                        <p:cTn id="778" dur="500" fill="hold"/>
                                        <p:tgtEl>
                                          <p:spTgt spid="223"/>
                                        </p:tgtEl>
                                        <p:attrNameLst>
                                          <p:attrName>ppt_h</p:attrName>
                                        </p:attrNameLst>
                                      </p:cBhvr>
                                      <p:tavLst>
                                        <p:tav tm="0">
                                          <p:val>
                                            <p:fltVal val="0"/>
                                          </p:val>
                                        </p:tav>
                                        <p:tav tm="100000">
                                          <p:val>
                                            <p:strVal val="#ppt_h"/>
                                          </p:val>
                                        </p:tav>
                                      </p:tavLst>
                                    </p:anim>
                                    <p:animEffect transition="in" filter="fade">
                                      <p:cBhvr>
                                        <p:cTn id="779" dur="500"/>
                                        <p:tgtEl>
                                          <p:spTgt spid="223"/>
                                        </p:tgtEl>
                                      </p:cBhvr>
                                    </p:animEffect>
                                  </p:childTnLst>
                                  <p:subTnLst>
                                    <p:audio>
                                      <p:cMediaNode>
                                        <p:cTn display="0" masterRel="sameClick">
                                          <p:stCondLst>
                                            <p:cond evt="begin" delay="0">
                                              <p:tn val="775"/>
                                            </p:cond>
                                          </p:stCondLst>
                                          <p:endCondLst>
                                            <p:cond evt="onStopAudio" delay="0">
                                              <p:tgtEl>
                                                <p:sldTgt/>
                                              </p:tgtEl>
                                            </p:cond>
                                          </p:endCondLst>
                                        </p:cTn>
                                        <p:tgtEl>
                                          <p:sndTgt r:embed="rId3" name="Bling.wav"/>
                                        </p:tgtEl>
                                      </p:cMediaNode>
                                    </p:audio>
                                  </p:subTnLst>
                                </p:cTn>
                              </p:par>
                              <p:par>
                                <p:cTn id="780" presetID="26" presetClass="emph" presetSubtype="0" fill="hold" grpId="1" nodeType="withEffect">
                                  <p:stCondLst>
                                    <p:cond delay="500"/>
                                  </p:stCondLst>
                                  <p:childTnLst>
                                    <p:animEffect transition="out" filter="fade">
                                      <p:cBhvr>
                                        <p:cTn id="781" dur="500" tmFilter="0, 0; .2, .5; .8, .5; 1, 0"/>
                                        <p:tgtEl>
                                          <p:spTgt spid="223"/>
                                        </p:tgtEl>
                                      </p:cBhvr>
                                    </p:animEffect>
                                    <p:animScale>
                                      <p:cBhvr>
                                        <p:cTn id="782" dur="250" autoRev="1" fill="hold"/>
                                        <p:tgtEl>
                                          <p:spTgt spid="223"/>
                                        </p:tgtEl>
                                      </p:cBhvr>
                                      <p:by x="105000" y="105000"/>
                                    </p:animScale>
                                  </p:childTnLst>
                                </p:cTn>
                              </p:par>
                              <p:par>
                                <p:cTn id="783" presetID="53" presetClass="entr" presetSubtype="16" fill="hold" grpId="0" nodeType="withEffect">
                                  <p:stCondLst>
                                    <p:cond delay="0"/>
                                  </p:stCondLst>
                                  <p:childTnLst>
                                    <p:set>
                                      <p:cBhvr>
                                        <p:cTn id="784" dur="1" fill="hold">
                                          <p:stCondLst>
                                            <p:cond delay="0"/>
                                          </p:stCondLst>
                                        </p:cTn>
                                        <p:tgtEl>
                                          <p:spTgt spid="225"/>
                                        </p:tgtEl>
                                        <p:attrNameLst>
                                          <p:attrName>style.visibility</p:attrName>
                                        </p:attrNameLst>
                                      </p:cBhvr>
                                      <p:to>
                                        <p:strVal val="visible"/>
                                      </p:to>
                                    </p:set>
                                    <p:anim calcmode="lin" valueType="num">
                                      <p:cBhvr>
                                        <p:cTn id="785" dur="500" fill="hold"/>
                                        <p:tgtEl>
                                          <p:spTgt spid="225"/>
                                        </p:tgtEl>
                                        <p:attrNameLst>
                                          <p:attrName>ppt_w</p:attrName>
                                        </p:attrNameLst>
                                      </p:cBhvr>
                                      <p:tavLst>
                                        <p:tav tm="0">
                                          <p:val>
                                            <p:fltVal val="0"/>
                                          </p:val>
                                        </p:tav>
                                        <p:tav tm="100000">
                                          <p:val>
                                            <p:strVal val="#ppt_w"/>
                                          </p:val>
                                        </p:tav>
                                      </p:tavLst>
                                    </p:anim>
                                    <p:anim calcmode="lin" valueType="num">
                                      <p:cBhvr>
                                        <p:cTn id="786" dur="500" fill="hold"/>
                                        <p:tgtEl>
                                          <p:spTgt spid="225"/>
                                        </p:tgtEl>
                                        <p:attrNameLst>
                                          <p:attrName>ppt_h</p:attrName>
                                        </p:attrNameLst>
                                      </p:cBhvr>
                                      <p:tavLst>
                                        <p:tav tm="0">
                                          <p:val>
                                            <p:fltVal val="0"/>
                                          </p:val>
                                        </p:tav>
                                        <p:tav tm="100000">
                                          <p:val>
                                            <p:strVal val="#ppt_h"/>
                                          </p:val>
                                        </p:tav>
                                      </p:tavLst>
                                    </p:anim>
                                    <p:animEffect transition="in" filter="fade">
                                      <p:cBhvr>
                                        <p:cTn id="787" dur="500"/>
                                        <p:tgtEl>
                                          <p:spTgt spid="225"/>
                                        </p:tgtEl>
                                      </p:cBhvr>
                                    </p:animEffect>
                                  </p:childTnLst>
                                  <p:subTnLst>
                                    <p:audio>
                                      <p:cMediaNode>
                                        <p:cTn display="0" masterRel="sameClick">
                                          <p:stCondLst>
                                            <p:cond evt="begin" delay="0">
                                              <p:tn val="783"/>
                                            </p:cond>
                                          </p:stCondLst>
                                          <p:endCondLst>
                                            <p:cond evt="onStopAudio" delay="0">
                                              <p:tgtEl>
                                                <p:sldTgt/>
                                              </p:tgtEl>
                                            </p:cond>
                                          </p:endCondLst>
                                        </p:cTn>
                                        <p:tgtEl>
                                          <p:sndTgt r:embed="rId3" name="Bling.wav"/>
                                        </p:tgtEl>
                                      </p:cMediaNode>
                                    </p:audio>
                                  </p:subTnLst>
                                </p:cTn>
                              </p:par>
                              <p:par>
                                <p:cTn id="788" presetID="26" presetClass="emph" presetSubtype="0" fill="hold" grpId="1" nodeType="withEffect">
                                  <p:stCondLst>
                                    <p:cond delay="500"/>
                                  </p:stCondLst>
                                  <p:childTnLst>
                                    <p:animEffect transition="out" filter="fade">
                                      <p:cBhvr>
                                        <p:cTn id="789" dur="500" tmFilter="0, 0; .2, .5; .8, .5; 1, 0"/>
                                        <p:tgtEl>
                                          <p:spTgt spid="225"/>
                                        </p:tgtEl>
                                      </p:cBhvr>
                                    </p:animEffect>
                                    <p:animScale>
                                      <p:cBhvr>
                                        <p:cTn id="790" dur="250" autoRev="1" fill="hold"/>
                                        <p:tgtEl>
                                          <p:spTgt spid="225"/>
                                        </p:tgtEl>
                                      </p:cBhvr>
                                      <p:by x="105000" y="105000"/>
                                    </p:animScale>
                                  </p:childTnLst>
                                </p:cTn>
                              </p:par>
                              <p:par>
                                <p:cTn id="791" presetID="53" presetClass="entr" presetSubtype="16" fill="hold" grpId="0" nodeType="withEffect">
                                  <p:stCondLst>
                                    <p:cond delay="0"/>
                                  </p:stCondLst>
                                  <p:childTnLst>
                                    <p:set>
                                      <p:cBhvr>
                                        <p:cTn id="792" dur="1" fill="hold">
                                          <p:stCondLst>
                                            <p:cond delay="0"/>
                                          </p:stCondLst>
                                        </p:cTn>
                                        <p:tgtEl>
                                          <p:spTgt spid="227"/>
                                        </p:tgtEl>
                                        <p:attrNameLst>
                                          <p:attrName>style.visibility</p:attrName>
                                        </p:attrNameLst>
                                      </p:cBhvr>
                                      <p:to>
                                        <p:strVal val="visible"/>
                                      </p:to>
                                    </p:set>
                                    <p:anim calcmode="lin" valueType="num">
                                      <p:cBhvr>
                                        <p:cTn id="793" dur="500" fill="hold"/>
                                        <p:tgtEl>
                                          <p:spTgt spid="227"/>
                                        </p:tgtEl>
                                        <p:attrNameLst>
                                          <p:attrName>ppt_w</p:attrName>
                                        </p:attrNameLst>
                                      </p:cBhvr>
                                      <p:tavLst>
                                        <p:tav tm="0">
                                          <p:val>
                                            <p:fltVal val="0"/>
                                          </p:val>
                                        </p:tav>
                                        <p:tav tm="100000">
                                          <p:val>
                                            <p:strVal val="#ppt_w"/>
                                          </p:val>
                                        </p:tav>
                                      </p:tavLst>
                                    </p:anim>
                                    <p:anim calcmode="lin" valueType="num">
                                      <p:cBhvr>
                                        <p:cTn id="794" dur="500" fill="hold"/>
                                        <p:tgtEl>
                                          <p:spTgt spid="227"/>
                                        </p:tgtEl>
                                        <p:attrNameLst>
                                          <p:attrName>ppt_h</p:attrName>
                                        </p:attrNameLst>
                                      </p:cBhvr>
                                      <p:tavLst>
                                        <p:tav tm="0">
                                          <p:val>
                                            <p:fltVal val="0"/>
                                          </p:val>
                                        </p:tav>
                                        <p:tav tm="100000">
                                          <p:val>
                                            <p:strVal val="#ppt_h"/>
                                          </p:val>
                                        </p:tav>
                                      </p:tavLst>
                                    </p:anim>
                                    <p:animEffect transition="in" filter="fade">
                                      <p:cBhvr>
                                        <p:cTn id="795" dur="500"/>
                                        <p:tgtEl>
                                          <p:spTgt spid="227"/>
                                        </p:tgtEl>
                                      </p:cBhvr>
                                    </p:animEffect>
                                  </p:childTnLst>
                                  <p:subTnLst>
                                    <p:audio>
                                      <p:cMediaNode>
                                        <p:cTn display="0" masterRel="sameClick">
                                          <p:stCondLst>
                                            <p:cond evt="begin" delay="0">
                                              <p:tn val="791"/>
                                            </p:cond>
                                          </p:stCondLst>
                                          <p:endCondLst>
                                            <p:cond evt="onStopAudio" delay="0">
                                              <p:tgtEl>
                                                <p:sldTgt/>
                                              </p:tgtEl>
                                            </p:cond>
                                          </p:endCondLst>
                                        </p:cTn>
                                        <p:tgtEl>
                                          <p:sndTgt r:embed="rId3" name="Bling.wav"/>
                                        </p:tgtEl>
                                      </p:cMediaNode>
                                    </p:audio>
                                  </p:subTnLst>
                                </p:cTn>
                              </p:par>
                              <p:par>
                                <p:cTn id="796" presetID="26" presetClass="emph" presetSubtype="0" fill="hold" grpId="1" nodeType="withEffect">
                                  <p:stCondLst>
                                    <p:cond delay="500"/>
                                  </p:stCondLst>
                                  <p:childTnLst>
                                    <p:animEffect transition="out" filter="fade">
                                      <p:cBhvr>
                                        <p:cTn id="797" dur="500" tmFilter="0, 0; .2, .5; .8, .5; 1, 0"/>
                                        <p:tgtEl>
                                          <p:spTgt spid="227"/>
                                        </p:tgtEl>
                                      </p:cBhvr>
                                    </p:animEffect>
                                    <p:animScale>
                                      <p:cBhvr>
                                        <p:cTn id="798" dur="250" autoRev="1" fill="hold"/>
                                        <p:tgtEl>
                                          <p:spTgt spid="227"/>
                                        </p:tgtEl>
                                      </p:cBhvr>
                                      <p:by x="105000" y="105000"/>
                                    </p:animScale>
                                  </p:childTnLst>
                                </p:cTn>
                              </p:par>
                              <p:par>
                                <p:cTn id="799" presetID="53" presetClass="entr" presetSubtype="16" fill="hold" grpId="0" nodeType="withEffect">
                                  <p:stCondLst>
                                    <p:cond delay="0"/>
                                  </p:stCondLst>
                                  <p:childTnLst>
                                    <p:set>
                                      <p:cBhvr>
                                        <p:cTn id="800" dur="1" fill="hold">
                                          <p:stCondLst>
                                            <p:cond delay="0"/>
                                          </p:stCondLst>
                                        </p:cTn>
                                        <p:tgtEl>
                                          <p:spTgt spid="237"/>
                                        </p:tgtEl>
                                        <p:attrNameLst>
                                          <p:attrName>style.visibility</p:attrName>
                                        </p:attrNameLst>
                                      </p:cBhvr>
                                      <p:to>
                                        <p:strVal val="visible"/>
                                      </p:to>
                                    </p:set>
                                    <p:anim calcmode="lin" valueType="num">
                                      <p:cBhvr>
                                        <p:cTn id="801" dur="500" fill="hold"/>
                                        <p:tgtEl>
                                          <p:spTgt spid="237"/>
                                        </p:tgtEl>
                                        <p:attrNameLst>
                                          <p:attrName>ppt_w</p:attrName>
                                        </p:attrNameLst>
                                      </p:cBhvr>
                                      <p:tavLst>
                                        <p:tav tm="0">
                                          <p:val>
                                            <p:fltVal val="0"/>
                                          </p:val>
                                        </p:tav>
                                        <p:tav tm="100000">
                                          <p:val>
                                            <p:strVal val="#ppt_w"/>
                                          </p:val>
                                        </p:tav>
                                      </p:tavLst>
                                    </p:anim>
                                    <p:anim calcmode="lin" valueType="num">
                                      <p:cBhvr>
                                        <p:cTn id="802" dur="500" fill="hold"/>
                                        <p:tgtEl>
                                          <p:spTgt spid="237"/>
                                        </p:tgtEl>
                                        <p:attrNameLst>
                                          <p:attrName>ppt_h</p:attrName>
                                        </p:attrNameLst>
                                      </p:cBhvr>
                                      <p:tavLst>
                                        <p:tav tm="0">
                                          <p:val>
                                            <p:fltVal val="0"/>
                                          </p:val>
                                        </p:tav>
                                        <p:tav tm="100000">
                                          <p:val>
                                            <p:strVal val="#ppt_h"/>
                                          </p:val>
                                        </p:tav>
                                      </p:tavLst>
                                    </p:anim>
                                    <p:animEffect transition="in" filter="fade">
                                      <p:cBhvr>
                                        <p:cTn id="803" dur="500"/>
                                        <p:tgtEl>
                                          <p:spTgt spid="237"/>
                                        </p:tgtEl>
                                      </p:cBhvr>
                                    </p:animEffect>
                                  </p:childTnLst>
                                  <p:subTnLst>
                                    <p:audio>
                                      <p:cMediaNode>
                                        <p:cTn display="0" masterRel="sameClick">
                                          <p:stCondLst>
                                            <p:cond evt="begin" delay="0">
                                              <p:tn val="799"/>
                                            </p:cond>
                                          </p:stCondLst>
                                          <p:endCondLst>
                                            <p:cond evt="onStopAudio" delay="0">
                                              <p:tgtEl>
                                                <p:sldTgt/>
                                              </p:tgtEl>
                                            </p:cond>
                                          </p:endCondLst>
                                        </p:cTn>
                                        <p:tgtEl>
                                          <p:sndTgt r:embed="rId3" name="Bling.wav"/>
                                        </p:tgtEl>
                                      </p:cMediaNode>
                                    </p:audio>
                                  </p:subTnLst>
                                </p:cTn>
                              </p:par>
                              <p:par>
                                <p:cTn id="804" presetID="26" presetClass="emph" presetSubtype="0" fill="hold" grpId="1" nodeType="withEffect">
                                  <p:stCondLst>
                                    <p:cond delay="500"/>
                                  </p:stCondLst>
                                  <p:childTnLst>
                                    <p:animEffect transition="out" filter="fade">
                                      <p:cBhvr>
                                        <p:cTn id="805" dur="500" tmFilter="0, 0; .2, .5; .8, .5; 1, 0"/>
                                        <p:tgtEl>
                                          <p:spTgt spid="237"/>
                                        </p:tgtEl>
                                      </p:cBhvr>
                                    </p:animEffect>
                                    <p:animScale>
                                      <p:cBhvr>
                                        <p:cTn id="806" dur="250" autoRev="1" fill="hold"/>
                                        <p:tgtEl>
                                          <p:spTgt spid="237"/>
                                        </p:tgtEl>
                                      </p:cBhvr>
                                      <p:by x="105000" y="105000"/>
                                    </p:animScale>
                                  </p:childTnLst>
                                </p:cTn>
                              </p:par>
                              <p:par>
                                <p:cTn id="807" presetID="53" presetClass="entr" presetSubtype="16" fill="hold" grpId="0" nodeType="withEffect">
                                  <p:stCondLst>
                                    <p:cond delay="0"/>
                                  </p:stCondLst>
                                  <p:childTnLst>
                                    <p:set>
                                      <p:cBhvr>
                                        <p:cTn id="808" dur="1" fill="hold">
                                          <p:stCondLst>
                                            <p:cond delay="0"/>
                                          </p:stCondLst>
                                        </p:cTn>
                                        <p:tgtEl>
                                          <p:spTgt spid="239"/>
                                        </p:tgtEl>
                                        <p:attrNameLst>
                                          <p:attrName>style.visibility</p:attrName>
                                        </p:attrNameLst>
                                      </p:cBhvr>
                                      <p:to>
                                        <p:strVal val="visible"/>
                                      </p:to>
                                    </p:set>
                                    <p:anim calcmode="lin" valueType="num">
                                      <p:cBhvr>
                                        <p:cTn id="809" dur="500" fill="hold"/>
                                        <p:tgtEl>
                                          <p:spTgt spid="239"/>
                                        </p:tgtEl>
                                        <p:attrNameLst>
                                          <p:attrName>ppt_w</p:attrName>
                                        </p:attrNameLst>
                                      </p:cBhvr>
                                      <p:tavLst>
                                        <p:tav tm="0">
                                          <p:val>
                                            <p:fltVal val="0"/>
                                          </p:val>
                                        </p:tav>
                                        <p:tav tm="100000">
                                          <p:val>
                                            <p:strVal val="#ppt_w"/>
                                          </p:val>
                                        </p:tav>
                                      </p:tavLst>
                                    </p:anim>
                                    <p:anim calcmode="lin" valueType="num">
                                      <p:cBhvr>
                                        <p:cTn id="810" dur="500" fill="hold"/>
                                        <p:tgtEl>
                                          <p:spTgt spid="239"/>
                                        </p:tgtEl>
                                        <p:attrNameLst>
                                          <p:attrName>ppt_h</p:attrName>
                                        </p:attrNameLst>
                                      </p:cBhvr>
                                      <p:tavLst>
                                        <p:tav tm="0">
                                          <p:val>
                                            <p:fltVal val="0"/>
                                          </p:val>
                                        </p:tav>
                                        <p:tav tm="100000">
                                          <p:val>
                                            <p:strVal val="#ppt_h"/>
                                          </p:val>
                                        </p:tav>
                                      </p:tavLst>
                                    </p:anim>
                                    <p:animEffect transition="in" filter="fade">
                                      <p:cBhvr>
                                        <p:cTn id="811" dur="500"/>
                                        <p:tgtEl>
                                          <p:spTgt spid="239"/>
                                        </p:tgtEl>
                                      </p:cBhvr>
                                    </p:animEffect>
                                  </p:childTnLst>
                                  <p:subTnLst>
                                    <p:audio>
                                      <p:cMediaNode>
                                        <p:cTn display="0" masterRel="sameClick">
                                          <p:stCondLst>
                                            <p:cond evt="begin" delay="0">
                                              <p:tn val="807"/>
                                            </p:cond>
                                          </p:stCondLst>
                                          <p:endCondLst>
                                            <p:cond evt="onStopAudio" delay="0">
                                              <p:tgtEl>
                                                <p:sldTgt/>
                                              </p:tgtEl>
                                            </p:cond>
                                          </p:endCondLst>
                                        </p:cTn>
                                        <p:tgtEl>
                                          <p:sndTgt r:embed="rId3" name="Bling.wav"/>
                                        </p:tgtEl>
                                      </p:cMediaNode>
                                    </p:audio>
                                  </p:subTnLst>
                                </p:cTn>
                              </p:par>
                              <p:par>
                                <p:cTn id="812" presetID="26" presetClass="emph" presetSubtype="0" fill="hold" grpId="1" nodeType="withEffect">
                                  <p:stCondLst>
                                    <p:cond delay="500"/>
                                  </p:stCondLst>
                                  <p:childTnLst>
                                    <p:animEffect transition="out" filter="fade">
                                      <p:cBhvr>
                                        <p:cTn id="813" dur="500" tmFilter="0, 0; .2, .5; .8, .5; 1, 0"/>
                                        <p:tgtEl>
                                          <p:spTgt spid="239"/>
                                        </p:tgtEl>
                                      </p:cBhvr>
                                    </p:animEffect>
                                    <p:animScale>
                                      <p:cBhvr>
                                        <p:cTn id="814" dur="250" autoRev="1" fill="hold"/>
                                        <p:tgtEl>
                                          <p:spTgt spid="239"/>
                                        </p:tgtEl>
                                      </p:cBhvr>
                                      <p:by x="105000" y="105000"/>
                                    </p:animScale>
                                  </p:childTnLst>
                                </p:cTn>
                              </p:par>
                            </p:childTnLst>
                          </p:cTn>
                        </p:par>
                      </p:childTnLst>
                    </p:cTn>
                  </p:par>
                </p:childTnLst>
              </p:cTn>
              <p:nextCondLst>
                <p:cond evt="onClick" delay="0">
                  <p:tgtEl>
                    <p:spTgt spid="179"/>
                  </p:tgtEl>
                </p:cond>
              </p:nextCondLst>
            </p:seq>
            <p:seq concurrent="1" nextAc="seek">
              <p:cTn id="815" restart="whenNotActive" fill="hold" evtFilter="cancelBubble" nodeType="interactiveSeq">
                <p:stCondLst>
                  <p:cond evt="onClick" delay="0">
                    <p:tgtEl>
                      <p:spTgt spid="180"/>
                    </p:tgtEl>
                  </p:cond>
                </p:stCondLst>
                <p:endSync evt="end" delay="0">
                  <p:rtn val="all"/>
                </p:endSync>
                <p:childTnLst>
                  <p:par>
                    <p:cTn id="816" fill="hold">
                      <p:stCondLst>
                        <p:cond delay="0"/>
                      </p:stCondLst>
                      <p:childTnLst>
                        <p:par>
                          <p:cTn id="817" fill="hold">
                            <p:stCondLst>
                              <p:cond delay="0"/>
                            </p:stCondLst>
                            <p:childTnLst>
                              <p:par>
                                <p:cTn id="818" presetID="53" presetClass="entr" presetSubtype="16" fill="hold" grpId="0" nodeType="withEffect">
                                  <p:stCondLst>
                                    <p:cond delay="0"/>
                                  </p:stCondLst>
                                  <p:childTnLst>
                                    <p:set>
                                      <p:cBhvr>
                                        <p:cTn id="819" dur="1" fill="hold">
                                          <p:stCondLst>
                                            <p:cond delay="0"/>
                                          </p:stCondLst>
                                        </p:cTn>
                                        <p:tgtEl>
                                          <p:spTgt spid="255"/>
                                        </p:tgtEl>
                                        <p:attrNameLst>
                                          <p:attrName>style.visibility</p:attrName>
                                        </p:attrNameLst>
                                      </p:cBhvr>
                                      <p:to>
                                        <p:strVal val="visible"/>
                                      </p:to>
                                    </p:set>
                                    <p:anim calcmode="lin" valueType="num">
                                      <p:cBhvr>
                                        <p:cTn id="820" dur="500" fill="hold"/>
                                        <p:tgtEl>
                                          <p:spTgt spid="255"/>
                                        </p:tgtEl>
                                        <p:attrNameLst>
                                          <p:attrName>ppt_w</p:attrName>
                                        </p:attrNameLst>
                                      </p:cBhvr>
                                      <p:tavLst>
                                        <p:tav tm="0">
                                          <p:val>
                                            <p:fltVal val="0"/>
                                          </p:val>
                                        </p:tav>
                                        <p:tav tm="100000">
                                          <p:val>
                                            <p:strVal val="#ppt_w"/>
                                          </p:val>
                                        </p:tav>
                                      </p:tavLst>
                                    </p:anim>
                                    <p:anim calcmode="lin" valueType="num">
                                      <p:cBhvr>
                                        <p:cTn id="821" dur="500" fill="hold"/>
                                        <p:tgtEl>
                                          <p:spTgt spid="255"/>
                                        </p:tgtEl>
                                        <p:attrNameLst>
                                          <p:attrName>ppt_h</p:attrName>
                                        </p:attrNameLst>
                                      </p:cBhvr>
                                      <p:tavLst>
                                        <p:tav tm="0">
                                          <p:val>
                                            <p:fltVal val="0"/>
                                          </p:val>
                                        </p:tav>
                                        <p:tav tm="100000">
                                          <p:val>
                                            <p:strVal val="#ppt_h"/>
                                          </p:val>
                                        </p:tav>
                                      </p:tavLst>
                                    </p:anim>
                                    <p:animEffect transition="in" filter="fade">
                                      <p:cBhvr>
                                        <p:cTn id="822" dur="500"/>
                                        <p:tgtEl>
                                          <p:spTgt spid="255"/>
                                        </p:tgtEl>
                                      </p:cBhvr>
                                    </p:animEffect>
                                  </p:childTnLst>
                                  <p:subTnLst>
                                    <p:audio>
                                      <p:cMediaNode>
                                        <p:cTn display="0" masterRel="sameClick">
                                          <p:stCondLst>
                                            <p:cond evt="begin" delay="0">
                                              <p:tn val="818"/>
                                            </p:cond>
                                          </p:stCondLst>
                                          <p:endCondLst>
                                            <p:cond evt="onStopAudio" delay="0">
                                              <p:tgtEl>
                                                <p:sldTgt/>
                                              </p:tgtEl>
                                            </p:cond>
                                          </p:endCondLst>
                                        </p:cTn>
                                        <p:tgtEl>
                                          <p:sndTgt r:embed="rId3" name="Bling.wav"/>
                                        </p:tgtEl>
                                      </p:cMediaNode>
                                    </p:audio>
                                  </p:subTnLst>
                                </p:cTn>
                              </p:par>
                              <p:par>
                                <p:cTn id="823" presetID="26" presetClass="emph" presetSubtype="0" fill="hold" grpId="1" nodeType="withEffect">
                                  <p:stCondLst>
                                    <p:cond delay="500"/>
                                  </p:stCondLst>
                                  <p:childTnLst>
                                    <p:animEffect transition="out" filter="fade">
                                      <p:cBhvr>
                                        <p:cTn id="824" dur="500" tmFilter="0, 0; .2, .5; .8, .5; 1, 0"/>
                                        <p:tgtEl>
                                          <p:spTgt spid="255"/>
                                        </p:tgtEl>
                                      </p:cBhvr>
                                    </p:animEffect>
                                    <p:animScale>
                                      <p:cBhvr>
                                        <p:cTn id="825" dur="250" autoRev="1" fill="hold"/>
                                        <p:tgtEl>
                                          <p:spTgt spid="255"/>
                                        </p:tgtEl>
                                      </p:cBhvr>
                                      <p:by x="105000" y="105000"/>
                                    </p:animScale>
                                  </p:childTnLst>
                                </p:cTn>
                              </p:par>
                              <p:par>
                                <p:cTn id="826" presetID="53" presetClass="entr" presetSubtype="16" fill="hold" grpId="0" nodeType="withEffect">
                                  <p:stCondLst>
                                    <p:cond delay="0"/>
                                  </p:stCondLst>
                                  <p:childTnLst>
                                    <p:set>
                                      <p:cBhvr>
                                        <p:cTn id="827" dur="1" fill="hold">
                                          <p:stCondLst>
                                            <p:cond delay="0"/>
                                          </p:stCondLst>
                                        </p:cTn>
                                        <p:tgtEl>
                                          <p:spTgt spid="192"/>
                                        </p:tgtEl>
                                        <p:attrNameLst>
                                          <p:attrName>style.visibility</p:attrName>
                                        </p:attrNameLst>
                                      </p:cBhvr>
                                      <p:to>
                                        <p:strVal val="visible"/>
                                      </p:to>
                                    </p:set>
                                    <p:anim calcmode="lin" valueType="num">
                                      <p:cBhvr>
                                        <p:cTn id="828" dur="500" fill="hold"/>
                                        <p:tgtEl>
                                          <p:spTgt spid="192"/>
                                        </p:tgtEl>
                                        <p:attrNameLst>
                                          <p:attrName>ppt_w</p:attrName>
                                        </p:attrNameLst>
                                      </p:cBhvr>
                                      <p:tavLst>
                                        <p:tav tm="0">
                                          <p:val>
                                            <p:fltVal val="0"/>
                                          </p:val>
                                        </p:tav>
                                        <p:tav tm="100000">
                                          <p:val>
                                            <p:strVal val="#ppt_w"/>
                                          </p:val>
                                        </p:tav>
                                      </p:tavLst>
                                    </p:anim>
                                    <p:anim calcmode="lin" valueType="num">
                                      <p:cBhvr>
                                        <p:cTn id="829" dur="500" fill="hold"/>
                                        <p:tgtEl>
                                          <p:spTgt spid="192"/>
                                        </p:tgtEl>
                                        <p:attrNameLst>
                                          <p:attrName>ppt_h</p:attrName>
                                        </p:attrNameLst>
                                      </p:cBhvr>
                                      <p:tavLst>
                                        <p:tav tm="0">
                                          <p:val>
                                            <p:fltVal val="0"/>
                                          </p:val>
                                        </p:tav>
                                        <p:tav tm="100000">
                                          <p:val>
                                            <p:strVal val="#ppt_h"/>
                                          </p:val>
                                        </p:tav>
                                      </p:tavLst>
                                    </p:anim>
                                    <p:animEffect transition="in" filter="fade">
                                      <p:cBhvr>
                                        <p:cTn id="830" dur="500"/>
                                        <p:tgtEl>
                                          <p:spTgt spid="192"/>
                                        </p:tgtEl>
                                      </p:cBhvr>
                                    </p:animEffect>
                                  </p:childTnLst>
                                  <p:subTnLst>
                                    <p:audio>
                                      <p:cMediaNode>
                                        <p:cTn display="0" masterRel="sameClick">
                                          <p:stCondLst>
                                            <p:cond evt="begin" delay="0">
                                              <p:tn val="826"/>
                                            </p:cond>
                                          </p:stCondLst>
                                          <p:endCondLst>
                                            <p:cond evt="onStopAudio" delay="0">
                                              <p:tgtEl>
                                                <p:sldTgt/>
                                              </p:tgtEl>
                                            </p:cond>
                                          </p:endCondLst>
                                        </p:cTn>
                                        <p:tgtEl>
                                          <p:sndTgt r:embed="rId3" name="Bling.wav"/>
                                        </p:tgtEl>
                                      </p:cMediaNode>
                                    </p:audio>
                                  </p:subTnLst>
                                </p:cTn>
                              </p:par>
                              <p:par>
                                <p:cTn id="831" presetID="26" presetClass="emph" presetSubtype="0" fill="hold" grpId="1" nodeType="withEffect">
                                  <p:stCondLst>
                                    <p:cond delay="500"/>
                                  </p:stCondLst>
                                  <p:childTnLst>
                                    <p:animEffect transition="out" filter="fade">
                                      <p:cBhvr>
                                        <p:cTn id="832" dur="500" tmFilter="0, 0; .2, .5; .8, .5; 1, 0"/>
                                        <p:tgtEl>
                                          <p:spTgt spid="192"/>
                                        </p:tgtEl>
                                      </p:cBhvr>
                                    </p:animEffect>
                                    <p:animScale>
                                      <p:cBhvr>
                                        <p:cTn id="833" dur="250" autoRev="1" fill="hold"/>
                                        <p:tgtEl>
                                          <p:spTgt spid="192"/>
                                        </p:tgtEl>
                                      </p:cBhvr>
                                      <p:by x="105000" y="105000"/>
                                    </p:animScale>
                                  </p:childTnLst>
                                </p:cTn>
                              </p:par>
                              <p:par>
                                <p:cTn id="834" presetID="53" presetClass="entr" presetSubtype="16" fill="hold" grpId="0" nodeType="withEffect">
                                  <p:stCondLst>
                                    <p:cond delay="0"/>
                                  </p:stCondLst>
                                  <p:childTnLst>
                                    <p:set>
                                      <p:cBhvr>
                                        <p:cTn id="835" dur="1" fill="hold">
                                          <p:stCondLst>
                                            <p:cond delay="0"/>
                                          </p:stCondLst>
                                        </p:cTn>
                                        <p:tgtEl>
                                          <p:spTgt spid="194"/>
                                        </p:tgtEl>
                                        <p:attrNameLst>
                                          <p:attrName>style.visibility</p:attrName>
                                        </p:attrNameLst>
                                      </p:cBhvr>
                                      <p:to>
                                        <p:strVal val="visible"/>
                                      </p:to>
                                    </p:set>
                                    <p:anim calcmode="lin" valueType="num">
                                      <p:cBhvr>
                                        <p:cTn id="836" dur="500" fill="hold"/>
                                        <p:tgtEl>
                                          <p:spTgt spid="194"/>
                                        </p:tgtEl>
                                        <p:attrNameLst>
                                          <p:attrName>ppt_w</p:attrName>
                                        </p:attrNameLst>
                                      </p:cBhvr>
                                      <p:tavLst>
                                        <p:tav tm="0">
                                          <p:val>
                                            <p:fltVal val="0"/>
                                          </p:val>
                                        </p:tav>
                                        <p:tav tm="100000">
                                          <p:val>
                                            <p:strVal val="#ppt_w"/>
                                          </p:val>
                                        </p:tav>
                                      </p:tavLst>
                                    </p:anim>
                                    <p:anim calcmode="lin" valueType="num">
                                      <p:cBhvr>
                                        <p:cTn id="837" dur="500" fill="hold"/>
                                        <p:tgtEl>
                                          <p:spTgt spid="194"/>
                                        </p:tgtEl>
                                        <p:attrNameLst>
                                          <p:attrName>ppt_h</p:attrName>
                                        </p:attrNameLst>
                                      </p:cBhvr>
                                      <p:tavLst>
                                        <p:tav tm="0">
                                          <p:val>
                                            <p:fltVal val="0"/>
                                          </p:val>
                                        </p:tav>
                                        <p:tav tm="100000">
                                          <p:val>
                                            <p:strVal val="#ppt_h"/>
                                          </p:val>
                                        </p:tav>
                                      </p:tavLst>
                                    </p:anim>
                                    <p:animEffect transition="in" filter="fade">
                                      <p:cBhvr>
                                        <p:cTn id="838" dur="500"/>
                                        <p:tgtEl>
                                          <p:spTgt spid="194"/>
                                        </p:tgtEl>
                                      </p:cBhvr>
                                    </p:animEffect>
                                  </p:childTnLst>
                                  <p:subTnLst>
                                    <p:audio>
                                      <p:cMediaNode>
                                        <p:cTn display="0" masterRel="sameClick">
                                          <p:stCondLst>
                                            <p:cond evt="begin" delay="0">
                                              <p:tn val="834"/>
                                            </p:cond>
                                          </p:stCondLst>
                                          <p:endCondLst>
                                            <p:cond evt="onStopAudio" delay="0">
                                              <p:tgtEl>
                                                <p:sldTgt/>
                                              </p:tgtEl>
                                            </p:cond>
                                          </p:endCondLst>
                                        </p:cTn>
                                        <p:tgtEl>
                                          <p:sndTgt r:embed="rId3" name="Bling.wav"/>
                                        </p:tgtEl>
                                      </p:cMediaNode>
                                    </p:audio>
                                  </p:subTnLst>
                                </p:cTn>
                              </p:par>
                              <p:par>
                                <p:cTn id="839" presetID="26" presetClass="emph" presetSubtype="0" fill="hold" grpId="1" nodeType="withEffect">
                                  <p:stCondLst>
                                    <p:cond delay="500"/>
                                  </p:stCondLst>
                                  <p:childTnLst>
                                    <p:animEffect transition="out" filter="fade">
                                      <p:cBhvr>
                                        <p:cTn id="840" dur="500" tmFilter="0, 0; .2, .5; .8, .5; 1, 0"/>
                                        <p:tgtEl>
                                          <p:spTgt spid="194"/>
                                        </p:tgtEl>
                                      </p:cBhvr>
                                    </p:animEffect>
                                    <p:animScale>
                                      <p:cBhvr>
                                        <p:cTn id="841" dur="250" autoRev="1" fill="hold"/>
                                        <p:tgtEl>
                                          <p:spTgt spid="194"/>
                                        </p:tgtEl>
                                      </p:cBhvr>
                                      <p:by x="105000" y="105000"/>
                                    </p:animScale>
                                  </p:childTnLst>
                                </p:cTn>
                              </p:par>
                              <p:par>
                                <p:cTn id="842" presetID="53" presetClass="entr" presetSubtype="16" fill="hold" grpId="0" nodeType="withEffect">
                                  <p:stCondLst>
                                    <p:cond delay="0"/>
                                  </p:stCondLst>
                                  <p:childTnLst>
                                    <p:set>
                                      <p:cBhvr>
                                        <p:cTn id="843" dur="1" fill="hold">
                                          <p:stCondLst>
                                            <p:cond delay="0"/>
                                          </p:stCondLst>
                                        </p:cTn>
                                        <p:tgtEl>
                                          <p:spTgt spid="215"/>
                                        </p:tgtEl>
                                        <p:attrNameLst>
                                          <p:attrName>style.visibility</p:attrName>
                                        </p:attrNameLst>
                                      </p:cBhvr>
                                      <p:to>
                                        <p:strVal val="visible"/>
                                      </p:to>
                                    </p:set>
                                    <p:anim calcmode="lin" valueType="num">
                                      <p:cBhvr>
                                        <p:cTn id="844" dur="500" fill="hold"/>
                                        <p:tgtEl>
                                          <p:spTgt spid="215"/>
                                        </p:tgtEl>
                                        <p:attrNameLst>
                                          <p:attrName>ppt_w</p:attrName>
                                        </p:attrNameLst>
                                      </p:cBhvr>
                                      <p:tavLst>
                                        <p:tav tm="0">
                                          <p:val>
                                            <p:fltVal val="0"/>
                                          </p:val>
                                        </p:tav>
                                        <p:tav tm="100000">
                                          <p:val>
                                            <p:strVal val="#ppt_w"/>
                                          </p:val>
                                        </p:tav>
                                      </p:tavLst>
                                    </p:anim>
                                    <p:anim calcmode="lin" valueType="num">
                                      <p:cBhvr>
                                        <p:cTn id="845" dur="500" fill="hold"/>
                                        <p:tgtEl>
                                          <p:spTgt spid="215"/>
                                        </p:tgtEl>
                                        <p:attrNameLst>
                                          <p:attrName>ppt_h</p:attrName>
                                        </p:attrNameLst>
                                      </p:cBhvr>
                                      <p:tavLst>
                                        <p:tav tm="0">
                                          <p:val>
                                            <p:fltVal val="0"/>
                                          </p:val>
                                        </p:tav>
                                        <p:tav tm="100000">
                                          <p:val>
                                            <p:strVal val="#ppt_h"/>
                                          </p:val>
                                        </p:tav>
                                      </p:tavLst>
                                    </p:anim>
                                    <p:animEffect transition="in" filter="fade">
                                      <p:cBhvr>
                                        <p:cTn id="846" dur="500"/>
                                        <p:tgtEl>
                                          <p:spTgt spid="215"/>
                                        </p:tgtEl>
                                      </p:cBhvr>
                                    </p:animEffect>
                                  </p:childTnLst>
                                  <p:subTnLst>
                                    <p:audio>
                                      <p:cMediaNode>
                                        <p:cTn display="0" masterRel="sameClick">
                                          <p:stCondLst>
                                            <p:cond evt="begin" delay="0">
                                              <p:tn val="842"/>
                                            </p:cond>
                                          </p:stCondLst>
                                          <p:endCondLst>
                                            <p:cond evt="onStopAudio" delay="0">
                                              <p:tgtEl>
                                                <p:sldTgt/>
                                              </p:tgtEl>
                                            </p:cond>
                                          </p:endCondLst>
                                        </p:cTn>
                                        <p:tgtEl>
                                          <p:sndTgt r:embed="rId3" name="Bling.wav"/>
                                        </p:tgtEl>
                                      </p:cMediaNode>
                                    </p:audio>
                                  </p:subTnLst>
                                </p:cTn>
                              </p:par>
                              <p:par>
                                <p:cTn id="847" presetID="26" presetClass="emph" presetSubtype="0" fill="hold" grpId="1" nodeType="withEffect">
                                  <p:stCondLst>
                                    <p:cond delay="500"/>
                                  </p:stCondLst>
                                  <p:childTnLst>
                                    <p:animEffect transition="out" filter="fade">
                                      <p:cBhvr>
                                        <p:cTn id="848" dur="500" tmFilter="0, 0; .2, .5; .8, .5; 1, 0"/>
                                        <p:tgtEl>
                                          <p:spTgt spid="215"/>
                                        </p:tgtEl>
                                      </p:cBhvr>
                                    </p:animEffect>
                                    <p:animScale>
                                      <p:cBhvr>
                                        <p:cTn id="849" dur="250" autoRev="1" fill="hold"/>
                                        <p:tgtEl>
                                          <p:spTgt spid="215"/>
                                        </p:tgtEl>
                                      </p:cBhvr>
                                      <p:by x="105000" y="105000"/>
                                    </p:animScale>
                                  </p:childTnLst>
                                </p:cTn>
                              </p:par>
                            </p:childTnLst>
                          </p:cTn>
                        </p:par>
                      </p:childTnLst>
                    </p:cTn>
                  </p:par>
                </p:childTnLst>
              </p:cTn>
              <p:nextCondLst>
                <p:cond evt="onClick" delay="0">
                  <p:tgtEl>
                    <p:spTgt spid="180"/>
                  </p:tgtEl>
                </p:cond>
              </p:nextCondLst>
            </p:seq>
          </p:childTnLst>
        </p:cTn>
      </p:par>
    </p:tnLst>
    <p:bldLst>
      <p:bldP spid="232" grpId="0"/>
      <p:bldP spid="232" grpId="1"/>
      <p:bldP spid="233" grpId="0"/>
      <p:bldP spid="233" grpId="1"/>
      <p:bldP spid="241" grpId="0"/>
      <p:bldP spid="241" grpId="1"/>
      <p:bldP spid="253" grpId="0"/>
      <p:bldP spid="253" grpId="1"/>
      <p:bldP spid="254" grpId="0"/>
      <p:bldP spid="254" grpId="1"/>
      <p:bldP spid="255" grpId="0"/>
      <p:bldP spid="255" grpId="1"/>
      <p:bldP spid="256" grpId="0"/>
      <p:bldP spid="256" grpId="1"/>
      <p:bldP spid="257" grpId="0"/>
      <p:bldP spid="257" grpId="1"/>
      <p:bldP spid="258" grpId="0"/>
      <p:bldP spid="258" grpId="1"/>
      <p:bldP spid="267" grpId="0"/>
      <p:bldP spid="267" grpId="1"/>
      <p:bldP spid="324" grpId="0"/>
      <p:bldP spid="324" grpId="1"/>
      <p:bldP spid="331" grpId="0"/>
      <p:bldP spid="331" grpId="1"/>
      <p:bldP spid="156" grpId="0"/>
      <p:bldP spid="156" grpId="1"/>
      <p:bldP spid="189" grpId="0"/>
      <p:bldP spid="189" grpId="1"/>
      <p:bldP spid="229" grpId="0"/>
      <p:bldP spid="229" grpId="1"/>
      <p:bldP spid="252" grpId="0"/>
      <p:bldP spid="252" grpId="1"/>
      <p:bldP spid="173" grpId="0"/>
      <p:bldP spid="173" grpId="1"/>
      <p:bldP spid="207" grpId="0"/>
      <p:bldP spid="207" grpId="1"/>
      <p:bldP spid="130" grpId="0"/>
      <p:bldP spid="130" grpId="1"/>
      <p:bldP spid="236" grpId="0"/>
      <p:bldP spid="236" grpId="1"/>
      <p:bldP spid="243" grpId="0"/>
      <p:bldP spid="243" grpId="1"/>
      <p:bldP spid="269" grpId="0"/>
      <p:bldP spid="269" grpId="1"/>
      <p:bldP spid="192" grpId="0"/>
      <p:bldP spid="192" grpId="1"/>
      <p:bldP spid="194" grpId="0"/>
      <p:bldP spid="194" grpId="1"/>
      <p:bldP spid="215" grpId="0"/>
      <p:bldP spid="215" grpId="1"/>
      <p:bldP spid="220" grpId="0"/>
      <p:bldP spid="220" grpId="1"/>
      <p:bldP spid="245" grpId="0"/>
      <p:bldP spid="245" grpId="1"/>
      <p:bldP spid="248" grpId="0"/>
      <p:bldP spid="248" grpId="1"/>
      <p:bldP spid="250" grpId="0"/>
      <p:bldP spid="250" grpId="1"/>
      <p:bldP spid="160" grpId="0"/>
      <p:bldP spid="160" grpId="1"/>
      <p:bldP spid="162" grpId="0"/>
      <p:bldP spid="162" grpId="1"/>
      <p:bldP spid="165" grpId="0"/>
      <p:bldP spid="165" grpId="1"/>
      <p:bldP spid="195" grpId="0"/>
      <p:bldP spid="195" grpId="1"/>
      <p:bldP spid="196" grpId="0"/>
      <p:bldP spid="196" grpId="1"/>
      <p:bldP spid="219" grpId="0"/>
      <p:bldP spid="219" grpId="1"/>
      <p:bldP spid="223" grpId="0"/>
      <p:bldP spid="223" grpId="1"/>
      <p:bldP spid="225" grpId="0"/>
      <p:bldP spid="225" grpId="1"/>
      <p:bldP spid="227" grpId="0"/>
      <p:bldP spid="227" grpId="1"/>
      <p:bldP spid="237" grpId="0"/>
      <p:bldP spid="237" grpId="1"/>
      <p:bldP spid="239" grpId="0"/>
      <p:bldP spid="239" grpId="1"/>
      <p:bldP spid="260" grpId="0"/>
      <p:bldP spid="260" grpId="1"/>
      <p:bldP spid="271" grpId="0"/>
      <p:bldP spid="271" grpId="1"/>
      <p:bldP spid="273" grpId="0"/>
      <p:bldP spid="273" grpId="1"/>
      <p:bldP spid="166" grpId="0"/>
      <p:bldP spid="166" grpId="1"/>
      <p:bldP spid="168" grpId="0"/>
      <p:bldP spid="168" grpId="1"/>
      <p:bldP spid="187" grpId="0"/>
      <p:bldP spid="187" grpId="1"/>
      <p:bldP spid="199" grpId="0"/>
      <p:bldP spid="199" grpId="1"/>
      <p:bldP spid="201" grpId="0"/>
      <p:bldP spid="201" grpId="1"/>
      <p:bldP spid="212" grpId="0"/>
      <p:bldP spid="212" grpId="1"/>
      <p:bldP spid="262" grpId="0"/>
      <p:bldP spid="262" grpId="1"/>
      <p:bldP spid="264" grpId="0"/>
      <p:bldP spid="264" grpId="1"/>
      <p:bldP spid="266" grpId="0"/>
      <p:bldP spid="266" grpId="1"/>
      <p:bldP spid="275" grpId="0"/>
      <p:bldP spid="275" grpId="1"/>
      <p:bldP spid="277" grpId="0"/>
      <p:bldP spid="277" grpId="1"/>
      <p:bldP spid="279" grpId="0"/>
      <p:bldP spid="279" grpId="1"/>
      <p:bldP spid="281" grpId="0"/>
      <p:bldP spid="28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 name="Freeform 3"/>
          <p:cNvSpPr/>
          <p:nvPr/>
        </p:nvSpPr>
        <p:spPr>
          <a:xfrm flipH="1">
            <a:off x="-1730" y="3598919"/>
            <a:ext cx="1846966" cy="3316515"/>
          </a:xfrm>
          <a:custGeom>
            <a:avLst/>
            <a:gdLst/>
            <a:ahLst/>
            <a:cxnLst/>
            <a:rect l="l" t="t" r="r" b="b"/>
            <a:pathLst>
              <a:path w="4958917" h="8523138">
                <a:moveTo>
                  <a:pt x="4958917" y="0"/>
                </a:moveTo>
                <a:lnTo>
                  <a:pt x="0" y="0"/>
                </a:lnTo>
                <a:lnTo>
                  <a:pt x="0" y="8523138"/>
                </a:lnTo>
                <a:lnTo>
                  <a:pt x="4958917" y="8523138"/>
                </a:lnTo>
                <a:lnTo>
                  <a:pt x="49589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 name="Rectangle 5"/>
          <p:cNvSpPr/>
          <p:nvPr/>
        </p:nvSpPr>
        <p:spPr>
          <a:xfrm>
            <a:off x="1845236" y="3012763"/>
            <a:ext cx="1034676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1">
                <a:solidFill>
                  <a:srgbClr val="3F3F3F"/>
                </a:solidFill>
                <a:effectLst>
                  <a:outerShdw blurRad="38100" dist="38100" dir="2700000" algn="tl">
                    <a:srgbClr val="000000">
                      <a:alpha val="43137"/>
                    </a:srgbClr>
                  </a:outerShdw>
                </a:effectLst>
                <a:latin typeface="#9Slide07 Altus" pitchFamily="2" charset="0"/>
              </a:rPr>
              <a:t>Động năng là</a:t>
            </a:r>
            <a:r>
              <a:rPr kumimoji="0" lang="vi-VN" sz="3600" b="1" i="0" u="none" strike="noStrike" kern="1200" cap="none" spc="0" normalizeH="0" baseline="0" noProof="0">
                <a:ln>
                  <a:noFill/>
                </a:ln>
                <a:solidFill>
                  <a:srgbClr val="3F3F3F"/>
                </a:solidFill>
                <a:effectLst/>
                <a:uLnTx/>
                <a:uFillTx/>
                <a:latin typeface="#9Slide07 Altus" pitchFamily="2" charset="0"/>
                <a:ea typeface="+mn-ea"/>
                <a:cs typeface="+mn-cs"/>
              </a:rPr>
              <a:t>. </a:t>
            </a:r>
            <a:endParaRPr kumimoji="0" lang="en-US" sz="3600" b="1" i="0" u="none" strike="noStrike" kern="1200" cap="none" spc="0" normalizeH="0" baseline="0" noProof="0" dirty="0">
              <a:ln>
                <a:noFill/>
              </a:ln>
              <a:solidFill>
                <a:srgbClr val="3F3F3F"/>
              </a:solidFill>
              <a:effectLst/>
              <a:uLnTx/>
              <a:uFillTx/>
              <a:latin typeface="#9Slide07 Altus" pitchFamily="2" charset="0"/>
              <a:ea typeface="+mn-ea"/>
              <a:cs typeface="+mn-cs"/>
            </a:endParaRPr>
          </a:p>
        </p:txBody>
      </p:sp>
      <p:sp>
        <p:nvSpPr>
          <p:cNvPr id="13"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pic>
        <p:nvPicPr>
          <p:cNvPr id="9218" name="Picture 2" descr="Công của dòng điện là gì | Công thức tính công dòng điện"/>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47281" t="21126" r="757" b="40918"/>
          <a:stretch/>
        </p:blipFill>
        <p:spPr bwMode="auto">
          <a:xfrm>
            <a:off x="3082105" y="685800"/>
            <a:ext cx="5791932" cy="232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6640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000"/>
                                        <p:tgtEl>
                                          <p:spTgt spid="9218"/>
                                        </p:tgtEl>
                                      </p:cBhvr>
                                    </p:animEffect>
                                    <p:anim calcmode="lin" valueType="num">
                                      <p:cBhvr>
                                        <p:cTn id="12" dur="1000" fill="hold"/>
                                        <p:tgtEl>
                                          <p:spTgt spid="9218"/>
                                        </p:tgtEl>
                                        <p:attrNameLst>
                                          <p:attrName>ppt_x</p:attrName>
                                        </p:attrNameLst>
                                      </p:cBhvr>
                                      <p:tavLst>
                                        <p:tav tm="0">
                                          <p:val>
                                            <p:strVal val="#ppt_x"/>
                                          </p:val>
                                        </p:tav>
                                        <p:tav tm="100000">
                                          <p:val>
                                            <p:strVal val="#ppt_x"/>
                                          </p:val>
                                        </p:tav>
                                      </p:tavLst>
                                    </p:anim>
                                    <p:anim calcmode="lin" valueType="num">
                                      <p:cBhvr>
                                        <p:cTn id="1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149600" y="2118722"/>
            <a:ext cx="5892800" cy="2123079"/>
          </a:xfrm>
          <a:custGeom>
            <a:avLst/>
            <a:gdLst/>
            <a:ahLst/>
            <a:cxnLst/>
            <a:rect l="l" t="t" r="r" b="b"/>
            <a:pathLst>
              <a:path w="7315200" h="2739875">
                <a:moveTo>
                  <a:pt x="0" y="0"/>
                </a:moveTo>
                <a:lnTo>
                  <a:pt x="7315200" y="0"/>
                </a:lnTo>
                <a:lnTo>
                  <a:pt x="7315200" y="2739875"/>
                </a:lnTo>
                <a:lnTo>
                  <a:pt x="0" y="2739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1475691">
            <a:off x="8237009" y="3547066"/>
            <a:ext cx="1288155" cy="1292857"/>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8"/>
            <a:stretch>
              <a:fillRect/>
            </a:stretch>
          </a:blipFill>
        </p:spPr>
        <p:txBody>
          <a:bodyPr/>
          <a:lstStyle/>
          <a:p>
            <a:endParaRPr lang="vi-VN"/>
          </a:p>
        </p:txBody>
      </p:sp>
      <p:sp>
        <p:nvSpPr>
          <p:cNvPr id="9"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vi-VN"/>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Tree>
    <p:extLst>
      <p:ext uri="{BB962C8B-B14F-4D97-AF65-F5344CB8AC3E}">
        <p14:creationId xmlns:p14="http://schemas.microsoft.com/office/powerpoint/2010/main" val="4219549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815754" y="1125992"/>
            <a:ext cx="10502728" cy="2903227"/>
          </a:xfrm>
          <a:prstGeom prst="roundRect">
            <a:avLst>
              <a:gd name="adj" fmla="val 1692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solidFill>
                <a:srgbClr val="EE4036"/>
              </a:solidFill>
              <a:latin typeface="Averta Std ExtraBold" panose="00000900000000000000" pitchFamily="50" charset="0"/>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8890" y="4412326"/>
            <a:ext cx="3320522" cy="880471"/>
            <a:chOff x="4037538" y="4547895"/>
            <a:chExt cx="332052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3188430"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622739" y="4738816"/>
              <a:ext cx="2735321"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1"/>
          <a:stretch>
            <a:fillRect/>
          </a:stretch>
        </p:blipFill>
        <p:spPr>
          <a:xfrm>
            <a:off x="3883013" y="-504088"/>
            <a:ext cx="360000" cy="218075"/>
          </a:xfrm>
          <a:prstGeom prst="rect">
            <a:avLst/>
          </a:prstGeom>
        </p:spPr>
      </p:pic>
      <p:sp>
        <p:nvSpPr>
          <p:cNvPr id="67" name="!!o1c">
            <a:extLst>
              <a:ext uri="{FF2B5EF4-FFF2-40B4-BE49-F238E27FC236}">
                <a16:creationId xmlns:a16="http://schemas.microsoft.com/office/drawing/2014/main" id="{0221DB76-7F2C-42A3-A927-475C39E693E0}"/>
              </a:ext>
            </a:extLst>
          </p:cNvPr>
          <p:cNvSpPr/>
          <p:nvPr/>
        </p:nvSpPr>
        <p:spPr>
          <a:xfrm>
            <a:off x="9004392" y="5534380"/>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1c">
            <a:extLst>
              <a:ext uri="{FF2B5EF4-FFF2-40B4-BE49-F238E27FC236}">
                <a16:creationId xmlns:a16="http://schemas.microsoft.com/office/drawing/2014/main" id="{B63E422B-70F3-44E6-9626-6465118873E0}"/>
              </a:ext>
            </a:extLst>
          </p:cNvPr>
          <p:cNvSpPr txBox="1"/>
          <p:nvPr/>
        </p:nvSpPr>
        <p:spPr>
          <a:xfrm>
            <a:off x="9221552" y="5567127"/>
            <a:ext cx="462170" cy="830997"/>
          </a:xfrm>
          <a:prstGeom prst="rect">
            <a:avLst/>
          </a:prstGeom>
          <a:noFill/>
        </p:spPr>
        <p:txBody>
          <a:bodyPr wrap="square" rtlCol="0">
            <a:spAutoFit/>
          </a:bodyPr>
          <a:lstStyle/>
          <a:p>
            <a:pPr algn="ctr"/>
            <a:r>
              <a:rPr lang="en-US" sz="48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 name="TextBox 1"/>
          <p:cNvSpPr txBox="1"/>
          <p:nvPr/>
        </p:nvSpPr>
        <p:spPr>
          <a:xfrm>
            <a:off x="1163902" y="1454220"/>
            <a:ext cx="5357338" cy="2246769"/>
          </a:xfrm>
          <a:prstGeom prst="rect">
            <a:avLst/>
          </a:prstGeom>
          <a:noFill/>
        </p:spPr>
        <p:txBody>
          <a:bodyPr wrap="square" rtlCol="0">
            <a:spAutoFit/>
          </a:bodyPr>
          <a:lstStyle/>
          <a:p>
            <a:pPr algn="ctr">
              <a:buSzPts val="2050"/>
            </a:pPr>
            <a:r>
              <a:rPr lang="vi-VN" sz="2800" dirty="0">
                <a:solidFill>
                  <a:srgbClr val="EE4036"/>
                </a:solidFill>
                <a:latin typeface="Averta Std ExtraBold" panose="00000900000000000000" pitchFamily="50" charset="0"/>
              </a:rPr>
              <a:t>Một con lắc lò xo dao động điều hòa theo phương ngang. Nếu biên đô dao động của con lắc tăng lên gấp đôi thì tần số dao động của con lắc</a:t>
            </a:r>
            <a:r>
              <a:rPr lang="en-US" sz="2800" dirty="0">
                <a:solidFill>
                  <a:srgbClr val="EE4036"/>
                </a:solidFill>
                <a:latin typeface="Averta Std ExtraBold" panose="00000900000000000000" pitchFamily="50" charset="0"/>
              </a:rPr>
              <a:t>___</a:t>
            </a:r>
          </a:p>
        </p:txBody>
      </p:sp>
      <p:sp>
        <p:nvSpPr>
          <p:cNvPr id="81" name="!!o1c">
            <a:extLst>
              <a:ext uri="{FF2B5EF4-FFF2-40B4-BE49-F238E27FC236}">
                <a16:creationId xmlns:a16="http://schemas.microsoft.com/office/drawing/2014/main" id="{0221DB76-7F2C-42A3-A927-475C39E693E0}"/>
              </a:ext>
            </a:extLst>
          </p:cNvPr>
          <p:cNvSpPr/>
          <p:nvPr/>
        </p:nvSpPr>
        <p:spPr>
          <a:xfrm>
            <a:off x="7975846" y="5534380"/>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1c">
            <a:extLst>
              <a:ext uri="{FF2B5EF4-FFF2-40B4-BE49-F238E27FC236}">
                <a16:creationId xmlns:a16="http://schemas.microsoft.com/office/drawing/2014/main" id="{B63E422B-70F3-44E6-9626-6465118873E0}"/>
              </a:ext>
            </a:extLst>
          </p:cNvPr>
          <p:cNvSpPr txBox="1"/>
          <p:nvPr/>
        </p:nvSpPr>
        <p:spPr>
          <a:xfrm>
            <a:off x="8193006" y="5567127"/>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ổ</a:t>
            </a:r>
          </a:p>
        </p:txBody>
      </p:sp>
      <p:sp>
        <p:nvSpPr>
          <p:cNvPr id="83" name="!!o1c">
            <a:extLst>
              <a:ext uri="{FF2B5EF4-FFF2-40B4-BE49-F238E27FC236}">
                <a16:creationId xmlns:a16="http://schemas.microsoft.com/office/drawing/2014/main" id="{0221DB76-7F2C-42A3-A927-475C39E693E0}"/>
              </a:ext>
            </a:extLst>
          </p:cNvPr>
          <p:cNvSpPr/>
          <p:nvPr/>
        </p:nvSpPr>
        <p:spPr>
          <a:xfrm>
            <a:off x="5918325" y="5534380"/>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1c">
            <a:extLst>
              <a:ext uri="{FF2B5EF4-FFF2-40B4-BE49-F238E27FC236}">
                <a16:creationId xmlns:a16="http://schemas.microsoft.com/office/drawing/2014/main" id="{B63E422B-70F3-44E6-9626-6465118873E0}"/>
              </a:ext>
            </a:extLst>
          </p:cNvPr>
          <p:cNvSpPr txBox="1"/>
          <p:nvPr/>
        </p:nvSpPr>
        <p:spPr>
          <a:xfrm>
            <a:off x="6135485" y="5567127"/>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85" name="!!o1c">
            <a:extLst>
              <a:ext uri="{FF2B5EF4-FFF2-40B4-BE49-F238E27FC236}">
                <a16:creationId xmlns:a16="http://schemas.microsoft.com/office/drawing/2014/main" id="{0221DB76-7F2C-42A3-A927-475C39E693E0}"/>
              </a:ext>
            </a:extLst>
          </p:cNvPr>
          <p:cNvSpPr/>
          <p:nvPr/>
        </p:nvSpPr>
        <p:spPr>
          <a:xfrm>
            <a:off x="6940082" y="5534380"/>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1c">
            <a:extLst>
              <a:ext uri="{FF2B5EF4-FFF2-40B4-BE49-F238E27FC236}">
                <a16:creationId xmlns:a16="http://schemas.microsoft.com/office/drawing/2014/main" id="{B63E422B-70F3-44E6-9626-6465118873E0}"/>
              </a:ext>
            </a:extLst>
          </p:cNvPr>
          <p:cNvSpPr txBox="1"/>
          <p:nvPr/>
        </p:nvSpPr>
        <p:spPr>
          <a:xfrm>
            <a:off x="7157242" y="5567127"/>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sp>
        <p:nvSpPr>
          <p:cNvPr id="62" name="!!o1c">
            <a:extLst>
              <a:ext uri="{FF2B5EF4-FFF2-40B4-BE49-F238E27FC236}">
                <a16:creationId xmlns:a16="http://schemas.microsoft.com/office/drawing/2014/main" id="{0221DB76-7F2C-42A3-A927-475C39E693E0}"/>
              </a:ext>
            </a:extLst>
          </p:cNvPr>
          <p:cNvSpPr/>
          <p:nvPr/>
        </p:nvSpPr>
        <p:spPr>
          <a:xfrm>
            <a:off x="4891557" y="5534380"/>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1c">
            <a:extLst>
              <a:ext uri="{FF2B5EF4-FFF2-40B4-BE49-F238E27FC236}">
                <a16:creationId xmlns:a16="http://schemas.microsoft.com/office/drawing/2014/main" id="{B63E422B-70F3-44E6-9626-6465118873E0}"/>
              </a:ext>
            </a:extLst>
          </p:cNvPr>
          <p:cNvSpPr txBox="1"/>
          <p:nvPr/>
        </p:nvSpPr>
        <p:spPr>
          <a:xfrm>
            <a:off x="5108717" y="5567127"/>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60" name="!!o1c">
            <a:extLst>
              <a:ext uri="{FF2B5EF4-FFF2-40B4-BE49-F238E27FC236}">
                <a16:creationId xmlns:a16="http://schemas.microsoft.com/office/drawing/2014/main" id="{0221DB76-7F2C-42A3-A927-475C39E693E0}"/>
              </a:ext>
            </a:extLst>
          </p:cNvPr>
          <p:cNvSpPr/>
          <p:nvPr/>
        </p:nvSpPr>
        <p:spPr>
          <a:xfrm>
            <a:off x="3878495" y="5534380"/>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6" name="!!1c">
            <a:extLst>
              <a:ext uri="{FF2B5EF4-FFF2-40B4-BE49-F238E27FC236}">
                <a16:creationId xmlns:a16="http://schemas.microsoft.com/office/drawing/2014/main" id="{B63E422B-70F3-44E6-9626-6465118873E0}"/>
              </a:ext>
            </a:extLst>
          </p:cNvPr>
          <p:cNvSpPr txBox="1"/>
          <p:nvPr/>
        </p:nvSpPr>
        <p:spPr>
          <a:xfrm>
            <a:off x="4095655" y="5567127"/>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ô</a:t>
            </a:r>
          </a:p>
        </p:txBody>
      </p:sp>
      <p:sp>
        <p:nvSpPr>
          <p:cNvPr id="77" name="!!o1c">
            <a:extLst>
              <a:ext uri="{FF2B5EF4-FFF2-40B4-BE49-F238E27FC236}">
                <a16:creationId xmlns:a16="http://schemas.microsoft.com/office/drawing/2014/main" id="{0221DB76-7F2C-42A3-A927-475C39E693E0}"/>
              </a:ext>
            </a:extLst>
          </p:cNvPr>
          <p:cNvSpPr/>
          <p:nvPr/>
        </p:nvSpPr>
        <p:spPr>
          <a:xfrm>
            <a:off x="2879309" y="5540610"/>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8" name="!!1c">
            <a:extLst>
              <a:ext uri="{FF2B5EF4-FFF2-40B4-BE49-F238E27FC236}">
                <a16:creationId xmlns:a16="http://schemas.microsoft.com/office/drawing/2014/main" id="{B63E422B-70F3-44E6-9626-6465118873E0}"/>
              </a:ext>
            </a:extLst>
          </p:cNvPr>
          <p:cNvSpPr txBox="1"/>
          <p:nvPr/>
        </p:nvSpPr>
        <p:spPr>
          <a:xfrm>
            <a:off x="3096469" y="5573357"/>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79" name="!!o1c">
            <a:extLst>
              <a:ext uri="{FF2B5EF4-FFF2-40B4-BE49-F238E27FC236}">
                <a16:creationId xmlns:a16="http://schemas.microsoft.com/office/drawing/2014/main" id="{0221DB76-7F2C-42A3-A927-475C39E693E0}"/>
              </a:ext>
            </a:extLst>
          </p:cNvPr>
          <p:cNvSpPr/>
          <p:nvPr/>
        </p:nvSpPr>
        <p:spPr>
          <a:xfrm>
            <a:off x="1866247" y="5540610"/>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0" name="!!1c">
            <a:extLst>
              <a:ext uri="{FF2B5EF4-FFF2-40B4-BE49-F238E27FC236}">
                <a16:creationId xmlns:a16="http://schemas.microsoft.com/office/drawing/2014/main" id="{B63E422B-70F3-44E6-9626-6465118873E0}"/>
              </a:ext>
            </a:extLst>
          </p:cNvPr>
          <p:cNvSpPr txBox="1"/>
          <p:nvPr/>
        </p:nvSpPr>
        <p:spPr>
          <a:xfrm>
            <a:off x="2083407" y="5573357"/>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k</a:t>
            </a:r>
          </a:p>
        </p:txBody>
      </p:sp>
      <p:pic>
        <p:nvPicPr>
          <p:cNvPr id="1030" name="Picture 6" descr="Fail:Animated-mass-spring-faster.gif – Vikipeedia"/>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940082" y="1384793"/>
            <a:ext cx="1443607" cy="2526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il:Animated-mass-spring-faster.gif – Vikipeedia"/>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8609077" y="1384793"/>
            <a:ext cx="1474947" cy="258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2119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76"/>
                                        </p:tgtEl>
                                      </p:cBhvr>
                                    </p:animEffect>
                                    <p:animScale>
                                      <p:cBhvr>
                                        <p:cTn id="12" dur="250" autoRev="1" fill="hold"/>
                                        <p:tgtEl>
                                          <p:spTgt spid="76"/>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137"/>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145"/>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138"/>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136"/>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139"/>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140"/>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144"/>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141"/>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14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143"/>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14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148"/>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14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149"/>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1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151"/>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152"/>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154"/>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153"/>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15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156"/>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157"/>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158"/>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159"/>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160"/>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162"/>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161"/>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16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164"/>
                                        </p:tgtEl>
                                        <p:attrNameLst>
                                          <p:attrName>ppt_x</p:attrName>
                                          <p:attrName>ppt_y</p:attrName>
                                        </p:attrNameLst>
                                      </p:cBhvr>
                                    </p:animMotion>
                                  </p:childTnLst>
                                </p:cTn>
                              </p:par>
                            </p:childTnLst>
                          </p:cTn>
                        </p:par>
                      </p:childTnLst>
                    </p:cTn>
                  </p:par>
                </p:childTnLst>
              </p:cTn>
              <p:nextCondLst>
                <p:cond evt="onClick" delay="0">
                  <p:tgtEl>
                    <p:spTgt spid="6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82"/>
                                        </p:tgtEl>
                                      </p:cBhvr>
                                    </p:animEffect>
                                    <p:animScale>
                                      <p:cBhvr>
                                        <p:cTn id="81"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82" restart="whenNotActive" fill="hold" evtFilter="cancelBubble" nodeType="interactiveSeq">
                <p:stCondLst>
                  <p:cond evt="onClick" delay="0">
                    <p:tgtEl>
                      <p:spTgt spid="8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84"/>
                                        </p:tgtEl>
                                      </p:cBhvr>
                                    </p:animEffect>
                                    <p:animScale>
                                      <p:cBhvr>
                                        <p:cTn id="92" dur="250" autoRev="1" fill="hold"/>
                                        <p:tgtEl>
                                          <p:spTgt spid="84"/>
                                        </p:tgtEl>
                                      </p:cBhvr>
                                      <p:by x="105000" y="105000"/>
                                    </p:animScale>
                                  </p:childTnLst>
                                </p:cTn>
                              </p:par>
                            </p:childTnLst>
                          </p:cTn>
                        </p:par>
                      </p:childTnLst>
                    </p:cTn>
                  </p:par>
                </p:childTnLst>
              </p:cTn>
              <p:nextCondLst>
                <p:cond evt="onClick" delay="0">
                  <p:tgtEl>
                    <p:spTgt spid="83"/>
                  </p:tgtEl>
                </p:cond>
              </p:nextCondLst>
            </p:seq>
            <p:seq concurrent="1" nextAc="seek">
              <p:cTn id="93" restart="whenNotActive" fill="hold" evtFilter="cancelBubble" nodeType="interactiveSeq">
                <p:stCondLst>
                  <p:cond evt="onClick" delay="0">
                    <p:tgtEl>
                      <p:spTgt spid="85"/>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86"/>
                                        </p:tgtEl>
                                        <p:attrNameLst>
                                          <p:attrName>style.visibility</p:attrName>
                                        </p:attrNameLst>
                                      </p:cBhvr>
                                      <p:to>
                                        <p:strVal val="visible"/>
                                      </p:to>
                                    </p:set>
                                    <p:anim calcmode="lin" valueType="num">
                                      <p:cBhvr>
                                        <p:cTn id="98" dur="500" fill="hold"/>
                                        <p:tgtEl>
                                          <p:spTgt spid="86"/>
                                        </p:tgtEl>
                                        <p:attrNameLst>
                                          <p:attrName>ppt_w</p:attrName>
                                        </p:attrNameLst>
                                      </p:cBhvr>
                                      <p:tavLst>
                                        <p:tav tm="0">
                                          <p:val>
                                            <p:fltVal val="0"/>
                                          </p:val>
                                        </p:tav>
                                        <p:tav tm="100000">
                                          <p:val>
                                            <p:strVal val="#ppt_w"/>
                                          </p:val>
                                        </p:tav>
                                      </p:tavLst>
                                    </p:anim>
                                    <p:anim calcmode="lin" valueType="num">
                                      <p:cBhvr>
                                        <p:cTn id="99" dur="500" fill="hold"/>
                                        <p:tgtEl>
                                          <p:spTgt spid="86"/>
                                        </p:tgtEl>
                                        <p:attrNameLst>
                                          <p:attrName>ppt_h</p:attrName>
                                        </p:attrNameLst>
                                      </p:cBhvr>
                                      <p:tavLst>
                                        <p:tav tm="0">
                                          <p:val>
                                            <p:fltVal val="0"/>
                                          </p:val>
                                        </p:tav>
                                        <p:tav tm="100000">
                                          <p:val>
                                            <p:strVal val="#ppt_h"/>
                                          </p:val>
                                        </p:tav>
                                      </p:tavLst>
                                    </p:anim>
                                    <p:animEffect transition="in" filter="fade">
                                      <p:cBhvr>
                                        <p:cTn id="100" dur="500"/>
                                        <p:tgtEl>
                                          <p:spTgt spid="86"/>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nextCondLst>
                <p:cond evt="onClick" delay="0">
                  <p:tgtEl>
                    <p:spTgt spid="85"/>
                  </p:tgtEl>
                </p:cond>
              </p:nextCondLst>
            </p:seq>
            <p:seq concurrent="1" nextAc="seek">
              <p:cTn id="104" restart="whenNotActive" fill="hold" evtFilter="cancelBubble" nodeType="interactiveSeq">
                <p:stCondLst>
                  <p:cond evt="onClick" delay="0">
                    <p:tgtEl>
                      <p:spTgt spid="62"/>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500" fill="hold"/>
                                        <p:tgtEl>
                                          <p:spTgt spid="65"/>
                                        </p:tgtEl>
                                        <p:attrNameLst>
                                          <p:attrName>ppt_w</p:attrName>
                                        </p:attrNameLst>
                                      </p:cBhvr>
                                      <p:tavLst>
                                        <p:tav tm="0">
                                          <p:val>
                                            <p:fltVal val="0"/>
                                          </p:val>
                                        </p:tav>
                                        <p:tav tm="100000">
                                          <p:val>
                                            <p:strVal val="#ppt_w"/>
                                          </p:val>
                                        </p:tav>
                                      </p:tavLst>
                                    </p:anim>
                                    <p:anim calcmode="lin" valueType="num">
                                      <p:cBhvr>
                                        <p:cTn id="110" dur="500" fill="hold"/>
                                        <p:tgtEl>
                                          <p:spTgt spid="65"/>
                                        </p:tgtEl>
                                        <p:attrNameLst>
                                          <p:attrName>ppt_h</p:attrName>
                                        </p:attrNameLst>
                                      </p:cBhvr>
                                      <p:tavLst>
                                        <p:tav tm="0">
                                          <p:val>
                                            <p:fltVal val="0"/>
                                          </p:val>
                                        </p:tav>
                                        <p:tav tm="100000">
                                          <p:val>
                                            <p:strVal val="#ppt_h"/>
                                          </p:val>
                                        </p:tav>
                                      </p:tavLst>
                                    </p:anim>
                                    <p:animEffect transition="in" filter="fade">
                                      <p:cBhvr>
                                        <p:cTn id="111" dur="500"/>
                                        <p:tgtEl>
                                          <p:spTgt spid="65"/>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childTnLst>
                          </p:cTn>
                        </p:par>
                      </p:childTnLst>
                    </p:cTn>
                  </p:par>
                </p:childTnLst>
              </p:cTn>
              <p:nextCondLst>
                <p:cond evt="onClick" delay="0">
                  <p:tgtEl>
                    <p:spTgt spid="62"/>
                  </p:tgtEl>
                </p:cond>
              </p:nextCondLst>
            </p:seq>
            <p:seq concurrent="1" nextAc="seek">
              <p:cTn id="115" restart="whenNotActive" fill="hold" evtFilter="cancelBubble" nodeType="interactiveSeq">
                <p:stCondLst>
                  <p:cond evt="onClick" delay="0">
                    <p:tgtEl>
                      <p:spTgt spid="60"/>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500" fill="hold"/>
                                        <p:tgtEl>
                                          <p:spTgt spid="66"/>
                                        </p:tgtEl>
                                        <p:attrNameLst>
                                          <p:attrName>ppt_w</p:attrName>
                                        </p:attrNameLst>
                                      </p:cBhvr>
                                      <p:tavLst>
                                        <p:tav tm="0">
                                          <p:val>
                                            <p:fltVal val="0"/>
                                          </p:val>
                                        </p:tav>
                                        <p:tav tm="100000">
                                          <p:val>
                                            <p:strVal val="#ppt_w"/>
                                          </p:val>
                                        </p:tav>
                                      </p:tavLst>
                                    </p:anim>
                                    <p:anim calcmode="lin" valueType="num">
                                      <p:cBhvr>
                                        <p:cTn id="121" dur="500" fill="hold"/>
                                        <p:tgtEl>
                                          <p:spTgt spid="66"/>
                                        </p:tgtEl>
                                        <p:attrNameLst>
                                          <p:attrName>ppt_h</p:attrName>
                                        </p:attrNameLst>
                                      </p:cBhvr>
                                      <p:tavLst>
                                        <p:tav tm="0">
                                          <p:val>
                                            <p:fltVal val="0"/>
                                          </p:val>
                                        </p:tav>
                                        <p:tav tm="100000">
                                          <p:val>
                                            <p:strVal val="#ppt_h"/>
                                          </p:val>
                                        </p:tav>
                                      </p:tavLst>
                                    </p:anim>
                                    <p:animEffect transition="in" filter="fade">
                                      <p:cBhvr>
                                        <p:cTn id="122" dur="500"/>
                                        <p:tgtEl>
                                          <p:spTgt spid="66"/>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66"/>
                                        </p:tgtEl>
                                      </p:cBhvr>
                                    </p:animEffect>
                                    <p:animScale>
                                      <p:cBhvr>
                                        <p:cTn id="125" dur="250" autoRev="1" fill="hold"/>
                                        <p:tgtEl>
                                          <p:spTgt spid="66"/>
                                        </p:tgtEl>
                                      </p:cBhvr>
                                      <p:by x="105000" y="105000"/>
                                    </p:animScale>
                                  </p:childTnLst>
                                </p:cTn>
                              </p:par>
                            </p:childTnLst>
                          </p:cTn>
                        </p:par>
                      </p:childTnLst>
                    </p:cTn>
                  </p:par>
                </p:childTnLst>
              </p:cTn>
              <p:nextCondLst>
                <p:cond evt="onClick" delay="0">
                  <p:tgtEl>
                    <p:spTgt spid="60"/>
                  </p:tgtEl>
                </p:cond>
              </p:nextCondLst>
            </p:seq>
            <p:seq concurrent="1" nextAc="seek">
              <p:cTn id="126" restart="whenNotActive" fill="hold" evtFilter="cancelBubble" nodeType="interactiveSeq">
                <p:stCondLst>
                  <p:cond evt="onClick" delay="0">
                    <p:tgtEl>
                      <p:spTgt spid="77"/>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8"/>
                                        </p:tgtEl>
                                      </p:cBhvr>
                                    </p:animEffect>
                                    <p:animScale>
                                      <p:cBhvr>
                                        <p:cTn id="136" dur="250" autoRev="1" fill="hold"/>
                                        <p:tgtEl>
                                          <p:spTgt spid="78"/>
                                        </p:tgtEl>
                                      </p:cBhvr>
                                      <p:by x="105000" y="105000"/>
                                    </p:animScale>
                                  </p:childTnLst>
                                </p:cTn>
                              </p:par>
                            </p:childTnLst>
                          </p:cTn>
                        </p:par>
                      </p:childTnLst>
                    </p:cTn>
                  </p:par>
                </p:childTnLst>
              </p:cTn>
              <p:nextCondLst>
                <p:cond evt="onClick" delay="0">
                  <p:tgtEl>
                    <p:spTgt spid="77"/>
                  </p:tgtEl>
                </p:cond>
              </p:nextCondLst>
            </p:seq>
            <p:seq concurrent="1" nextAc="seek">
              <p:cTn id="137" restart="whenNotActive" fill="hold" evtFilter="cancelBubble" nodeType="interactiveSeq">
                <p:stCondLst>
                  <p:cond evt="onClick" delay="0">
                    <p:tgtEl>
                      <p:spTgt spid="79"/>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 calcmode="lin" valueType="num">
                                      <p:cBhvr>
                                        <p:cTn id="142" dur="500" fill="hold"/>
                                        <p:tgtEl>
                                          <p:spTgt spid="80"/>
                                        </p:tgtEl>
                                        <p:attrNameLst>
                                          <p:attrName>ppt_w</p:attrName>
                                        </p:attrNameLst>
                                      </p:cBhvr>
                                      <p:tavLst>
                                        <p:tav tm="0">
                                          <p:val>
                                            <p:fltVal val="0"/>
                                          </p:val>
                                        </p:tav>
                                        <p:tav tm="100000">
                                          <p:val>
                                            <p:strVal val="#ppt_w"/>
                                          </p:val>
                                        </p:tav>
                                      </p:tavLst>
                                    </p:anim>
                                    <p:anim calcmode="lin" valueType="num">
                                      <p:cBhvr>
                                        <p:cTn id="143" dur="500" fill="hold"/>
                                        <p:tgtEl>
                                          <p:spTgt spid="80"/>
                                        </p:tgtEl>
                                        <p:attrNameLst>
                                          <p:attrName>ppt_h</p:attrName>
                                        </p:attrNameLst>
                                      </p:cBhvr>
                                      <p:tavLst>
                                        <p:tav tm="0">
                                          <p:val>
                                            <p:fltVal val="0"/>
                                          </p:val>
                                        </p:tav>
                                        <p:tav tm="100000">
                                          <p:val>
                                            <p:strVal val="#ppt_h"/>
                                          </p:val>
                                        </p:tav>
                                      </p:tavLst>
                                    </p:anim>
                                    <p:animEffect transition="in" filter="fade">
                                      <p:cBhvr>
                                        <p:cTn id="144" dur="500"/>
                                        <p:tgtEl>
                                          <p:spTgt spid="80"/>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80"/>
                                        </p:tgtEl>
                                      </p:cBhvr>
                                    </p:animEffect>
                                    <p:animScale>
                                      <p:cBhvr>
                                        <p:cTn id="147" dur="250" autoRev="1" fill="hold"/>
                                        <p:tgtEl>
                                          <p:spTgt spid="80"/>
                                        </p:tgtEl>
                                      </p:cBhvr>
                                      <p:by x="105000" y="105000"/>
                                    </p:animScale>
                                  </p:childTnLst>
                                </p:cTn>
                              </p:par>
                            </p:childTnLst>
                          </p:cTn>
                        </p:par>
                      </p:childTnLst>
                    </p:cTn>
                  </p:par>
                </p:childTnLst>
              </p:cTn>
              <p:nextCondLst>
                <p:cond evt="onClick" delay="0">
                  <p:tgtEl>
                    <p:spTgt spid="79"/>
                  </p:tgtEl>
                </p:cond>
              </p:nextCondLst>
            </p:seq>
          </p:childTnLst>
        </p:cTn>
      </p:par>
    </p:tnLst>
    <p:bldLst>
      <p:bldP spid="76" grpId="0"/>
      <p:bldP spid="76" grpId="1"/>
      <p:bldP spid="82" grpId="0"/>
      <p:bldP spid="82" grpId="1"/>
      <p:bldP spid="84" grpId="0"/>
      <p:bldP spid="84" grpId="1"/>
      <p:bldP spid="86" grpId="0"/>
      <p:bldP spid="86" grpId="1"/>
      <p:bldP spid="65" grpId="0"/>
      <p:bldP spid="65" grpId="1"/>
      <p:bldP spid="66" grpId="0"/>
      <p:bldP spid="66" grpId="1"/>
      <p:bldP spid="78" grpId="0"/>
      <p:bldP spid="78" grpId="1"/>
      <p:bldP spid="80" grpId="0"/>
      <p:bldP spid="80"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7865" y="1082576"/>
            <a:ext cx="9784935" cy="3097850"/>
          </a:xfrm>
          <a:prstGeom prst="roundRect">
            <a:avLst>
              <a:gd name="adj" fmla="val 1558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41316" y="4575384"/>
            <a:ext cx="3108399" cy="880471"/>
            <a:chOff x="4037538" y="4547895"/>
            <a:chExt cx="3108399"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7665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5971" y="4748459"/>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398747" y="1734722"/>
            <a:ext cx="5950968" cy="1754326"/>
          </a:xfrm>
          <a:prstGeom prst="rect">
            <a:avLst/>
          </a:prstGeom>
          <a:noFill/>
          <a:ln>
            <a:noFill/>
          </a:ln>
        </p:spPr>
        <p:txBody>
          <a:bodyPr wrap="square">
            <a:spAutoFit/>
          </a:bodyPr>
          <a:lstStyle/>
          <a:p>
            <a:pPr algn="ctr">
              <a:buSzPts val="2050"/>
            </a:pPr>
            <a:r>
              <a:rPr lang="en-US" sz="3600" dirty="0" err="1">
                <a:solidFill>
                  <a:srgbClr val="EE4036"/>
                </a:solidFill>
                <a:latin typeface="Averta Std ExtraBold" panose="00000900000000000000" pitchFamily="50" charset="0"/>
              </a:rPr>
              <a:t>Thế</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năng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hấp</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dẫn</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là</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đại</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lượng</a:t>
            </a:r>
            <a:r>
              <a:rPr lang="en-US" sz="3600" dirty="0">
                <a:solidFill>
                  <a:srgbClr val="EE4036"/>
                </a:solidFill>
                <a:latin typeface="Averta Std ExtraBold" panose="00000900000000000000" pitchFamily="50" charset="0"/>
              </a:rPr>
              <a:t> ____, </a:t>
            </a:r>
            <a:r>
              <a:rPr lang="en-US" sz="3600" dirty="0" err="1">
                <a:solidFill>
                  <a:srgbClr val="EE4036"/>
                </a:solidFill>
                <a:latin typeface="Averta Std ExtraBold" panose="00000900000000000000" pitchFamily="50" charset="0"/>
              </a:rPr>
              <a:t>có</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thể</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âm</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dương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hoặc</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bằng</a:t>
            </a:r>
            <a:r>
              <a:rPr lang="en-US" sz="3600" dirty="0">
                <a:solidFill>
                  <a:srgbClr val="EE4036"/>
                </a:solidFill>
                <a:latin typeface="Averta Std ExtraBold" panose="00000900000000000000" pitchFamily="50" charset="0"/>
              </a:rPr>
              <a:t> </a:t>
            </a:r>
            <a:r>
              <a:rPr lang="en-US" sz="3600" dirty="0" err="1">
                <a:solidFill>
                  <a:srgbClr val="EE4036"/>
                </a:solidFill>
                <a:latin typeface="Averta Std ExtraBold" panose="00000900000000000000" pitchFamily="50" charset="0"/>
              </a:rPr>
              <a:t>không</a:t>
            </a:r>
            <a:r>
              <a:rPr lang="en-US" sz="3600" dirty="0">
                <a:solidFill>
                  <a:srgbClr val="EE4036"/>
                </a:solidFill>
                <a:latin typeface="Averta Std ExtraBold" panose="00000900000000000000" pitchFamily="50" charset="0"/>
              </a:rPr>
              <a:t>.</a:t>
            </a: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10"/>
          <a:stretch>
            <a:fillRect/>
          </a:stretch>
        </p:blipFill>
        <p:spPr>
          <a:xfrm>
            <a:off x="3883013" y="-504088"/>
            <a:ext cx="360000" cy="218075"/>
          </a:xfrm>
          <a:prstGeom prst="rect">
            <a:avLst/>
          </a:prstGeom>
        </p:spPr>
      </p:pic>
      <p:sp>
        <p:nvSpPr>
          <p:cNvPr id="97" name="!!o6a">
            <a:extLst>
              <a:ext uri="{FF2B5EF4-FFF2-40B4-BE49-F238E27FC236}">
                <a16:creationId xmlns:a16="http://schemas.microsoft.com/office/drawing/2014/main" id="{A69446C8-8AE1-4684-80C5-705063A5E993}"/>
              </a:ext>
            </a:extLst>
          </p:cNvPr>
          <p:cNvSpPr/>
          <p:nvPr/>
        </p:nvSpPr>
        <p:spPr>
          <a:xfrm>
            <a:off x="6740143" y="5717607"/>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8" name="!!6a">
            <a:extLst>
              <a:ext uri="{FF2B5EF4-FFF2-40B4-BE49-F238E27FC236}">
                <a16:creationId xmlns:a16="http://schemas.microsoft.com/office/drawing/2014/main" id="{1A2132AA-48E4-495E-A5D0-6D2BBB8C76E1}"/>
              </a:ext>
            </a:extLst>
          </p:cNvPr>
          <p:cNvSpPr txBox="1"/>
          <p:nvPr/>
        </p:nvSpPr>
        <p:spPr>
          <a:xfrm>
            <a:off x="6913091" y="5738812"/>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ớ</a:t>
            </a:r>
          </a:p>
        </p:txBody>
      </p:sp>
      <p:sp>
        <p:nvSpPr>
          <p:cNvPr id="101" name="!!o6a">
            <a:extLst>
              <a:ext uri="{FF2B5EF4-FFF2-40B4-BE49-F238E27FC236}">
                <a16:creationId xmlns:a16="http://schemas.microsoft.com/office/drawing/2014/main" id="{A69446C8-8AE1-4684-80C5-705063A5E993}"/>
              </a:ext>
            </a:extLst>
          </p:cNvPr>
          <p:cNvSpPr/>
          <p:nvPr/>
        </p:nvSpPr>
        <p:spPr>
          <a:xfrm>
            <a:off x="7880007" y="571494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2" name="!!6a">
            <a:extLst>
              <a:ext uri="{FF2B5EF4-FFF2-40B4-BE49-F238E27FC236}">
                <a16:creationId xmlns:a16="http://schemas.microsoft.com/office/drawing/2014/main" id="{1A2132AA-48E4-495E-A5D0-6D2BBB8C76E1}"/>
              </a:ext>
            </a:extLst>
          </p:cNvPr>
          <p:cNvSpPr txBox="1"/>
          <p:nvPr/>
        </p:nvSpPr>
        <p:spPr>
          <a:xfrm>
            <a:off x="8043357" y="5743058"/>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9" name="!!o6a">
            <a:extLst>
              <a:ext uri="{FF2B5EF4-FFF2-40B4-BE49-F238E27FC236}">
                <a16:creationId xmlns:a16="http://schemas.microsoft.com/office/drawing/2014/main" id="{A69446C8-8AE1-4684-80C5-705063A5E993}"/>
              </a:ext>
            </a:extLst>
          </p:cNvPr>
          <p:cNvSpPr/>
          <p:nvPr/>
        </p:nvSpPr>
        <p:spPr>
          <a:xfrm>
            <a:off x="9019871" y="571494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6a">
            <a:extLst>
              <a:ext uri="{FF2B5EF4-FFF2-40B4-BE49-F238E27FC236}">
                <a16:creationId xmlns:a16="http://schemas.microsoft.com/office/drawing/2014/main" id="{1A2132AA-48E4-495E-A5D0-6D2BBB8C76E1}"/>
              </a:ext>
            </a:extLst>
          </p:cNvPr>
          <p:cNvSpPr txBox="1"/>
          <p:nvPr/>
        </p:nvSpPr>
        <p:spPr>
          <a:xfrm>
            <a:off x="9169035" y="5761058"/>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91" name="!!o6a">
            <a:extLst>
              <a:ext uri="{FF2B5EF4-FFF2-40B4-BE49-F238E27FC236}">
                <a16:creationId xmlns:a16="http://schemas.microsoft.com/office/drawing/2014/main" id="{A69446C8-8AE1-4684-80C5-705063A5E993}"/>
              </a:ext>
            </a:extLst>
          </p:cNvPr>
          <p:cNvSpPr/>
          <p:nvPr/>
        </p:nvSpPr>
        <p:spPr>
          <a:xfrm>
            <a:off x="4472516" y="5707762"/>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6a">
            <a:extLst>
              <a:ext uri="{FF2B5EF4-FFF2-40B4-BE49-F238E27FC236}">
                <a16:creationId xmlns:a16="http://schemas.microsoft.com/office/drawing/2014/main" id="{1A2132AA-48E4-495E-A5D0-6D2BBB8C76E1}"/>
              </a:ext>
            </a:extLst>
          </p:cNvPr>
          <p:cNvSpPr txBox="1"/>
          <p:nvPr/>
        </p:nvSpPr>
        <p:spPr>
          <a:xfrm>
            <a:off x="4645464" y="5728967"/>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93" name="!!o6a">
            <a:extLst>
              <a:ext uri="{FF2B5EF4-FFF2-40B4-BE49-F238E27FC236}">
                <a16:creationId xmlns:a16="http://schemas.microsoft.com/office/drawing/2014/main" id="{A69446C8-8AE1-4684-80C5-705063A5E993}"/>
              </a:ext>
            </a:extLst>
          </p:cNvPr>
          <p:cNvSpPr/>
          <p:nvPr/>
        </p:nvSpPr>
        <p:spPr>
          <a:xfrm>
            <a:off x="5612380" y="5705099"/>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4" name="!!6a">
            <a:extLst>
              <a:ext uri="{FF2B5EF4-FFF2-40B4-BE49-F238E27FC236}">
                <a16:creationId xmlns:a16="http://schemas.microsoft.com/office/drawing/2014/main" id="{1A2132AA-48E4-495E-A5D0-6D2BBB8C76E1}"/>
              </a:ext>
            </a:extLst>
          </p:cNvPr>
          <p:cNvSpPr txBox="1"/>
          <p:nvPr/>
        </p:nvSpPr>
        <p:spPr>
          <a:xfrm>
            <a:off x="5775730" y="5733213"/>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ư</a:t>
            </a:r>
          </a:p>
        </p:txBody>
      </p:sp>
      <p:sp>
        <p:nvSpPr>
          <p:cNvPr id="95" name="!!o6a">
            <a:extLst>
              <a:ext uri="{FF2B5EF4-FFF2-40B4-BE49-F238E27FC236}">
                <a16:creationId xmlns:a16="http://schemas.microsoft.com/office/drawing/2014/main" id="{A69446C8-8AE1-4684-80C5-705063A5E993}"/>
              </a:ext>
            </a:extLst>
          </p:cNvPr>
          <p:cNvSpPr/>
          <p:nvPr/>
        </p:nvSpPr>
        <p:spPr>
          <a:xfrm>
            <a:off x="3350526" y="5717607"/>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6" name="!!6a">
            <a:extLst>
              <a:ext uri="{FF2B5EF4-FFF2-40B4-BE49-F238E27FC236}">
                <a16:creationId xmlns:a16="http://schemas.microsoft.com/office/drawing/2014/main" id="{1A2132AA-48E4-495E-A5D0-6D2BBB8C76E1}"/>
              </a:ext>
            </a:extLst>
          </p:cNvPr>
          <p:cNvSpPr txBox="1"/>
          <p:nvPr/>
        </p:nvSpPr>
        <p:spPr>
          <a:xfrm>
            <a:off x="3523474" y="5738812"/>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ô</a:t>
            </a:r>
          </a:p>
        </p:txBody>
      </p:sp>
      <p:sp>
        <p:nvSpPr>
          <p:cNvPr id="105" name="!!o6a">
            <a:extLst>
              <a:ext uri="{FF2B5EF4-FFF2-40B4-BE49-F238E27FC236}">
                <a16:creationId xmlns:a16="http://schemas.microsoft.com/office/drawing/2014/main" id="{A69446C8-8AE1-4684-80C5-705063A5E993}"/>
              </a:ext>
            </a:extLst>
          </p:cNvPr>
          <p:cNvSpPr/>
          <p:nvPr/>
        </p:nvSpPr>
        <p:spPr>
          <a:xfrm>
            <a:off x="2209022" y="5706051"/>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6a">
            <a:extLst>
              <a:ext uri="{FF2B5EF4-FFF2-40B4-BE49-F238E27FC236}">
                <a16:creationId xmlns:a16="http://schemas.microsoft.com/office/drawing/2014/main" id="{1A2132AA-48E4-495E-A5D0-6D2BBB8C76E1}"/>
              </a:ext>
            </a:extLst>
          </p:cNvPr>
          <p:cNvSpPr txBox="1"/>
          <p:nvPr/>
        </p:nvSpPr>
        <p:spPr>
          <a:xfrm>
            <a:off x="2372372" y="5734165"/>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pic>
        <p:nvPicPr>
          <p:cNvPr id="2050" name="Picture 2" descr="Bài 26. Thế năng - Hoc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79907" y="1231896"/>
            <a:ext cx="2531708" cy="286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4067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8"/>
                                        </p:tgtEl>
                                      </p:cBhvr>
                                    </p:animEffect>
                                    <p:animScale>
                                      <p:cBhvr>
                                        <p:cTn id="12" dur="250" autoRev="1" fill="hold"/>
                                        <p:tgtEl>
                                          <p:spTgt spid="98"/>
                                        </p:tgtEl>
                                      </p:cBhvr>
                                      <p:by x="105000" y="105000"/>
                                    </p:animScale>
                                  </p:childTnLst>
                                </p:cTn>
                              </p:par>
                            </p:childTnLst>
                          </p:cTn>
                        </p:par>
                      </p:childTnLst>
                    </p:cTn>
                  </p:par>
                </p:childTnLst>
              </p:cTn>
              <p:nextCondLst>
                <p:cond evt="onClick" delay="0">
                  <p:tgtEl>
                    <p:spTgt spid="97"/>
                  </p:tgtEl>
                </p:cond>
              </p:nextCondLst>
            </p:seq>
            <p:seq concurrent="1" nextAc="seek">
              <p:cTn id="13" restart="whenNotActive" fill="hold" evtFilter="cancelBubble" nodeType="interactiveSeq">
                <p:stCondLst>
                  <p:cond evt="onClick" delay="0">
                    <p:tgtEl>
                      <p:spTgt spid="101"/>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500" fill="hold"/>
                                        <p:tgtEl>
                                          <p:spTgt spid="102"/>
                                        </p:tgtEl>
                                        <p:attrNameLst>
                                          <p:attrName>ppt_w</p:attrName>
                                        </p:attrNameLst>
                                      </p:cBhvr>
                                      <p:tavLst>
                                        <p:tav tm="0">
                                          <p:val>
                                            <p:fltVal val="0"/>
                                          </p:val>
                                        </p:tav>
                                        <p:tav tm="100000">
                                          <p:val>
                                            <p:strVal val="#ppt_w"/>
                                          </p:val>
                                        </p:tav>
                                      </p:tavLst>
                                    </p:anim>
                                    <p:anim calcmode="lin" valueType="num">
                                      <p:cBhvr>
                                        <p:cTn id="19" dur="500" fill="hold"/>
                                        <p:tgtEl>
                                          <p:spTgt spid="102"/>
                                        </p:tgtEl>
                                        <p:attrNameLst>
                                          <p:attrName>ppt_h</p:attrName>
                                        </p:attrNameLst>
                                      </p:cBhvr>
                                      <p:tavLst>
                                        <p:tav tm="0">
                                          <p:val>
                                            <p:fltVal val="0"/>
                                          </p:val>
                                        </p:tav>
                                        <p:tav tm="100000">
                                          <p:val>
                                            <p:strVal val="#ppt_h"/>
                                          </p:val>
                                        </p:tav>
                                      </p:tavLst>
                                    </p:anim>
                                    <p:animEffect transition="in" filter="fade">
                                      <p:cBhvr>
                                        <p:cTn id="20" dur="500"/>
                                        <p:tgtEl>
                                          <p:spTgt spid="10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2"/>
                                        </p:tgtEl>
                                      </p:cBhvr>
                                    </p:animEffect>
                                    <p:animScale>
                                      <p:cBhvr>
                                        <p:cTn id="23" dur="250" autoRev="1" fill="hold"/>
                                        <p:tgtEl>
                                          <p:spTgt spid="102"/>
                                        </p:tgtEl>
                                      </p:cBhvr>
                                      <p:by x="105000" y="105000"/>
                                    </p:animScale>
                                  </p:childTnLst>
                                </p:cTn>
                              </p:par>
                            </p:childTnLst>
                          </p:cTn>
                        </p:par>
                      </p:childTnLst>
                    </p:cTn>
                  </p:par>
                </p:childTnLst>
              </p:cTn>
              <p:nextCondLst>
                <p:cond evt="onClick" delay="0">
                  <p:tgtEl>
                    <p:spTgt spid="101"/>
                  </p:tgtEl>
                </p:cond>
              </p:nextCondLst>
            </p:seq>
            <p:seq concurrent="1" nextAc="seek">
              <p:cTn id="24" restart="whenNotActive" fill="hold" evtFilter="cancelBubble" nodeType="interactiveSeq">
                <p:stCondLst>
                  <p:cond evt="onClick" delay="0">
                    <p:tgtEl>
                      <p:spTgt spid="99"/>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0"/>
                                        </p:tgtEl>
                                      </p:cBhvr>
                                    </p:animEffect>
                                    <p:animScale>
                                      <p:cBhvr>
                                        <p:cTn id="34" dur="250" autoRev="1" fill="hold"/>
                                        <p:tgtEl>
                                          <p:spTgt spid="100"/>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1"/>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59"/>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2"/>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3"/>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4"/>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58"/>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55"/>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5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5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60"/>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65"/>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62"/>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66"/>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67"/>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76"/>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77"/>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0"/>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79"/>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1"/>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2"/>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3"/>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4"/>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85"/>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86"/>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88"/>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2.91667E-6 -7.40741E-7 L -2.91667E-6 0.00023 C -0.00104 0.03218 -0.00312 0.06435 -2.91667E-6 0.09676 C 0.0017 0.11296 0.00495 0.1287 0.00808 0.14468 C 0.01654 0.18866 0.02448 0.22639 0.04636 0.2581 C 0.078 0.30394 0.11862 0.30417 0.15638 0.31759 C 0.24297 0.34838 0.18581 0.33426 0.2569 0.34884 C 0.27084 0.34699 0.28477 0.34699 0.29844 0.34306 C 0.30196 0.34213 0.3056 0.33935 0.30808 0.33472 C 0.31029 0.33009 0.31016 0.32338 0.3112 0.31759 C 0.30534 0.30903 0.30091 0.29583 0.29362 0.29213 C 0.24362 0.26551 0.21198 0.28241 0.15964 0.29213 C 0.15677 0.29398 0.09571 0.32338 0.09258 0.35741 C 0.08607 0.42917 0.10326 0.46458 0.13894 0.48218 C 0.20586 0.51528 0.24388 0.51945 0.30482 0.53032 C 0.33998 0.5257 0.37526 0.52431 0.41016 0.5162 C 0.4125 0.51574 0.41407 0.5088 0.41328 0.50486 C 0.41159 0.49514 0.40925 0.48195 0.40378 0.4794 C 0.38269 0.46898 0.36016 0.47176 0.33828 0.46806 C 0.28086 0.47963 0.23269 0.47847 0.18034 0.52176 C 0.16016 0.53866 0.13229 0.58542 0.11498 0.61273 C 0.11016 0.62778 0.10339 0.64144 0.10052 0.6581 C 0.09662 0.68148 0.0987 0.74074 0.1069 0.76019 C 0.11589 0.78125 0.12891 0.79653 0.14206 0.80833 C 0.19532 0.85579 0.23164 0.8507 0.29206 0.86227 C 0.35052 0.85949 0.40925 0.86065 0.46758 0.8537 C 0.50352 0.84954 0.47097 0.7919 0.45326 0.78009 C 0.42982 0.76412 0.40326 0.77245 0.37826 0.76875 C 0.35638 0.7838 0.33138 0.78866 0.31276 0.81412 C 0.30404 0.82616 0.30339 0.85116 0.30326 0.87083 C 0.30287 0.9287 0.30756 0.98634 0.3112 1.04375 C 0.31289 1.0706 0.31849 1.0963 0.31914 1.12338 C 0.32123 1.20833 0.31914 1.29352 0.31914 1.3787 " pathEditMode="relative" rAng="0" ptsTypes="AAAAAAAAAAAAAAAAAAAAAAAAAAAAAAAAA">
                                      <p:cBhvr>
                                        <p:cTn id="88" dur="2000" fill="hold"/>
                                        <p:tgtEl>
                                          <p:spTgt spid="87"/>
                                        </p:tgtEl>
                                        <p:attrNameLst>
                                          <p:attrName>ppt_x</p:attrName>
                                          <p:attrName>ppt_y</p:attrName>
                                        </p:attrNameLst>
                                      </p:cBhvr>
                                      <p:rCtr x="24102" y="68935"/>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89"/>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0"/>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93" restart="whenNotActive" fill="hold" evtFilter="cancelBubble" nodeType="interactiveSeq">
                <p:stCondLst>
                  <p:cond evt="onClick" delay="0">
                    <p:tgtEl>
                      <p:spTgt spid="91"/>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2"/>
                                        </p:tgtEl>
                                        <p:attrNameLst>
                                          <p:attrName>style.visibility</p:attrName>
                                        </p:attrNameLst>
                                      </p:cBhvr>
                                      <p:to>
                                        <p:strVal val="visible"/>
                                      </p:to>
                                    </p:set>
                                    <p:anim calcmode="lin" valueType="num">
                                      <p:cBhvr>
                                        <p:cTn id="98" dur="500" fill="hold"/>
                                        <p:tgtEl>
                                          <p:spTgt spid="92"/>
                                        </p:tgtEl>
                                        <p:attrNameLst>
                                          <p:attrName>ppt_w</p:attrName>
                                        </p:attrNameLst>
                                      </p:cBhvr>
                                      <p:tavLst>
                                        <p:tav tm="0">
                                          <p:val>
                                            <p:fltVal val="0"/>
                                          </p:val>
                                        </p:tav>
                                        <p:tav tm="100000">
                                          <p:val>
                                            <p:strVal val="#ppt_w"/>
                                          </p:val>
                                        </p:tav>
                                      </p:tavLst>
                                    </p:anim>
                                    <p:anim calcmode="lin" valueType="num">
                                      <p:cBhvr>
                                        <p:cTn id="99" dur="500" fill="hold"/>
                                        <p:tgtEl>
                                          <p:spTgt spid="92"/>
                                        </p:tgtEl>
                                        <p:attrNameLst>
                                          <p:attrName>ppt_h</p:attrName>
                                        </p:attrNameLst>
                                      </p:cBhvr>
                                      <p:tavLst>
                                        <p:tav tm="0">
                                          <p:val>
                                            <p:fltVal val="0"/>
                                          </p:val>
                                        </p:tav>
                                        <p:tav tm="100000">
                                          <p:val>
                                            <p:strVal val="#ppt_h"/>
                                          </p:val>
                                        </p:tav>
                                      </p:tavLst>
                                    </p:anim>
                                    <p:animEffect transition="in" filter="fade">
                                      <p:cBhvr>
                                        <p:cTn id="100" dur="500"/>
                                        <p:tgtEl>
                                          <p:spTgt spid="92"/>
                                        </p:tgtEl>
                                      </p:cBhvr>
                                    </p:animEffect>
                                  </p:childTnLst>
                                  <p:subTnLst>
                                    <p:audio>
                                      <p:cMediaNode>
                                        <p:cTn display="0" masterRel="sameClick">
                                          <p:stCondLst>
                                            <p:cond evt="begin" delay="0">
                                              <p:tn val="96"/>
                                            </p:cond>
                                          </p:stCondLst>
                                          <p:endCondLst>
                                            <p:cond evt="onStopAudio" delay="0">
                                              <p:tgtEl>
                                                <p:sldTgt/>
                                              </p:tgtEl>
                                            </p:cond>
                                          </p:endCondLst>
                                        </p:cTn>
                                        <p:tgtEl>
                                          <p:sndTgt r:embed="rId2"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2"/>
                                        </p:tgtEl>
                                      </p:cBhvr>
                                    </p:animEffect>
                                    <p:animScale>
                                      <p:cBhvr>
                                        <p:cTn id="103" dur="250" autoRev="1" fill="hold"/>
                                        <p:tgtEl>
                                          <p:spTgt spid="92"/>
                                        </p:tgtEl>
                                      </p:cBhvr>
                                      <p:by x="105000" y="105000"/>
                                    </p:animScale>
                                  </p:childTnLst>
                                </p:cTn>
                              </p:par>
                            </p:childTnLst>
                          </p:cTn>
                        </p:par>
                      </p:childTnLst>
                    </p:cTn>
                  </p:par>
                </p:childTnLst>
              </p:cTn>
              <p:nextCondLst>
                <p:cond evt="onClick" delay="0">
                  <p:tgtEl>
                    <p:spTgt spid="91"/>
                  </p:tgtEl>
                </p:cond>
              </p:nextCondLst>
            </p:seq>
            <p:seq concurrent="1" nextAc="seek">
              <p:cTn id="104" restart="whenNotActive" fill="hold" evtFilter="cancelBubble" nodeType="interactiveSeq">
                <p:stCondLst>
                  <p:cond evt="onClick" delay="0">
                    <p:tgtEl>
                      <p:spTgt spid="93"/>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anim calcmode="lin" valueType="num">
                                      <p:cBhvr>
                                        <p:cTn id="109" dur="500" fill="hold"/>
                                        <p:tgtEl>
                                          <p:spTgt spid="94"/>
                                        </p:tgtEl>
                                        <p:attrNameLst>
                                          <p:attrName>ppt_w</p:attrName>
                                        </p:attrNameLst>
                                      </p:cBhvr>
                                      <p:tavLst>
                                        <p:tav tm="0">
                                          <p:val>
                                            <p:fltVal val="0"/>
                                          </p:val>
                                        </p:tav>
                                        <p:tav tm="100000">
                                          <p:val>
                                            <p:strVal val="#ppt_w"/>
                                          </p:val>
                                        </p:tav>
                                      </p:tavLst>
                                    </p:anim>
                                    <p:anim calcmode="lin" valueType="num">
                                      <p:cBhvr>
                                        <p:cTn id="110" dur="500" fill="hold"/>
                                        <p:tgtEl>
                                          <p:spTgt spid="94"/>
                                        </p:tgtEl>
                                        <p:attrNameLst>
                                          <p:attrName>ppt_h</p:attrName>
                                        </p:attrNameLst>
                                      </p:cBhvr>
                                      <p:tavLst>
                                        <p:tav tm="0">
                                          <p:val>
                                            <p:fltVal val="0"/>
                                          </p:val>
                                        </p:tav>
                                        <p:tav tm="100000">
                                          <p:val>
                                            <p:strVal val="#ppt_h"/>
                                          </p:val>
                                        </p:tav>
                                      </p:tavLst>
                                    </p:anim>
                                    <p:animEffect transition="in" filter="fade">
                                      <p:cBhvr>
                                        <p:cTn id="111" dur="500"/>
                                        <p:tgtEl>
                                          <p:spTgt spid="94"/>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4"/>
                                        </p:tgtEl>
                                      </p:cBhvr>
                                    </p:animEffect>
                                    <p:animScale>
                                      <p:cBhvr>
                                        <p:cTn id="114" dur="250" autoRev="1" fill="hold"/>
                                        <p:tgtEl>
                                          <p:spTgt spid="94"/>
                                        </p:tgtEl>
                                      </p:cBhvr>
                                      <p:by x="105000" y="105000"/>
                                    </p:animScale>
                                  </p:childTnLst>
                                </p:cTn>
                              </p:par>
                            </p:childTnLst>
                          </p:cTn>
                        </p:par>
                      </p:childTnLst>
                    </p:cTn>
                  </p:par>
                </p:childTnLst>
              </p:cTn>
              <p:nextCondLst>
                <p:cond evt="onClick" delay="0">
                  <p:tgtEl>
                    <p:spTgt spid="93"/>
                  </p:tgtEl>
                </p:cond>
              </p:nextCondLst>
            </p:seq>
            <p:seq concurrent="1" nextAc="seek">
              <p:cTn id="115" restart="whenNotActive" fill="hold" evtFilter="cancelBubble" nodeType="interactiveSeq">
                <p:stCondLst>
                  <p:cond evt="onClick" delay="0">
                    <p:tgtEl>
                      <p:spTgt spid="95"/>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500" fill="hold"/>
                                        <p:tgtEl>
                                          <p:spTgt spid="96"/>
                                        </p:tgtEl>
                                        <p:attrNameLst>
                                          <p:attrName>ppt_w</p:attrName>
                                        </p:attrNameLst>
                                      </p:cBhvr>
                                      <p:tavLst>
                                        <p:tav tm="0">
                                          <p:val>
                                            <p:fltVal val="0"/>
                                          </p:val>
                                        </p:tav>
                                        <p:tav tm="100000">
                                          <p:val>
                                            <p:strVal val="#ppt_w"/>
                                          </p:val>
                                        </p:tav>
                                      </p:tavLst>
                                    </p:anim>
                                    <p:anim calcmode="lin" valueType="num">
                                      <p:cBhvr>
                                        <p:cTn id="121" dur="500" fill="hold"/>
                                        <p:tgtEl>
                                          <p:spTgt spid="96"/>
                                        </p:tgtEl>
                                        <p:attrNameLst>
                                          <p:attrName>ppt_h</p:attrName>
                                        </p:attrNameLst>
                                      </p:cBhvr>
                                      <p:tavLst>
                                        <p:tav tm="0">
                                          <p:val>
                                            <p:fltVal val="0"/>
                                          </p:val>
                                        </p:tav>
                                        <p:tav tm="100000">
                                          <p:val>
                                            <p:strVal val="#ppt_h"/>
                                          </p:val>
                                        </p:tav>
                                      </p:tavLst>
                                    </p:anim>
                                    <p:animEffect transition="in" filter="fade">
                                      <p:cBhvr>
                                        <p:cTn id="122" dur="500"/>
                                        <p:tgtEl>
                                          <p:spTgt spid="96"/>
                                        </p:tgtEl>
                                      </p:cBhvr>
                                    </p:animEffect>
                                  </p:childTnLst>
                                  <p:subTnLst>
                                    <p:audio>
                                      <p:cMediaNode>
                                        <p:cTn display="0" masterRel="sameClick">
                                          <p:stCondLst>
                                            <p:cond evt="begin" delay="0">
                                              <p:tn val="118"/>
                                            </p:cond>
                                          </p:stCondLst>
                                          <p:endCondLst>
                                            <p:cond evt="onStopAudio" delay="0">
                                              <p:tgtEl>
                                                <p:sldTgt/>
                                              </p:tgtEl>
                                            </p:cond>
                                          </p:endCondLst>
                                        </p:cTn>
                                        <p:tgtEl>
                                          <p:sndTgt r:embed="rId2"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96"/>
                                        </p:tgtEl>
                                      </p:cBhvr>
                                    </p:animEffect>
                                    <p:animScale>
                                      <p:cBhvr>
                                        <p:cTn id="125" dur="250" autoRev="1" fill="hold"/>
                                        <p:tgtEl>
                                          <p:spTgt spid="96"/>
                                        </p:tgtEl>
                                      </p:cBhvr>
                                      <p:by x="105000" y="105000"/>
                                    </p:animScale>
                                  </p:childTnLst>
                                </p:cTn>
                              </p:par>
                            </p:childTnLst>
                          </p:cTn>
                        </p:par>
                      </p:childTnLst>
                    </p:cTn>
                  </p:par>
                </p:childTnLst>
              </p:cTn>
              <p:nextCondLst>
                <p:cond evt="onClick" delay="0">
                  <p:tgtEl>
                    <p:spTgt spid="95"/>
                  </p:tgtEl>
                </p:cond>
              </p:nextCondLst>
            </p:seq>
            <p:seq concurrent="1" nextAc="seek">
              <p:cTn id="126" restart="whenNotActive" fill="hold" evtFilter="cancelBubble" nodeType="interactiveSeq">
                <p:stCondLst>
                  <p:cond evt="onClick" delay="0">
                    <p:tgtEl>
                      <p:spTgt spid="105"/>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6"/>
                                        </p:tgtEl>
                                        <p:attrNameLst>
                                          <p:attrName>style.visibility</p:attrName>
                                        </p:attrNameLst>
                                      </p:cBhvr>
                                      <p:to>
                                        <p:strVal val="visible"/>
                                      </p:to>
                                    </p:set>
                                    <p:anim calcmode="lin" valueType="num">
                                      <p:cBhvr>
                                        <p:cTn id="131" dur="500" fill="hold"/>
                                        <p:tgtEl>
                                          <p:spTgt spid="106"/>
                                        </p:tgtEl>
                                        <p:attrNameLst>
                                          <p:attrName>ppt_w</p:attrName>
                                        </p:attrNameLst>
                                      </p:cBhvr>
                                      <p:tavLst>
                                        <p:tav tm="0">
                                          <p:val>
                                            <p:fltVal val="0"/>
                                          </p:val>
                                        </p:tav>
                                        <p:tav tm="100000">
                                          <p:val>
                                            <p:strVal val="#ppt_w"/>
                                          </p:val>
                                        </p:tav>
                                      </p:tavLst>
                                    </p:anim>
                                    <p:anim calcmode="lin" valueType="num">
                                      <p:cBhvr>
                                        <p:cTn id="132" dur="500" fill="hold"/>
                                        <p:tgtEl>
                                          <p:spTgt spid="106"/>
                                        </p:tgtEl>
                                        <p:attrNameLst>
                                          <p:attrName>ppt_h</p:attrName>
                                        </p:attrNameLst>
                                      </p:cBhvr>
                                      <p:tavLst>
                                        <p:tav tm="0">
                                          <p:val>
                                            <p:fltVal val="0"/>
                                          </p:val>
                                        </p:tav>
                                        <p:tav tm="100000">
                                          <p:val>
                                            <p:strVal val="#ppt_h"/>
                                          </p:val>
                                        </p:tav>
                                      </p:tavLst>
                                    </p:anim>
                                    <p:animEffect transition="in" filter="fade">
                                      <p:cBhvr>
                                        <p:cTn id="133" dur="500"/>
                                        <p:tgtEl>
                                          <p:spTgt spid="106"/>
                                        </p:tgtEl>
                                      </p:cBhvr>
                                    </p:animEffect>
                                  </p:childTnLst>
                                  <p:subTnLst>
                                    <p:audio>
                                      <p:cMediaNode>
                                        <p:cTn display="0" masterRel="sameClick">
                                          <p:stCondLst>
                                            <p:cond evt="begin" delay="0">
                                              <p:tn val="129"/>
                                            </p:cond>
                                          </p:stCondLst>
                                          <p:endCondLst>
                                            <p:cond evt="onStopAudio" delay="0">
                                              <p:tgtEl>
                                                <p:sldTgt/>
                                              </p:tgtEl>
                                            </p:cond>
                                          </p:endCondLst>
                                        </p:cTn>
                                        <p:tgtEl>
                                          <p:sndTgt r:embed="rId2"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6"/>
                                        </p:tgtEl>
                                      </p:cBhvr>
                                    </p:animEffect>
                                    <p:animScale>
                                      <p:cBhvr>
                                        <p:cTn id="136" dur="250" autoRev="1" fill="hold"/>
                                        <p:tgtEl>
                                          <p:spTgt spid="106"/>
                                        </p:tgtEl>
                                      </p:cBhvr>
                                      <p:by x="105000" y="105000"/>
                                    </p:animScale>
                                  </p:childTnLst>
                                </p:cTn>
                              </p:par>
                            </p:childTnLst>
                          </p:cTn>
                        </p:par>
                      </p:childTnLst>
                    </p:cTn>
                  </p:par>
                </p:childTnLst>
              </p:cTn>
              <p:nextCondLst>
                <p:cond evt="onClick" delay="0">
                  <p:tgtEl>
                    <p:spTgt spid="105"/>
                  </p:tgtEl>
                </p:cond>
              </p:nextCondLst>
            </p:seq>
          </p:childTnLst>
        </p:cTn>
      </p:par>
    </p:tnLst>
    <p:bldLst>
      <p:bldP spid="98" grpId="0"/>
      <p:bldP spid="98" grpId="1"/>
      <p:bldP spid="102" grpId="0"/>
      <p:bldP spid="102" grpId="1"/>
      <p:bldP spid="100" grpId="0"/>
      <p:bldP spid="100" grpId="1"/>
      <p:bldP spid="92" grpId="0"/>
      <p:bldP spid="92" grpId="1"/>
      <p:bldP spid="94" grpId="0"/>
      <p:bldP spid="94" grpId="1"/>
      <p:bldP spid="96" grpId="0"/>
      <p:bldP spid="96" grpId="1"/>
      <p:bldP spid="106" grpId="0"/>
      <p:bldP spid="10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1025489" y="1286820"/>
            <a:ext cx="10082282" cy="2555397"/>
          </a:xfrm>
          <a:prstGeom prst="roundRect">
            <a:avLst>
              <a:gd name="adj" fmla="val 16100"/>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399022" y="4137611"/>
            <a:ext cx="3151019" cy="880471"/>
            <a:chOff x="4037538" y="4547895"/>
            <a:chExt cx="3151019" cy="880471"/>
          </a:xfrm>
        </p:grpSpPr>
        <p:sp>
          <p:nvSpPr>
            <p:cNvPr id="69"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4437" y="4741615"/>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39" name="!!o2c">
            <a:extLst>
              <a:ext uri="{FF2B5EF4-FFF2-40B4-BE49-F238E27FC236}">
                <a16:creationId xmlns:a16="http://schemas.microsoft.com/office/drawing/2014/main" id="{25117B70-0FC6-4C2D-91BD-44B574FE73BA}"/>
              </a:ext>
            </a:extLst>
          </p:cNvPr>
          <p:cNvSpPr/>
          <p:nvPr/>
        </p:nvSpPr>
        <p:spPr>
          <a:xfrm>
            <a:off x="5440148" y="526138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2" name="!!2c">
            <a:extLst>
              <a:ext uri="{FF2B5EF4-FFF2-40B4-BE49-F238E27FC236}">
                <a16:creationId xmlns:a16="http://schemas.microsoft.com/office/drawing/2014/main" id="{F4982626-B297-4298-81A0-46C7C0A1CACB}"/>
              </a:ext>
            </a:extLst>
          </p:cNvPr>
          <p:cNvSpPr txBox="1"/>
          <p:nvPr/>
        </p:nvSpPr>
        <p:spPr>
          <a:xfrm>
            <a:off x="5572837" y="5360668"/>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78" name="TextBox 77">
            <a:extLst>
              <a:ext uri="{FF2B5EF4-FFF2-40B4-BE49-F238E27FC236}">
                <a16:creationId xmlns:a16="http://schemas.microsoft.com/office/drawing/2014/main" id="{32846A3D-BAE2-4FFE-B054-AE802C1398BF}"/>
              </a:ext>
            </a:extLst>
          </p:cNvPr>
          <p:cNvSpPr txBox="1"/>
          <p:nvPr/>
        </p:nvSpPr>
        <p:spPr>
          <a:xfrm>
            <a:off x="1025489" y="1733478"/>
            <a:ext cx="6676468" cy="1569660"/>
          </a:xfrm>
          <a:prstGeom prst="rect">
            <a:avLst/>
          </a:prstGeom>
          <a:noFill/>
          <a:ln>
            <a:noFill/>
          </a:ln>
        </p:spPr>
        <p:txBody>
          <a:bodyPr wrap="square">
            <a:spAutoFit/>
          </a:bodyPr>
          <a:lstStyle/>
          <a:p>
            <a:pPr lvl="0" algn="ctr">
              <a:buSzPts val="2050"/>
            </a:pPr>
            <a:r>
              <a:rPr lang="vi-VN" sz="3200" dirty="0">
                <a:solidFill>
                  <a:srgbClr val="EE4036"/>
                </a:solidFill>
                <a:latin typeface="Averta Std ExtraBold" panose="00000900000000000000" pitchFamily="50" charset="0"/>
              </a:rPr>
              <a:t>Xét một vật chuyển động thẳng biến đổi đều theo phương nằm ngang. Đại lượng nào không đổi?</a:t>
            </a:r>
            <a:endParaRPr lang="en-US" sz="3200" dirty="0">
              <a:solidFill>
                <a:srgbClr val="EE4036"/>
              </a:solidFill>
              <a:latin typeface="Averta Std ExtraBold" panose="00000900000000000000" pitchFamily="50" charset="0"/>
            </a:endParaRP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10"/>
          <a:stretch>
            <a:fillRect/>
          </a:stretch>
        </p:blipFill>
        <p:spPr>
          <a:xfrm>
            <a:off x="3883013" y="-504088"/>
            <a:ext cx="360000" cy="218075"/>
          </a:xfrm>
          <a:prstGeom prst="rect">
            <a:avLst/>
          </a:prstGeom>
        </p:spPr>
      </p:pic>
      <p:sp>
        <p:nvSpPr>
          <p:cNvPr id="66" name="!!o2c">
            <a:extLst>
              <a:ext uri="{FF2B5EF4-FFF2-40B4-BE49-F238E27FC236}">
                <a16:creationId xmlns:a16="http://schemas.microsoft.com/office/drawing/2014/main" id="{25117B70-0FC6-4C2D-91BD-44B574FE73BA}"/>
              </a:ext>
            </a:extLst>
          </p:cNvPr>
          <p:cNvSpPr/>
          <p:nvPr/>
        </p:nvSpPr>
        <p:spPr>
          <a:xfrm>
            <a:off x="6596577" y="526138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7" name="!!2c">
            <a:extLst>
              <a:ext uri="{FF2B5EF4-FFF2-40B4-BE49-F238E27FC236}">
                <a16:creationId xmlns:a16="http://schemas.microsoft.com/office/drawing/2014/main" id="{F4982626-B297-4298-81A0-46C7C0A1CACB}"/>
              </a:ext>
            </a:extLst>
          </p:cNvPr>
          <p:cNvSpPr txBox="1"/>
          <p:nvPr/>
        </p:nvSpPr>
        <p:spPr>
          <a:xfrm>
            <a:off x="6743780" y="5378108"/>
            <a:ext cx="695666" cy="830997"/>
          </a:xfrm>
          <a:prstGeom prst="rect">
            <a:avLst/>
          </a:prstGeom>
          <a:noFill/>
        </p:spPr>
        <p:txBody>
          <a:bodyPr wrap="square" rtlCol="0">
            <a:spAutoFit/>
          </a:bodyPr>
          <a:lstStyle/>
          <a:p>
            <a:pPr algn="ctr"/>
            <a:r>
              <a:rPr lang="en-US" sz="48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ă</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55" name="!!o2c">
            <a:extLst>
              <a:ext uri="{FF2B5EF4-FFF2-40B4-BE49-F238E27FC236}">
                <a16:creationId xmlns:a16="http://schemas.microsoft.com/office/drawing/2014/main" id="{25117B70-0FC6-4C2D-91BD-44B574FE73BA}"/>
              </a:ext>
            </a:extLst>
          </p:cNvPr>
          <p:cNvSpPr/>
          <p:nvPr/>
        </p:nvSpPr>
        <p:spPr>
          <a:xfrm>
            <a:off x="7753103" y="5261382"/>
            <a:ext cx="1029568" cy="103630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2c">
            <a:extLst>
              <a:ext uri="{FF2B5EF4-FFF2-40B4-BE49-F238E27FC236}">
                <a16:creationId xmlns:a16="http://schemas.microsoft.com/office/drawing/2014/main" id="{F4982626-B297-4298-81A0-46C7C0A1CACB}"/>
              </a:ext>
            </a:extLst>
          </p:cNvPr>
          <p:cNvSpPr txBox="1"/>
          <p:nvPr/>
        </p:nvSpPr>
        <p:spPr>
          <a:xfrm>
            <a:off x="7929334" y="5396430"/>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57" name="!!o2c">
            <a:extLst>
              <a:ext uri="{FF2B5EF4-FFF2-40B4-BE49-F238E27FC236}">
                <a16:creationId xmlns:a16="http://schemas.microsoft.com/office/drawing/2014/main" id="{25117B70-0FC6-4C2D-91BD-44B574FE73BA}"/>
              </a:ext>
            </a:extLst>
          </p:cNvPr>
          <p:cNvSpPr/>
          <p:nvPr/>
        </p:nvSpPr>
        <p:spPr>
          <a:xfrm>
            <a:off x="8924046" y="5268116"/>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2c">
            <a:extLst>
              <a:ext uri="{FF2B5EF4-FFF2-40B4-BE49-F238E27FC236}">
                <a16:creationId xmlns:a16="http://schemas.microsoft.com/office/drawing/2014/main" id="{F4982626-B297-4298-81A0-46C7C0A1CACB}"/>
              </a:ext>
            </a:extLst>
          </p:cNvPr>
          <p:cNvSpPr txBox="1"/>
          <p:nvPr/>
        </p:nvSpPr>
        <p:spPr>
          <a:xfrm>
            <a:off x="9100277" y="5384842"/>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59" name="!!o2c">
            <a:extLst>
              <a:ext uri="{FF2B5EF4-FFF2-40B4-BE49-F238E27FC236}">
                <a16:creationId xmlns:a16="http://schemas.microsoft.com/office/drawing/2014/main" id="{25117B70-0FC6-4C2D-91BD-44B574FE73BA}"/>
              </a:ext>
            </a:extLst>
          </p:cNvPr>
          <p:cNvSpPr/>
          <p:nvPr/>
        </p:nvSpPr>
        <p:spPr>
          <a:xfrm>
            <a:off x="1970667" y="526138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2c">
            <a:extLst>
              <a:ext uri="{FF2B5EF4-FFF2-40B4-BE49-F238E27FC236}">
                <a16:creationId xmlns:a16="http://schemas.microsoft.com/office/drawing/2014/main" id="{F4982626-B297-4298-81A0-46C7C0A1CACB}"/>
              </a:ext>
            </a:extLst>
          </p:cNvPr>
          <p:cNvSpPr txBox="1"/>
          <p:nvPr/>
        </p:nvSpPr>
        <p:spPr>
          <a:xfrm>
            <a:off x="2103356" y="5360668"/>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62" name="!!o2c">
            <a:extLst>
              <a:ext uri="{FF2B5EF4-FFF2-40B4-BE49-F238E27FC236}">
                <a16:creationId xmlns:a16="http://schemas.microsoft.com/office/drawing/2014/main" id="{25117B70-0FC6-4C2D-91BD-44B574FE73BA}"/>
              </a:ext>
            </a:extLst>
          </p:cNvPr>
          <p:cNvSpPr/>
          <p:nvPr/>
        </p:nvSpPr>
        <p:spPr>
          <a:xfrm>
            <a:off x="3127096" y="5261382"/>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5" name="!!2c">
            <a:extLst>
              <a:ext uri="{FF2B5EF4-FFF2-40B4-BE49-F238E27FC236}">
                <a16:creationId xmlns:a16="http://schemas.microsoft.com/office/drawing/2014/main" id="{F4982626-B297-4298-81A0-46C7C0A1CACB}"/>
              </a:ext>
            </a:extLst>
          </p:cNvPr>
          <p:cNvSpPr txBox="1"/>
          <p:nvPr/>
        </p:nvSpPr>
        <p:spPr>
          <a:xfrm>
            <a:off x="3274299" y="5378108"/>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76" name="!!o2c">
            <a:extLst>
              <a:ext uri="{FF2B5EF4-FFF2-40B4-BE49-F238E27FC236}">
                <a16:creationId xmlns:a16="http://schemas.microsoft.com/office/drawing/2014/main" id="{25117B70-0FC6-4C2D-91BD-44B574FE73BA}"/>
              </a:ext>
            </a:extLst>
          </p:cNvPr>
          <p:cNvSpPr/>
          <p:nvPr/>
        </p:nvSpPr>
        <p:spPr>
          <a:xfrm>
            <a:off x="4283622" y="5261382"/>
            <a:ext cx="1029568" cy="103630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7" name="!!2c">
            <a:extLst>
              <a:ext uri="{FF2B5EF4-FFF2-40B4-BE49-F238E27FC236}">
                <a16:creationId xmlns:a16="http://schemas.microsoft.com/office/drawing/2014/main" id="{F4982626-B297-4298-81A0-46C7C0A1CACB}"/>
              </a:ext>
            </a:extLst>
          </p:cNvPr>
          <p:cNvSpPr txBox="1"/>
          <p:nvPr/>
        </p:nvSpPr>
        <p:spPr>
          <a:xfrm>
            <a:off x="4459853" y="5396430"/>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ế</a:t>
            </a:r>
          </a:p>
        </p:txBody>
      </p:sp>
      <p:pic>
        <p:nvPicPr>
          <p:cNvPr id="3074" name="Picture 2" descr="Cung thủ bắn mục tiêu Vector - Free.Vector6.com"/>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67452" y="1417365"/>
            <a:ext cx="3377921" cy="225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77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2"/>
                                        </p:tgtEl>
                                      </p:cBhvr>
                                    </p:animEffect>
                                    <p:animScale>
                                      <p:cBhvr>
                                        <p:cTn id="12"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13" restart="whenNotActive" fill="hold" evtFilter="cancelBubble" nodeType="interactiveSeq">
                <p:stCondLst>
                  <p:cond evt="onClick" delay="0">
                    <p:tgtEl>
                      <p:spTgt spid="66"/>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67"/>
                                        </p:tgtEl>
                                      </p:cBhvr>
                                    </p:animEffect>
                                    <p:animScale>
                                      <p:cBhvr>
                                        <p:cTn id="23" dur="250" autoRev="1" fill="hold"/>
                                        <p:tgtEl>
                                          <p:spTgt spid="67"/>
                                        </p:tgtEl>
                                      </p:cBhvr>
                                      <p:by x="105000" y="105000"/>
                                    </p:animScale>
                                  </p:childTnLst>
                                </p:cTn>
                              </p:par>
                            </p:childTnLst>
                          </p:cTn>
                        </p:par>
                      </p:childTnLst>
                    </p:cTn>
                  </p:par>
                </p:childTnLst>
              </p:cTn>
              <p:nextCondLst>
                <p:cond evt="onClick" delay="0">
                  <p:tgtEl>
                    <p:spTgt spid="66"/>
                  </p:tgtEl>
                </p:cond>
              </p:nextCondLst>
            </p:seq>
            <p:seq concurrent="1" nextAc="seek">
              <p:cTn id="24" restart="whenNotActive" fill="hold" evtFilter="cancelBubble" nodeType="interactiveSeq">
                <p:stCondLst>
                  <p:cond evt="onClick" delay="0">
                    <p:tgtEl>
                      <p:spTgt spid="5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56"/>
                                        </p:tgtEl>
                                      </p:cBhvr>
                                    </p:animEffect>
                                    <p:animScale>
                                      <p:cBhvr>
                                        <p:cTn id="34" dur="250" autoRev="1" fill="hold"/>
                                        <p:tgtEl>
                                          <p:spTgt spid="56"/>
                                        </p:tgtEl>
                                      </p:cBhvr>
                                      <p:by x="105000" y="105000"/>
                                    </p:animScale>
                                  </p:childTnLst>
                                </p:cTn>
                              </p:par>
                            </p:childTnLst>
                          </p:cTn>
                        </p:par>
                      </p:childTnLst>
                    </p:cTn>
                  </p:par>
                </p:childTnLst>
              </p:cTn>
              <p:nextCondLst>
                <p:cond evt="onClick" delay="0">
                  <p:tgtEl>
                    <p:spTgt spid="55"/>
                  </p:tgtEl>
                </p:cond>
              </p:nextCondLst>
            </p:seq>
            <p:seq concurrent="1" nextAc="seek">
              <p:cTn id="35" restart="whenNotActive" fill="hold" evtFilter="cancelBubble" nodeType="interactiveSeq">
                <p:stCondLst>
                  <p:cond evt="onClick" delay="0">
                    <p:tgtEl>
                      <p:spTgt spid="57"/>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58"/>
                                        </p:tgtEl>
                                      </p:cBhvr>
                                    </p:animEffect>
                                    <p:animScale>
                                      <p:cBhvr>
                                        <p:cTn id="45" dur="250" autoRev="1" fill="hold"/>
                                        <p:tgtEl>
                                          <p:spTgt spid="58"/>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92"/>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10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93"/>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9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94"/>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95"/>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99"/>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96"/>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97"/>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98"/>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101"/>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103"/>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10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104"/>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105"/>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106"/>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107"/>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10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108"/>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11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11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11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11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11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11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11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11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11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119"/>
                                        </p:tgtEl>
                                        <p:attrNameLst>
                                          <p:attrName>ppt_x</p:attrName>
                                          <p:attrName>ppt_y</p:attrName>
                                        </p:attrNameLst>
                                      </p:cBhvr>
                                    </p:animMotion>
                                  </p:childTnLst>
                                </p:cTn>
                              </p:par>
                            </p:childTnLst>
                          </p:cTn>
                        </p:par>
                      </p:childTnLst>
                    </p:cTn>
                  </p:par>
                </p:childTnLst>
              </p:cTn>
              <p:nextCondLst>
                <p:cond evt="onClick" delay="0">
                  <p:tgtEl>
                    <p:spTgt spid="57"/>
                  </p:tgtEl>
                </p:cond>
              </p:nextCondLst>
            </p:seq>
            <p:seq concurrent="1" nextAc="seek">
              <p:cTn id="104" restart="whenNotActive" fill="hold" evtFilter="cancelBubble" nodeType="interactiveSeq">
                <p:stCondLst>
                  <p:cond evt="onClick" delay="0">
                    <p:tgtEl>
                      <p:spTgt spid="59"/>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500" fill="hold"/>
                                        <p:tgtEl>
                                          <p:spTgt spid="60"/>
                                        </p:tgtEl>
                                        <p:attrNameLst>
                                          <p:attrName>ppt_w</p:attrName>
                                        </p:attrNameLst>
                                      </p:cBhvr>
                                      <p:tavLst>
                                        <p:tav tm="0">
                                          <p:val>
                                            <p:fltVal val="0"/>
                                          </p:val>
                                        </p:tav>
                                        <p:tav tm="100000">
                                          <p:val>
                                            <p:strVal val="#ppt_w"/>
                                          </p:val>
                                        </p:tav>
                                      </p:tavLst>
                                    </p:anim>
                                    <p:anim calcmode="lin" valueType="num">
                                      <p:cBhvr>
                                        <p:cTn id="110" dur="500" fill="hold"/>
                                        <p:tgtEl>
                                          <p:spTgt spid="60"/>
                                        </p:tgtEl>
                                        <p:attrNameLst>
                                          <p:attrName>ppt_h</p:attrName>
                                        </p:attrNameLst>
                                      </p:cBhvr>
                                      <p:tavLst>
                                        <p:tav tm="0">
                                          <p:val>
                                            <p:fltVal val="0"/>
                                          </p:val>
                                        </p:tav>
                                        <p:tav tm="100000">
                                          <p:val>
                                            <p:strVal val="#ppt_h"/>
                                          </p:val>
                                        </p:tav>
                                      </p:tavLst>
                                    </p:anim>
                                    <p:animEffect transition="in" filter="fade">
                                      <p:cBhvr>
                                        <p:cTn id="111" dur="500"/>
                                        <p:tgtEl>
                                          <p:spTgt spid="60"/>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0"/>
                                        </p:tgtEl>
                                      </p:cBhvr>
                                    </p:animEffect>
                                    <p:animScale>
                                      <p:cBhvr>
                                        <p:cTn id="114" dur="250" autoRev="1" fill="hold"/>
                                        <p:tgtEl>
                                          <p:spTgt spid="60"/>
                                        </p:tgtEl>
                                      </p:cBhvr>
                                      <p:by x="105000" y="105000"/>
                                    </p:animScale>
                                  </p:childTnLst>
                                </p:cTn>
                              </p:par>
                            </p:childTnLst>
                          </p:cTn>
                        </p:par>
                      </p:childTnLst>
                    </p:cTn>
                  </p:par>
                </p:childTnLst>
              </p:cTn>
              <p:nextCondLst>
                <p:cond evt="onClick" delay="0">
                  <p:tgtEl>
                    <p:spTgt spid="59"/>
                  </p:tgtEl>
                </p:cond>
              </p:nextCondLst>
            </p:seq>
            <p:seq concurrent="1" nextAc="seek">
              <p:cTn id="115" restart="whenNotActive" fill="hold" evtFilter="cancelBubble" nodeType="interactiveSeq">
                <p:stCondLst>
                  <p:cond evt="onClick" delay="0">
                    <p:tgtEl>
                      <p:spTgt spid="6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500" fill="hold"/>
                                        <p:tgtEl>
                                          <p:spTgt spid="65"/>
                                        </p:tgtEl>
                                        <p:attrNameLst>
                                          <p:attrName>ppt_w</p:attrName>
                                        </p:attrNameLst>
                                      </p:cBhvr>
                                      <p:tavLst>
                                        <p:tav tm="0">
                                          <p:val>
                                            <p:fltVal val="0"/>
                                          </p:val>
                                        </p:tav>
                                        <p:tav tm="100000">
                                          <p:val>
                                            <p:strVal val="#ppt_w"/>
                                          </p:val>
                                        </p:tav>
                                      </p:tavLst>
                                    </p:anim>
                                    <p:anim calcmode="lin" valueType="num">
                                      <p:cBhvr>
                                        <p:cTn id="121" dur="500" fill="hold"/>
                                        <p:tgtEl>
                                          <p:spTgt spid="65"/>
                                        </p:tgtEl>
                                        <p:attrNameLst>
                                          <p:attrName>ppt_h</p:attrName>
                                        </p:attrNameLst>
                                      </p:cBhvr>
                                      <p:tavLst>
                                        <p:tav tm="0">
                                          <p:val>
                                            <p:fltVal val="0"/>
                                          </p:val>
                                        </p:tav>
                                        <p:tav tm="100000">
                                          <p:val>
                                            <p:strVal val="#ppt_h"/>
                                          </p:val>
                                        </p:tav>
                                      </p:tavLst>
                                    </p:anim>
                                    <p:animEffect transition="in" filter="fade">
                                      <p:cBhvr>
                                        <p:cTn id="122" dur="500"/>
                                        <p:tgtEl>
                                          <p:spTgt spid="65"/>
                                        </p:tgtEl>
                                      </p:cBhvr>
                                    </p:animEffect>
                                  </p:childTnLst>
                                  <p:subTnLst>
                                    <p:audio>
                                      <p:cMediaNode>
                                        <p:cTn display="0" masterRel="sameClick">
                                          <p:stCondLst>
                                            <p:cond evt="begin" delay="0">
                                              <p:tn val="118"/>
                                            </p:cond>
                                          </p:stCondLst>
                                          <p:endCondLst>
                                            <p:cond evt="onStopAudio" delay="0">
                                              <p:tgtEl>
                                                <p:sldTgt/>
                                              </p:tgtEl>
                                            </p:cond>
                                          </p:endCondLst>
                                        </p:cTn>
                                        <p:tgtEl>
                                          <p:sndTgt r:embed="rId2"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65"/>
                                        </p:tgtEl>
                                      </p:cBhvr>
                                    </p:animEffect>
                                    <p:animScale>
                                      <p:cBhvr>
                                        <p:cTn id="125" dur="250" autoRev="1" fill="hold"/>
                                        <p:tgtEl>
                                          <p:spTgt spid="65"/>
                                        </p:tgtEl>
                                      </p:cBhvr>
                                      <p:by x="105000" y="105000"/>
                                    </p:animScale>
                                  </p:childTnLst>
                                </p:cTn>
                              </p:par>
                            </p:childTnLst>
                          </p:cTn>
                        </p:par>
                      </p:childTnLst>
                    </p:cTn>
                  </p:par>
                </p:childTnLst>
              </p:cTn>
              <p:nextCondLst>
                <p:cond evt="onClick" delay="0">
                  <p:tgtEl>
                    <p:spTgt spid="62"/>
                  </p:tgtEl>
                </p:cond>
              </p:nextCondLst>
            </p:seq>
            <p:seq concurrent="1" nextAc="seek">
              <p:cTn id="126" restart="whenNotActive" fill="hold" evtFilter="cancelBubble" nodeType="interactiveSeq">
                <p:stCondLst>
                  <p:cond evt="onClick" delay="0">
                    <p:tgtEl>
                      <p:spTgt spid="76"/>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p:cTn id="131" dur="500" fill="hold"/>
                                        <p:tgtEl>
                                          <p:spTgt spid="77"/>
                                        </p:tgtEl>
                                        <p:attrNameLst>
                                          <p:attrName>ppt_w</p:attrName>
                                        </p:attrNameLst>
                                      </p:cBhvr>
                                      <p:tavLst>
                                        <p:tav tm="0">
                                          <p:val>
                                            <p:fltVal val="0"/>
                                          </p:val>
                                        </p:tav>
                                        <p:tav tm="100000">
                                          <p:val>
                                            <p:strVal val="#ppt_w"/>
                                          </p:val>
                                        </p:tav>
                                      </p:tavLst>
                                    </p:anim>
                                    <p:anim calcmode="lin" valueType="num">
                                      <p:cBhvr>
                                        <p:cTn id="132" dur="500" fill="hold"/>
                                        <p:tgtEl>
                                          <p:spTgt spid="77"/>
                                        </p:tgtEl>
                                        <p:attrNameLst>
                                          <p:attrName>ppt_h</p:attrName>
                                        </p:attrNameLst>
                                      </p:cBhvr>
                                      <p:tavLst>
                                        <p:tav tm="0">
                                          <p:val>
                                            <p:fltVal val="0"/>
                                          </p:val>
                                        </p:tav>
                                        <p:tav tm="100000">
                                          <p:val>
                                            <p:strVal val="#ppt_h"/>
                                          </p:val>
                                        </p:tav>
                                      </p:tavLst>
                                    </p:anim>
                                    <p:animEffect transition="in" filter="fade">
                                      <p:cBhvr>
                                        <p:cTn id="133" dur="500"/>
                                        <p:tgtEl>
                                          <p:spTgt spid="77"/>
                                        </p:tgtEl>
                                      </p:cBhvr>
                                    </p:animEffect>
                                  </p:childTnLst>
                                  <p:subTnLst>
                                    <p:audio>
                                      <p:cMediaNode>
                                        <p:cTn display="0" masterRel="sameClick">
                                          <p:stCondLst>
                                            <p:cond evt="begin" delay="0">
                                              <p:tn val="129"/>
                                            </p:cond>
                                          </p:stCondLst>
                                          <p:endCondLst>
                                            <p:cond evt="onStopAudio" delay="0">
                                              <p:tgtEl>
                                                <p:sldTgt/>
                                              </p:tgtEl>
                                            </p:cond>
                                          </p:endCondLst>
                                        </p:cTn>
                                        <p:tgtEl>
                                          <p:sndTgt r:embed="rId2"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7"/>
                                        </p:tgtEl>
                                      </p:cBhvr>
                                    </p:animEffect>
                                    <p:animScale>
                                      <p:cBhvr>
                                        <p:cTn id="136" dur="250" autoRev="1" fill="hold"/>
                                        <p:tgtEl>
                                          <p:spTgt spid="77"/>
                                        </p:tgtEl>
                                      </p:cBhvr>
                                      <p:by x="105000" y="105000"/>
                                    </p:animScale>
                                  </p:childTnLst>
                                </p:cTn>
                              </p:par>
                            </p:childTnLst>
                          </p:cTn>
                        </p:par>
                      </p:childTnLst>
                    </p:cTn>
                  </p:par>
                </p:childTnLst>
              </p:cTn>
              <p:nextCondLst>
                <p:cond evt="onClick" delay="0">
                  <p:tgtEl>
                    <p:spTgt spid="76"/>
                  </p:tgtEl>
                </p:cond>
              </p:nextCondLst>
            </p:seq>
          </p:childTnLst>
        </p:cTn>
      </p:par>
    </p:tnLst>
    <p:bldLst>
      <p:bldP spid="42" grpId="0"/>
      <p:bldP spid="42" grpId="1"/>
      <p:bldP spid="67" grpId="0"/>
      <p:bldP spid="67" grpId="1"/>
      <p:bldP spid="56" grpId="0"/>
      <p:bldP spid="56" grpId="1"/>
      <p:bldP spid="58" grpId="0"/>
      <p:bldP spid="58" grpId="1"/>
      <p:bldP spid="60" grpId="0"/>
      <p:bldP spid="60" grpId="1"/>
      <p:bldP spid="65" grpId="0"/>
      <p:bldP spid="65" grpId="1"/>
      <p:bldP spid="77" grpId="0"/>
      <p:bldP spid="77" grpId="1"/>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963</TotalTime>
  <Words>484</Words>
  <PresentationFormat>Màn hình rộng</PresentationFormat>
  <Paragraphs>160</Paragraphs>
  <Slides>15</Slides>
  <Notes>7</Notes>
  <HiddenSlides>0</HiddenSlides>
  <MMClips>0</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15</vt:i4>
      </vt:variant>
    </vt:vector>
  </HeadingPairs>
  <TitlesOfParts>
    <vt:vector size="28" baseType="lpstr">
      <vt:lpstr>Times New Roman</vt:lpstr>
      <vt:lpstr>#9Slide07 Altus</vt:lpstr>
      <vt:lpstr>Quicksand Bold</vt:lpstr>
      <vt:lpstr>Paytone One</vt:lpstr>
      <vt:lpstr>Averta Std ExtraBold</vt:lpstr>
      <vt:lpstr>Calibri</vt:lpstr>
      <vt:lpstr>A2.Jovis-WorkSansRegular-San</vt:lpstr>
      <vt:lpstr>Mongolian Baiti</vt:lpstr>
      <vt:lpstr>A3.Jovis-BebasNeueBold-San</vt:lpstr>
      <vt:lpstr>Arial</vt:lpstr>
      <vt:lpstr>Calibri Light</vt:lpstr>
      <vt:lpstr>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2022-04-10T22:53:45Z</dcterms:created>
  <dcterms:modified xsi:type="dcterms:W3CDTF">2023-09-16T12:52:28Z</dcterms:modified>
</cp:coreProperties>
</file>