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70" r:id="rId4"/>
    <p:sldId id="258" r:id="rId5"/>
    <p:sldId id="271" r:id="rId6"/>
    <p:sldId id="26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98: BẢNG SỐ LIỆU THỐNG KÊ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98: BẢNG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4" name="Picture 13" descr="Graphical user interface, text&#10;&#10;Description automatically generated"/>
          <p:cNvPicPr/>
          <p:nvPr/>
        </p:nvPicPr>
        <p:blipFill rotWithShape="1">
          <a:blip r:embed="rId3"/>
          <a:srcRect l="62601" t="27228" r="11796" b="51019"/>
          <a:stretch/>
        </p:blipFill>
        <p:spPr bwMode="auto">
          <a:xfrm>
            <a:off x="2042320" y="2667000"/>
            <a:ext cx="12344400" cy="5190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33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98: BẢNG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4" t="42402" r="28331" b="11458"/>
          <a:stretch/>
        </p:blipFill>
        <p:spPr>
          <a:xfrm>
            <a:off x="1127919" y="1611970"/>
            <a:ext cx="7452834" cy="600803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8748649" y="1611970"/>
            <a:ext cx="2848" cy="753203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824119" y="2249269"/>
            <a:ext cx="7667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24119" y="2949476"/>
            <a:ext cx="73532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la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4119" y="5200471"/>
            <a:ext cx="7000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98: BẢNG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03" t="15625" r="51171" b="35417"/>
          <a:stretch/>
        </p:blipFill>
        <p:spPr>
          <a:xfrm>
            <a:off x="1813719" y="1634382"/>
            <a:ext cx="6172200" cy="712861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8214519" y="1611970"/>
            <a:ext cx="2848" cy="753203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90719" y="2249269"/>
            <a:ext cx="80746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0719" y="3429000"/>
            <a:ext cx="79720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ô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14519" y="4648200"/>
            <a:ext cx="752321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4519" y="6339007"/>
            <a:ext cx="752321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4519" y="7929027"/>
            <a:ext cx="79887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ô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268</Words>
  <Application>Microsoft Office PowerPoint</Application>
  <PresentationFormat>Custom</PresentationFormat>
  <Paragraphs>40</Paragraphs>
  <Slides>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175</cp:revision>
  <dcterms:created xsi:type="dcterms:W3CDTF">2022-07-10T01:37:20Z</dcterms:created>
  <dcterms:modified xsi:type="dcterms:W3CDTF">2022-08-22T08:57:27Z</dcterms:modified>
</cp:coreProperties>
</file>