
<file path=[Content_Types].xml><?xml version="1.0" encoding="utf-8"?>
<Types xmlns="http://schemas.openxmlformats.org/package/2006/content-types">
  <Default Extension="fntdata" ContentType="application/x-fontdata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2" r:id="rId2"/>
  </p:sldMasterIdLst>
  <p:notesMasterIdLst>
    <p:notesMasterId r:id="rId32"/>
  </p:notesMasterIdLst>
  <p:sldIdLst>
    <p:sldId id="256" r:id="rId3"/>
    <p:sldId id="257" r:id="rId4"/>
    <p:sldId id="301" r:id="rId5"/>
    <p:sldId id="303" r:id="rId6"/>
    <p:sldId id="304" r:id="rId7"/>
    <p:sldId id="305" r:id="rId8"/>
    <p:sldId id="306" r:id="rId9"/>
    <p:sldId id="260" r:id="rId10"/>
    <p:sldId id="258" r:id="rId11"/>
    <p:sldId id="259" r:id="rId12"/>
    <p:sldId id="261" r:id="rId13"/>
    <p:sldId id="262" r:id="rId14"/>
    <p:sldId id="264" r:id="rId15"/>
    <p:sldId id="263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307" r:id="rId30"/>
    <p:sldId id="308" r:id="rId31"/>
  </p:sldIdLst>
  <p:sldSz cx="9144000" cy="5143500" type="screen16x9"/>
  <p:notesSz cx="6858000" cy="9144000"/>
  <p:embeddedFontLst>
    <p:embeddedFont>
      <p:font typeface="Baloo 2" panose="020B0604020202020204" charset="0"/>
      <p:regular r:id="rId33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Cambria Math" panose="02040503050406030204" pitchFamily="18" charset="0"/>
      <p:regular r:id="rId41"/>
    </p:embeddedFont>
    <p:embeddedFont>
      <p:font typeface="Pangolin" panose="020B0604020202020204" charset="0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86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A28B9FD-220D-47EC-81F7-BADEB8391433}">
  <a:tblStyle styleId="{EA28B9FD-220D-47EC-81F7-BADEB839143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9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7.fntdata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8d033f30a9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8d033f30a9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8d033f30a9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8d033f30a9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8d033f30a9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8d033f30a9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8d033f30a9_0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8d033f30a9_0_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8d033f30a9_0_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8d033f30a9_0_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8d1232f882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8d1232f882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8d1232f882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3" name="Google Shape;883;g8d1232f882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8d1232f882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8d1232f882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g8d1232f882_0_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8" name="Google Shape;978;g8d1232f882_0_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8c30da526c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8c30da526c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g8d170f10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2" name="Google Shape;1052;g8d170f10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g8d170f10cb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" name="Google Shape;1402;g8d170f10cb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g8d170f10cb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7" name="Google Shape;1417;g8d170f10cb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8c30da526c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8c30da526c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8c30da526c_2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8c30da526c_2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695295fbd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695295fbd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8ea834136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8ea834136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419293" y="10313"/>
            <a:ext cx="4725535" cy="29431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4547056" y="-30325"/>
            <a:ext cx="4624894" cy="28785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11" y="166696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-83050" y="1228675"/>
            <a:ext cx="9309944" cy="3209964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13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78" name="Google Shape;78;p1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220324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713100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3"/>
          </p:nvPr>
        </p:nvSpPr>
        <p:spPr>
          <a:xfrm>
            <a:off x="713100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4" hasCustomPrompt="1"/>
          </p:nvPr>
        </p:nvSpPr>
        <p:spPr>
          <a:xfrm>
            <a:off x="3185736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5"/>
          </p:nvPr>
        </p:nvSpPr>
        <p:spPr>
          <a:xfrm>
            <a:off x="2678513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6"/>
          </p:nvPr>
        </p:nvSpPr>
        <p:spPr>
          <a:xfrm>
            <a:off x="2678513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7" hasCustomPrompt="1"/>
          </p:nvPr>
        </p:nvSpPr>
        <p:spPr>
          <a:xfrm>
            <a:off x="51511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8"/>
          </p:nvPr>
        </p:nvSpPr>
        <p:spPr>
          <a:xfrm>
            <a:off x="46439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9"/>
          </p:nvPr>
        </p:nvSpPr>
        <p:spPr>
          <a:xfrm>
            <a:off x="46439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3" hasCustomPrompt="1"/>
          </p:nvPr>
        </p:nvSpPr>
        <p:spPr>
          <a:xfrm>
            <a:off x="71165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4"/>
          </p:nvPr>
        </p:nvSpPr>
        <p:spPr>
          <a:xfrm>
            <a:off x="66093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5"/>
          </p:nvPr>
        </p:nvSpPr>
        <p:spPr>
          <a:xfrm>
            <a:off x="66093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5576635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/>
          <p:nvPr/>
        </p:nvSpPr>
        <p:spPr>
          <a:xfrm rot="10800000">
            <a:off x="5673296" y="3007816"/>
            <a:ext cx="3498653" cy="217760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314827" y="202077"/>
            <a:ext cx="2726143" cy="2726143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428550" y="3810350"/>
            <a:ext cx="22860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124450" y="1476175"/>
            <a:ext cx="4892100" cy="19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 rot="-5400000">
            <a:off x="1738995" y="1962780"/>
            <a:ext cx="5239300" cy="1217889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15"/>
          <p:cNvGrpSpPr/>
          <p:nvPr/>
        </p:nvGrpSpPr>
        <p:grpSpPr>
          <a:xfrm rot="-5400000">
            <a:off x="3960910" y="-36012"/>
            <a:ext cx="5156302" cy="5215522"/>
            <a:chOff x="-25" y="1390650"/>
            <a:chExt cx="9144000" cy="13501222"/>
          </a:xfrm>
        </p:grpSpPr>
        <p:sp>
          <p:nvSpPr>
            <p:cNvPr id="102" name="Google Shape;102;p1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-25" y="4209772"/>
              <a:ext cx="9144000" cy="1068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15"/>
          <p:cNvSpPr/>
          <p:nvPr/>
        </p:nvSpPr>
        <p:spPr>
          <a:xfrm rot="10800000" flipH="1">
            <a:off x="-5682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5"/>
          <p:cNvSpPr/>
          <p:nvPr/>
        </p:nvSpPr>
        <p:spPr>
          <a:xfrm rot="10800000" flipH="1">
            <a:off x="-65525" y="3156502"/>
            <a:ext cx="3394032" cy="205252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29079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 idx="2" hasCustomPrompt="1"/>
          </p:nvPr>
        </p:nvSpPr>
        <p:spPr>
          <a:xfrm>
            <a:off x="4804686" y="78731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08" name="Google Shape;108;p15"/>
          <p:cNvSpPr txBox="1">
            <a:spLocks noGrp="1"/>
          </p:cNvSpPr>
          <p:nvPr>
            <p:ph type="subTitle" idx="1"/>
          </p:nvPr>
        </p:nvSpPr>
        <p:spPr>
          <a:xfrm>
            <a:off x="6007925" y="539375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3"/>
          </p:nvPr>
        </p:nvSpPr>
        <p:spPr>
          <a:xfrm>
            <a:off x="6007925" y="893699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 idx="4" hasCustomPrompt="1"/>
          </p:nvPr>
        </p:nvSpPr>
        <p:spPr>
          <a:xfrm>
            <a:off x="4804686" y="22859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5"/>
          </p:nvPr>
        </p:nvSpPr>
        <p:spPr>
          <a:xfrm>
            <a:off x="6007925" y="203803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6"/>
          </p:nvPr>
        </p:nvSpPr>
        <p:spPr>
          <a:xfrm>
            <a:off x="6007925" y="2392361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 idx="7" hasCustomPrompt="1"/>
          </p:nvPr>
        </p:nvSpPr>
        <p:spPr>
          <a:xfrm>
            <a:off x="4804686" y="3782350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8"/>
          </p:nvPr>
        </p:nvSpPr>
        <p:spPr>
          <a:xfrm>
            <a:off x="6007925" y="353441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9"/>
          </p:nvPr>
        </p:nvSpPr>
        <p:spPr>
          <a:xfrm>
            <a:off x="6007925" y="3888736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2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6"/>
          <p:cNvGrpSpPr/>
          <p:nvPr/>
        </p:nvGrpSpPr>
        <p:grpSpPr>
          <a:xfrm>
            <a:off x="3908852" y="-6500"/>
            <a:ext cx="5238124" cy="5156400"/>
            <a:chOff x="4003316" y="-6500"/>
            <a:chExt cx="5143484" cy="5156400"/>
          </a:xfrm>
        </p:grpSpPr>
        <p:sp>
          <p:nvSpPr>
            <p:cNvPr id="118" name="Google Shape;118;p16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 rot="-5400000">
              <a:off x="4820950" y="824050"/>
              <a:ext cx="5156400" cy="3495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16"/>
          <p:cNvSpPr/>
          <p:nvPr/>
        </p:nvSpPr>
        <p:spPr>
          <a:xfrm rot="10800000">
            <a:off x="-28247" y="-38940"/>
            <a:ext cx="2734828" cy="1457120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713100" y="1298229"/>
            <a:ext cx="2807100" cy="19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1"/>
          </p:nvPr>
        </p:nvSpPr>
        <p:spPr>
          <a:xfrm>
            <a:off x="713100" y="3218572"/>
            <a:ext cx="28071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/>
          <p:nvPr/>
        </p:nvSpPr>
        <p:spPr>
          <a:xfrm flipH="1">
            <a:off x="-32" y="0"/>
            <a:ext cx="930058" cy="514347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7"/>
          <p:cNvSpPr/>
          <p:nvPr/>
        </p:nvSpPr>
        <p:spPr>
          <a:xfrm rot="10800000" flipH="1">
            <a:off x="8216068" y="0"/>
            <a:ext cx="930058" cy="514347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subTitle" idx="1"/>
          </p:nvPr>
        </p:nvSpPr>
        <p:spPr>
          <a:xfrm>
            <a:off x="1722975" y="1280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subTitle" idx="2"/>
          </p:nvPr>
        </p:nvSpPr>
        <p:spPr>
          <a:xfrm>
            <a:off x="1722975" y="1639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subTitle" idx="3"/>
          </p:nvPr>
        </p:nvSpPr>
        <p:spPr>
          <a:xfrm>
            <a:off x="5135025" y="1280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subTitle" idx="4"/>
          </p:nvPr>
        </p:nvSpPr>
        <p:spPr>
          <a:xfrm>
            <a:off x="5135025" y="1639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subTitle" idx="5"/>
          </p:nvPr>
        </p:nvSpPr>
        <p:spPr>
          <a:xfrm>
            <a:off x="1722975" y="3158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subTitle" idx="6"/>
          </p:nvPr>
        </p:nvSpPr>
        <p:spPr>
          <a:xfrm>
            <a:off x="1722975" y="3517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subTitle" idx="7"/>
          </p:nvPr>
        </p:nvSpPr>
        <p:spPr>
          <a:xfrm>
            <a:off x="5135025" y="3158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subTitle" idx="8"/>
          </p:nvPr>
        </p:nvSpPr>
        <p:spPr>
          <a:xfrm>
            <a:off x="5135025" y="3517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/>
          <p:nvPr/>
        </p:nvSpPr>
        <p:spPr>
          <a:xfrm rot="-5400000">
            <a:off x="3374330" y="-774600"/>
            <a:ext cx="2398120" cy="9251780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8"/>
          <p:cNvSpPr/>
          <p:nvPr/>
        </p:nvSpPr>
        <p:spPr>
          <a:xfrm rot="-5400000">
            <a:off x="3374368" y="-628988"/>
            <a:ext cx="2398120" cy="9146855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8"/>
          <p:cNvSpPr/>
          <p:nvPr/>
        </p:nvSpPr>
        <p:spPr>
          <a:xfrm rot="-5400000">
            <a:off x="4141099" y="-4140994"/>
            <a:ext cx="858319" cy="9140317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subTitle" idx="1"/>
          </p:nvPr>
        </p:nvSpPr>
        <p:spPr>
          <a:xfrm>
            <a:off x="7131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subTitle" idx="2"/>
          </p:nvPr>
        </p:nvSpPr>
        <p:spPr>
          <a:xfrm>
            <a:off x="7131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ubTitle" idx="3"/>
          </p:nvPr>
        </p:nvSpPr>
        <p:spPr>
          <a:xfrm>
            <a:off x="33558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subTitle" idx="4"/>
          </p:nvPr>
        </p:nvSpPr>
        <p:spPr>
          <a:xfrm>
            <a:off x="33558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subTitle" idx="5"/>
          </p:nvPr>
        </p:nvSpPr>
        <p:spPr>
          <a:xfrm>
            <a:off x="59985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subTitle" idx="6"/>
          </p:nvPr>
        </p:nvSpPr>
        <p:spPr>
          <a:xfrm>
            <a:off x="59985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subTitle" idx="7"/>
          </p:nvPr>
        </p:nvSpPr>
        <p:spPr>
          <a:xfrm>
            <a:off x="7131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subTitle" idx="8"/>
          </p:nvPr>
        </p:nvSpPr>
        <p:spPr>
          <a:xfrm>
            <a:off x="7131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subTitle" idx="9"/>
          </p:nvPr>
        </p:nvSpPr>
        <p:spPr>
          <a:xfrm>
            <a:off x="33558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subTitle" idx="13"/>
          </p:nvPr>
        </p:nvSpPr>
        <p:spPr>
          <a:xfrm>
            <a:off x="33558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subTitle" idx="14"/>
          </p:nvPr>
        </p:nvSpPr>
        <p:spPr>
          <a:xfrm>
            <a:off x="59985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subTitle" idx="15"/>
          </p:nvPr>
        </p:nvSpPr>
        <p:spPr>
          <a:xfrm>
            <a:off x="59985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5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/>
          <p:nvPr/>
        </p:nvSpPr>
        <p:spPr>
          <a:xfrm flipH="1">
            <a:off x="6295635" y="1"/>
            <a:ext cx="2848365" cy="234584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title"/>
          </p:nvPr>
        </p:nvSpPr>
        <p:spPr>
          <a:xfrm>
            <a:off x="3840625" y="445025"/>
            <a:ext cx="459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9"/>
          <p:cNvSpPr txBox="1">
            <a:spLocks noGrp="1"/>
          </p:cNvSpPr>
          <p:nvPr>
            <p:ph type="subTitle" idx="1"/>
          </p:nvPr>
        </p:nvSpPr>
        <p:spPr>
          <a:xfrm>
            <a:off x="3266013" y="1403968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6" name="Google Shape;156;p19"/>
          <p:cNvSpPr txBox="1">
            <a:spLocks noGrp="1"/>
          </p:cNvSpPr>
          <p:nvPr>
            <p:ph type="subTitle" idx="2"/>
          </p:nvPr>
        </p:nvSpPr>
        <p:spPr>
          <a:xfrm>
            <a:off x="3266013" y="1766592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7" name="Google Shape;157;p19"/>
          <p:cNvSpPr txBox="1">
            <a:spLocks noGrp="1"/>
          </p:cNvSpPr>
          <p:nvPr>
            <p:ph type="subTitle" idx="3"/>
          </p:nvPr>
        </p:nvSpPr>
        <p:spPr>
          <a:xfrm>
            <a:off x="5720888" y="1403968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8" name="Google Shape;158;p19"/>
          <p:cNvSpPr txBox="1">
            <a:spLocks noGrp="1"/>
          </p:cNvSpPr>
          <p:nvPr>
            <p:ph type="subTitle" idx="4"/>
          </p:nvPr>
        </p:nvSpPr>
        <p:spPr>
          <a:xfrm>
            <a:off x="5720888" y="1766592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9" name="Google Shape;159;p19"/>
          <p:cNvSpPr txBox="1">
            <a:spLocks noGrp="1"/>
          </p:cNvSpPr>
          <p:nvPr>
            <p:ph type="subTitle" idx="5"/>
          </p:nvPr>
        </p:nvSpPr>
        <p:spPr>
          <a:xfrm>
            <a:off x="3980275" y="3221243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0" name="Google Shape;160;p19"/>
          <p:cNvSpPr txBox="1">
            <a:spLocks noGrp="1"/>
          </p:cNvSpPr>
          <p:nvPr>
            <p:ph type="subTitle" idx="6"/>
          </p:nvPr>
        </p:nvSpPr>
        <p:spPr>
          <a:xfrm>
            <a:off x="3980275" y="3579667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subTitle" idx="7"/>
          </p:nvPr>
        </p:nvSpPr>
        <p:spPr>
          <a:xfrm>
            <a:off x="6435150" y="3221243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subTitle" idx="8"/>
          </p:nvPr>
        </p:nvSpPr>
        <p:spPr>
          <a:xfrm>
            <a:off x="6435150" y="3579667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6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-197" y="-6500"/>
            <a:ext cx="5192916" cy="5156400"/>
            <a:chOff x="-202" y="-6500"/>
            <a:chExt cx="5558677" cy="5156400"/>
          </a:xfrm>
        </p:grpSpPr>
        <p:sp>
          <p:nvSpPr>
            <p:cNvPr id="165" name="Google Shape;165;p2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 hasCustomPrompt="1"/>
          </p:nvPr>
        </p:nvSpPr>
        <p:spPr>
          <a:xfrm>
            <a:off x="812436" y="14575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015675" y="1224516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2015675" y="1578840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3" hasCustomPrompt="1"/>
          </p:nvPr>
        </p:nvSpPr>
        <p:spPr>
          <a:xfrm>
            <a:off x="812436" y="262176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2015675" y="239092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2015675" y="2745252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 hasCustomPrompt="1"/>
          </p:nvPr>
        </p:nvSpPr>
        <p:spPr>
          <a:xfrm>
            <a:off x="812436" y="378593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2015675" y="355510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2015675" y="3909427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9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mockup">
  <p:cSld name="CUSTOM_7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/>
          <p:nvPr/>
        </p:nvSpPr>
        <p:spPr>
          <a:xfrm rot="10800000">
            <a:off x="7" y="-23"/>
            <a:ext cx="5896493" cy="310448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1"/>
          <p:cNvSpPr txBox="1">
            <a:spLocks noGrp="1"/>
          </p:cNvSpPr>
          <p:nvPr>
            <p:ph type="title"/>
          </p:nvPr>
        </p:nvSpPr>
        <p:spPr>
          <a:xfrm>
            <a:off x="5623700" y="1337225"/>
            <a:ext cx="28071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subTitle" idx="1"/>
          </p:nvPr>
        </p:nvSpPr>
        <p:spPr>
          <a:xfrm>
            <a:off x="5623700" y="2379745"/>
            <a:ext cx="28071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1" name="Google Shape;181;p21"/>
          <p:cNvSpPr/>
          <p:nvPr/>
        </p:nvSpPr>
        <p:spPr>
          <a:xfrm rot="10800000">
            <a:off x="6576606" y="3556043"/>
            <a:ext cx="2580534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1"/>
          <p:cNvSpPr/>
          <p:nvPr/>
        </p:nvSpPr>
        <p:spPr>
          <a:xfrm rot="10800000">
            <a:off x="6646432" y="3613517"/>
            <a:ext cx="2525518" cy="157190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20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885200" y="3258300"/>
            <a:ext cx="5376600" cy="61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885200" y="3836918"/>
            <a:ext cx="53766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1824819" y="5333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5578-682B-4A01-9638-014C16DE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AAC1EE-97A3-4603-AA67-B9B86F55F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0C8B9-3AC5-46CF-A12A-6DF4288A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CA0AF-530D-4EBD-B965-8B94F5F1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59C82-3A0F-48FF-926E-5D04481A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1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1855-5658-46FC-B1E4-D8A33D04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48DD4-982E-4DF5-83BC-71D4D6BC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6D471-1D4A-4A93-8DC4-6EC44FFF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F56D3-DE4D-452A-8EDB-00A20AD1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EE1EB-0B3D-4FD7-B6AB-2BD17542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5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AF01F-173B-42F4-B79E-090D56AC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68C77-CBFA-461F-A51E-325EB9550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E92DB-083F-452B-B9A8-07F35FD1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84B60-C1EA-4B69-AA90-8F1E5FB9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2BA63-766D-48C7-962C-260FED02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0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F6C79-9DB9-41C2-AB7F-EE2DBD4C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300A1-412B-4D8E-A682-9491921A9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49AE0-B2AB-4AC5-AD17-D5485CF0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E3E69-8221-46DF-8417-9117474D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CA87B-A6B0-4084-8ABD-22FC70DE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FFCA0-2136-413A-9FC4-8666492A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3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C1165-B1EA-4947-A1FB-D9CF6BE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49C6E-764C-4F36-94CB-FE2A2DF8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B79E8-DF7C-4EBB-9F3B-6BE1496FD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2F9A33-7E46-4A42-A0A4-E18DB17B8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8AAA32-05F2-47FB-B9B2-30397B27C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AE778-A2FD-4AD5-B23E-61A0D250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F383F0-95C5-45CA-90E7-CB223748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17D151-FD6A-419A-A7B0-CA8BE2A2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7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D961-234E-4CF8-B0EF-237952B8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17F9D-08A6-466A-864D-D2F376CC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56FB-BF1A-451B-AFCC-8E5E82A9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A4458-ED35-410C-9316-3AE12AF0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6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6121E3-1542-49D2-AFE7-215B078A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B79D1B-E5A5-4FF6-B1AF-3C1CE82B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32E8B-A5B1-45B5-9A9F-B5EF9E6E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0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4EF36-1426-4285-828F-C8CFBFE9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C0F19-B360-4B7D-8B84-54564343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CC49-77D0-4E31-A9D2-D30F8EDA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B92D8-AB77-44F5-B9DD-F7A3C2F6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A841E-88D4-4D0A-97C4-E4897B61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4F814-BBE2-4CE3-B3C8-C4A938E7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3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247E2-3FF2-44B7-B10F-3C06FDF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9E9FEF-3FB3-4E4C-A935-958BA9328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12C7B-8B90-4958-A986-27D36990B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EFE80-B253-4A84-BE72-FE133747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0AA07-12BD-4E8C-B324-9F0CBE23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F4ED2-925B-495F-9A04-20C40D1E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5AAED-E4CB-438E-BAE6-D874C01F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CA6078-7021-47C7-8ADD-30EB0D4D7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DC22C-267E-4ADC-AF05-BEB72190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CB2E6-036D-489B-AF95-7F191F40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DBCEB-45FD-4CA2-89E1-0743C2C2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7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 rot="10800000">
            <a:off x="7543794" y="4385848"/>
            <a:ext cx="1600206" cy="776702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 rot="10800000">
            <a:off x="7" y="5"/>
            <a:ext cx="2478918" cy="800095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 rot="10800000">
            <a:off x="-19040" y="-38088"/>
            <a:ext cx="2421765" cy="736563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BF1447-7437-45B5-955F-F450CFC6F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DF0BE9-59DA-4877-8D0D-735633F5C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A8181-2D82-4E5A-A55B-C3850F30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443D1-9D50-4347-8EF4-C71123BD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B7A19-FC92-4734-BBA7-FBC0512D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7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5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33" name="Google Shape;33;p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5"/>
          <p:cNvSpPr/>
          <p:nvPr/>
        </p:nvSpPr>
        <p:spPr>
          <a:xfrm rot="-688733">
            <a:off x="5453358" y="4569571"/>
            <a:ext cx="3692609" cy="351392"/>
          </a:xfrm>
          <a:custGeom>
            <a:avLst/>
            <a:gdLst/>
            <a:ahLst/>
            <a:cxnLst/>
            <a:rect l="l" t="t" r="r" b="b"/>
            <a:pathLst>
              <a:path w="17896" h="1703" fill="none" extrusionOk="0">
                <a:moveTo>
                  <a:pt x="17896" y="1465"/>
                </a:moveTo>
                <a:cubicBezTo>
                  <a:pt x="17622" y="762"/>
                  <a:pt x="17229" y="36"/>
                  <a:pt x="16776" y="24"/>
                </a:cubicBezTo>
                <a:cubicBezTo>
                  <a:pt x="16205" y="0"/>
                  <a:pt x="16074" y="1084"/>
                  <a:pt x="15360" y="1274"/>
                </a:cubicBezTo>
                <a:cubicBezTo>
                  <a:pt x="14550" y="1489"/>
                  <a:pt x="14240" y="274"/>
                  <a:pt x="13359" y="453"/>
                </a:cubicBezTo>
                <a:cubicBezTo>
                  <a:pt x="12621" y="596"/>
                  <a:pt x="12574" y="1524"/>
                  <a:pt x="11907" y="1572"/>
                </a:cubicBezTo>
                <a:cubicBezTo>
                  <a:pt x="11145" y="1632"/>
                  <a:pt x="10966" y="465"/>
                  <a:pt x="10157" y="393"/>
                </a:cubicBezTo>
                <a:cubicBezTo>
                  <a:pt x="9323" y="322"/>
                  <a:pt x="9192" y="1465"/>
                  <a:pt x="8275" y="1572"/>
                </a:cubicBezTo>
                <a:cubicBezTo>
                  <a:pt x="7240" y="1703"/>
                  <a:pt x="6978" y="274"/>
                  <a:pt x="5870" y="322"/>
                </a:cubicBezTo>
                <a:cubicBezTo>
                  <a:pt x="4882" y="358"/>
                  <a:pt x="4751" y="1489"/>
                  <a:pt x="3822" y="1429"/>
                </a:cubicBezTo>
                <a:cubicBezTo>
                  <a:pt x="2918" y="1382"/>
                  <a:pt x="2679" y="227"/>
                  <a:pt x="1739" y="131"/>
                </a:cubicBezTo>
                <a:cubicBezTo>
                  <a:pt x="1060" y="48"/>
                  <a:pt x="393" y="691"/>
                  <a:pt x="1" y="1131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049732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2"/>
          </p:nvPr>
        </p:nvSpPr>
        <p:spPr>
          <a:xfrm>
            <a:off x="1050613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3"/>
          </p:nvPr>
        </p:nvSpPr>
        <p:spPr>
          <a:xfrm>
            <a:off x="5286225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4"/>
          </p:nvPr>
        </p:nvSpPr>
        <p:spPr>
          <a:xfrm>
            <a:off x="5287125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 flipH="1">
            <a:off x="-41" y="4264970"/>
            <a:ext cx="1668641" cy="87852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 flipH="1">
            <a:off x="7226297" y="4"/>
            <a:ext cx="1917691" cy="119437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6981825" y="3445550"/>
            <a:ext cx="2162216" cy="169797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/>
          <p:nvPr/>
        </p:nvSpPr>
        <p:spPr>
          <a:xfrm flipH="1">
            <a:off x="-44" y="0"/>
            <a:ext cx="1762171" cy="5143530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952288" y="1422475"/>
            <a:ext cx="30267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4952288" y="1980125"/>
            <a:ext cx="3026700" cy="17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 rot="5400000">
            <a:off x="3040209" y="-2879854"/>
            <a:ext cx="3066412" cy="9225819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"/>
          <p:cNvSpPr/>
          <p:nvPr/>
        </p:nvSpPr>
        <p:spPr>
          <a:xfrm rot="5400000">
            <a:off x="3040216" y="-3040221"/>
            <a:ext cx="3066412" cy="9146855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title" hasCustomPrompt="1"/>
          </p:nvPr>
        </p:nvSpPr>
        <p:spPr>
          <a:xfrm>
            <a:off x="713100" y="1063088"/>
            <a:ext cx="7717500" cy="12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" name="Google Shape;73;p11"/>
          <p:cNvSpPr txBox="1">
            <a:spLocks noGrp="1"/>
          </p:cNvSpPr>
          <p:nvPr>
            <p:ph type="subTitle" idx="1"/>
          </p:nvPr>
        </p:nvSpPr>
        <p:spPr>
          <a:xfrm>
            <a:off x="1608925" y="3442800"/>
            <a:ext cx="5925300" cy="11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07F965-6FBF-4E4A-99CF-0D8736C9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41528-4D68-4198-AA39-08CEF828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95987-3F38-4722-83D8-2292FDC38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C012C-B1B7-47F6-B168-A941E97A73A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2F808-3920-4A01-9D82-C1D249E03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A23AC-28FD-47E2-A9E1-1773F854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7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5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3.png"/><Relationship Id="rId5" Type="http://schemas.microsoft.com/office/2007/relationships/media" Target="../media/media3.mp3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8.png"/><Relationship Id="rId5" Type="http://schemas.microsoft.com/office/2007/relationships/media" Target="../media/media3.mp3"/><Relationship Id="rId10" Type="http://schemas.openxmlformats.org/officeDocument/2006/relationships/image" Target="../media/image2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6" Type="http://schemas.openxmlformats.org/officeDocument/2006/relationships/image" Target="../media/image7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0.png"/><Relationship Id="rId5" Type="http://schemas.microsoft.com/office/2007/relationships/media" Target="../media/media3.mp3"/><Relationship Id="rId15" Type="http://schemas.openxmlformats.org/officeDocument/2006/relationships/image" Target="../media/image14.png"/><Relationship Id="rId10" Type="http://schemas.openxmlformats.org/officeDocument/2006/relationships/image" Target="../media/image2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7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5.png"/><Relationship Id="rId5" Type="http://schemas.microsoft.com/office/2007/relationships/media" Target="../media/media3.mp3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1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20.png"/><Relationship Id="rId17" Type="http://schemas.openxmlformats.org/officeDocument/2006/relationships/image" Target="../media/image24.png"/><Relationship Id="rId2" Type="http://schemas.openxmlformats.org/officeDocument/2006/relationships/audio" Target="../media/media1.mp3"/><Relationship Id="rId16" Type="http://schemas.openxmlformats.org/officeDocument/2006/relationships/image" Target="../media/image7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9.png"/><Relationship Id="rId5" Type="http://schemas.microsoft.com/office/2007/relationships/media" Target="../media/media3.mp3"/><Relationship Id="rId15" Type="http://schemas.openxmlformats.org/officeDocument/2006/relationships/image" Target="../media/image23.png"/><Relationship Id="rId10" Type="http://schemas.openxmlformats.org/officeDocument/2006/relationships/image" Target="../media/image2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/>
          <p:nvPr/>
        </p:nvSpPr>
        <p:spPr>
          <a:xfrm>
            <a:off x="952251" y="15881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5"/>
          <p:cNvSpPr/>
          <p:nvPr/>
        </p:nvSpPr>
        <p:spPr>
          <a:xfrm>
            <a:off x="2219250" y="4140975"/>
            <a:ext cx="1551855" cy="11767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01" name="Google Shape;201;p25"/>
          <p:cNvGrpSpPr/>
          <p:nvPr/>
        </p:nvGrpSpPr>
        <p:grpSpPr>
          <a:xfrm rot="870046">
            <a:off x="259668" y="57726"/>
            <a:ext cx="501149" cy="1012800"/>
            <a:chOff x="656025" y="2751350"/>
            <a:chExt cx="311375" cy="629275"/>
          </a:xfrm>
        </p:grpSpPr>
        <p:sp>
          <p:nvSpPr>
            <p:cNvPr id="202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25"/>
          <p:cNvGrpSpPr/>
          <p:nvPr/>
        </p:nvGrpSpPr>
        <p:grpSpPr>
          <a:xfrm rot="-668250">
            <a:off x="29563" y="4511557"/>
            <a:ext cx="849903" cy="571578"/>
            <a:chOff x="6429375" y="2405775"/>
            <a:chExt cx="528050" cy="355125"/>
          </a:xfrm>
        </p:grpSpPr>
        <p:sp>
          <p:nvSpPr>
            <p:cNvPr id="213" name="Google Shape;213;p25"/>
            <p:cNvSpPr/>
            <p:nvPr/>
          </p:nvSpPr>
          <p:spPr>
            <a:xfrm>
              <a:off x="6499025" y="2449250"/>
              <a:ext cx="219100" cy="294700"/>
            </a:xfrm>
            <a:custGeom>
              <a:avLst/>
              <a:gdLst/>
              <a:ahLst/>
              <a:cxnLst/>
              <a:rect l="l" t="t" r="r" b="b"/>
              <a:pathLst>
                <a:path w="8764" h="11788" extrusionOk="0">
                  <a:moveTo>
                    <a:pt x="8680" y="0"/>
                  </a:moveTo>
                  <a:cubicBezTo>
                    <a:pt x="8680" y="357"/>
                    <a:pt x="8692" y="619"/>
                    <a:pt x="8680" y="893"/>
                  </a:cubicBezTo>
                  <a:cubicBezTo>
                    <a:pt x="8382" y="4489"/>
                    <a:pt x="8763" y="8108"/>
                    <a:pt x="8596" y="11787"/>
                  </a:cubicBezTo>
                  <a:cubicBezTo>
                    <a:pt x="8358" y="11692"/>
                    <a:pt x="8203" y="11632"/>
                    <a:pt x="8049" y="11573"/>
                  </a:cubicBezTo>
                  <a:cubicBezTo>
                    <a:pt x="7108" y="11144"/>
                    <a:pt x="6179" y="10716"/>
                    <a:pt x="5227" y="10299"/>
                  </a:cubicBezTo>
                  <a:cubicBezTo>
                    <a:pt x="4048" y="9775"/>
                    <a:pt x="2858" y="9287"/>
                    <a:pt x="1667" y="8775"/>
                  </a:cubicBezTo>
                  <a:cubicBezTo>
                    <a:pt x="1215" y="8585"/>
                    <a:pt x="786" y="8346"/>
                    <a:pt x="333" y="8156"/>
                  </a:cubicBezTo>
                  <a:cubicBezTo>
                    <a:pt x="83" y="8049"/>
                    <a:pt x="0" y="7870"/>
                    <a:pt x="0" y="7608"/>
                  </a:cubicBezTo>
                  <a:cubicBezTo>
                    <a:pt x="12" y="6775"/>
                    <a:pt x="24" y="5918"/>
                    <a:pt x="24" y="5072"/>
                  </a:cubicBezTo>
                  <a:cubicBezTo>
                    <a:pt x="24" y="4763"/>
                    <a:pt x="143" y="4572"/>
                    <a:pt x="405" y="4405"/>
                  </a:cubicBezTo>
                  <a:cubicBezTo>
                    <a:pt x="1060" y="4001"/>
                    <a:pt x="1691" y="3596"/>
                    <a:pt x="2334" y="3179"/>
                  </a:cubicBezTo>
                  <a:cubicBezTo>
                    <a:pt x="4179" y="1988"/>
                    <a:pt x="6144" y="1036"/>
                    <a:pt x="8156" y="143"/>
                  </a:cubicBezTo>
                  <a:cubicBezTo>
                    <a:pt x="8275" y="107"/>
                    <a:pt x="8406" y="72"/>
                    <a:pt x="8680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5"/>
            <p:cNvSpPr/>
            <p:nvPr/>
          </p:nvSpPr>
          <p:spPr>
            <a:xfrm>
              <a:off x="6440675" y="2537350"/>
              <a:ext cx="48550" cy="146175"/>
            </a:xfrm>
            <a:custGeom>
              <a:avLst/>
              <a:gdLst/>
              <a:ahLst/>
              <a:cxnLst/>
              <a:rect l="l" t="t" r="r" b="b"/>
              <a:pathLst>
                <a:path w="1942" h="5847" extrusionOk="0">
                  <a:moveTo>
                    <a:pt x="1917" y="3334"/>
                  </a:moveTo>
                  <a:lnTo>
                    <a:pt x="1917" y="5215"/>
                  </a:lnTo>
                  <a:cubicBezTo>
                    <a:pt x="1917" y="5715"/>
                    <a:pt x="1846" y="5811"/>
                    <a:pt x="1346" y="5823"/>
                  </a:cubicBezTo>
                  <a:cubicBezTo>
                    <a:pt x="36" y="5846"/>
                    <a:pt x="191" y="5751"/>
                    <a:pt x="131" y="4739"/>
                  </a:cubicBezTo>
                  <a:cubicBezTo>
                    <a:pt x="72" y="3787"/>
                    <a:pt x="24" y="2834"/>
                    <a:pt x="12" y="1858"/>
                  </a:cubicBezTo>
                  <a:cubicBezTo>
                    <a:pt x="0" y="1477"/>
                    <a:pt x="72" y="1084"/>
                    <a:pt x="120" y="703"/>
                  </a:cubicBezTo>
                  <a:cubicBezTo>
                    <a:pt x="120" y="655"/>
                    <a:pt x="131" y="631"/>
                    <a:pt x="131" y="584"/>
                  </a:cubicBezTo>
                  <a:cubicBezTo>
                    <a:pt x="191" y="310"/>
                    <a:pt x="381" y="274"/>
                    <a:pt x="608" y="238"/>
                  </a:cubicBezTo>
                  <a:cubicBezTo>
                    <a:pt x="977" y="191"/>
                    <a:pt x="1370" y="0"/>
                    <a:pt x="1739" y="250"/>
                  </a:cubicBezTo>
                  <a:cubicBezTo>
                    <a:pt x="1810" y="298"/>
                    <a:pt x="1810" y="465"/>
                    <a:pt x="1822" y="584"/>
                  </a:cubicBezTo>
                  <a:cubicBezTo>
                    <a:pt x="1870" y="1501"/>
                    <a:pt x="1917" y="2417"/>
                    <a:pt x="1941" y="3334"/>
                  </a:cubicBezTo>
                  <a:cubicBezTo>
                    <a:pt x="1929" y="3322"/>
                    <a:pt x="1929" y="3334"/>
                    <a:pt x="1917" y="3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5"/>
            <p:cNvSpPr/>
            <p:nvPr/>
          </p:nvSpPr>
          <p:spPr>
            <a:xfrm>
              <a:off x="6837450" y="2423950"/>
              <a:ext cx="104800" cy="314350"/>
            </a:xfrm>
            <a:custGeom>
              <a:avLst/>
              <a:gdLst/>
              <a:ahLst/>
              <a:cxnLst/>
              <a:rect l="l" t="t" r="r" b="b"/>
              <a:pathLst>
                <a:path w="4192" h="12574" extrusionOk="0">
                  <a:moveTo>
                    <a:pt x="358" y="11680"/>
                  </a:moveTo>
                  <a:cubicBezTo>
                    <a:pt x="453" y="11513"/>
                    <a:pt x="560" y="11359"/>
                    <a:pt x="643" y="11192"/>
                  </a:cubicBezTo>
                  <a:cubicBezTo>
                    <a:pt x="1013" y="10573"/>
                    <a:pt x="1239" y="9906"/>
                    <a:pt x="1286" y="9192"/>
                  </a:cubicBezTo>
                  <a:cubicBezTo>
                    <a:pt x="1370" y="7632"/>
                    <a:pt x="1453" y="6060"/>
                    <a:pt x="1048" y="4524"/>
                  </a:cubicBezTo>
                  <a:cubicBezTo>
                    <a:pt x="834" y="3739"/>
                    <a:pt x="512" y="2977"/>
                    <a:pt x="179" y="2215"/>
                  </a:cubicBezTo>
                  <a:cubicBezTo>
                    <a:pt x="0" y="1810"/>
                    <a:pt x="36" y="1512"/>
                    <a:pt x="346" y="1215"/>
                  </a:cubicBezTo>
                  <a:cubicBezTo>
                    <a:pt x="691" y="893"/>
                    <a:pt x="1013" y="560"/>
                    <a:pt x="1346" y="226"/>
                  </a:cubicBezTo>
                  <a:cubicBezTo>
                    <a:pt x="1572" y="0"/>
                    <a:pt x="1775" y="48"/>
                    <a:pt x="2013" y="202"/>
                  </a:cubicBezTo>
                  <a:cubicBezTo>
                    <a:pt x="2715" y="714"/>
                    <a:pt x="3072" y="1453"/>
                    <a:pt x="3334" y="2227"/>
                  </a:cubicBezTo>
                  <a:cubicBezTo>
                    <a:pt x="3989" y="4120"/>
                    <a:pt x="4191" y="6072"/>
                    <a:pt x="3977" y="8061"/>
                  </a:cubicBezTo>
                  <a:cubicBezTo>
                    <a:pt x="3846" y="9251"/>
                    <a:pt x="3513" y="10359"/>
                    <a:pt x="2941" y="11394"/>
                  </a:cubicBezTo>
                  <a:cubicBezTo>
                    <a:pt x="2727" y="11775"/>
                    <a:pt x="2429" y="12097"/>
                    <a:pt x="2167" y="12430"/>
                  </a:cubicBezTo>
                  <a:cubicBezTo>
                    <a:pt x="2084" y="12514"/>
                    <a:pt x="1905" y="12573"/>
                    <a:pt x="1810" y="12549"/>
                  </a:cubicBezTo>
                  <a:cubicBezTo>
                    <a:pt x="1298" y="12383"/>
                    <a:pt x="751" y="12204"/>
                    <a:pt x="358" y="11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5"/>
            <p:cNvSpPr/>
            <p:nvPr/>
          </p:nvSpPr>
          <p:spPr>
            <a:xfrm>
              <a:off x="6760950" y="2507875"/>
              <a:ext cx="71750" cy="185775"/>
            </a:xfrm>
            <a:custGeom>
              <a:avLst/>
              <a:gdLst/>
              <a:ahLst/>
              <a:cxnLst/>
              <a:rect l="l" t="t" r="r" b="b"/>
              <a:pathLst>
                <a:path w="2870" h="7431" extrusionOk="0">
                  <a:moveTo>
                    <a:pt x="1203" y="1"/>
                  </a:moveTo>
                  <a:cubicBezTo>
                    <a:pt x="2525" y="1191"/>
                    <a:pt x="2870" y="5918"/>
                    <a:pt x="1775" y="7430"/>
                  </a:cubicBezTo>
                  <a:cubicBezTo>
                    <a:pt x="1239" y="7371"/>
                    <a:pt x="822" y="7037"/>
                    <a:pt x="417" y="6704"/>
                  </a:cubicBezTo>
                  <a:cubicBezTo>
                    <a:pt x="132" y="6454"/>
                    <a:pt x="251" y="6120"/>
                    <a:pt x="298" y="5811"/>
                  </a:cubicBezTo>
                  <a:cubicBezTo>
                    <a:pt x="429" y="4882"/>
                    <a:pt x="441" y="3977"/>
                    <a:pt x="298" y="3061"/>
                  </a:cubicBezTo>
                  <a:cubicBezTo>
                    <a:pt x="227" y="2596"/>
                    <a:pt x="191" y="2120"/>
                    <a:pt x="84" y="1656"/>
                  </a:cubicBezTo>
                  <a:cubicBezTo>
                    <a:pt x="1" y="1275"/>
                    <a:pt x="120" y="953"/>
                    <a:pt x="382" y="703"/>
                  </a:cubicBezTo>
                  <a:cubicBezTo>
                    <a:pt x="644" y="477"/>
                    <a:pt x="905" y="263"/>
                    <a:pt x="1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5"/>
            <p:cNvSpPr/>
            <p:nvPr/>
          </p:nvSpPr>
          <p:spPr>
            <a:xfrm>
              <a:off x="6429375" y="2433475"/>
              <a:ext cx="300950" cy="327425"/>
            </a:xfrm>
            <a:custGeom>
              <a:avLst/>
              <a:gdLst/>
              <a:ahLst/>
              <a:cxnLst/>
              <a:rect l="l" t="t" r="r" b="b"/>
              <a:pathLst>
                <a:path w="12038" h="13097" extrusionOk="0">
                  <a:moveTo>
                    <a:pt x="12013" y="679"/>
                  </a:moveTo>
                  <a:cubicBezTo>
                    <a:pt x="12013" y="405"/>
                    <a:pt x="12002" y="214"/>
                    <a:pt x="11882" y="95"/>
                  </a:cubicBezTo>
                  <a:cubicBezTo>
                    <a:pt x="11823" y="36"/>
                    <a:pt x="11728" y="0"/>
                    <a:pt x="11644" y="0"/>
                  </a:cubicBezTo>
                  <a:cubicBezTo>
                    <a:pt x="11525" y="0"/>
                    <a:pt x="11382" y="48"/>
                    <a:pt x="11180" y="143"/>
                  </a:cubicBezTo>
                  <a:cubicBezTo>
                    <a:pt x="10870" y="286"/>
                    <a:pt x="10549" y="417"/>
                    <a:pt x="10239" y="572"/>
                  </a:cubicBezTo>
                  <a:cubicBezTo>
                    <a:pt x="9882" y="738"/>
                    <a:pt x="9513" y="917"/>
                    <a:pt x="9156" y="1072"/>
                  </a:cubicBezTo>
                  <a:cubicBezTo>
                    <a:pt x="7596" y="1774"/>
                    <a:pt x="6060" y="2619"/>
                    <a:pt x="4465" y="3679"/>
                  </a:cubicBezTo>
                  <a:cubicBezTo>
                    <a:pt x="3989" y="3989"/>
                    <a:pt x="3500" y="4322"/>
                    <a:pt x="2917" y="4513"/>
                  </a:cubicBezTo>
                  <a:cubicBezTo>
                    <a:pt x="2917" y="4501"/>
                    <a:pt x="2917" y="4501"/>
                    <a:pt x="2905" y="4489"/>
                  </a:cubicBezTo>
                  <a:cubicBezTo>
                    <a:pt x="2869" y="4382"/>
                    <a:pt x="2846" y="4286"/>
                    <a:pt x="2846" y="4203"/>
                  </a:cubicBezTo>
                  <a:cubicBezTo>
                    <a:pt x="2834" y="3834"/>
                    <a:pt x="2631" y="3631"/>
                    <a:pt x="2298" y="3631"/>
                  </a:cubicBezTo>
                  <a:lnTo>
                    <a:pt x="2191" y="3631"/>
                  </a:lnTo>
                  <a:lnTo>
                    <a:pt x="1976" y="3667"/>
                  </a:lnTo>
                  <a:cubicBezTo>
                    <a:pt x="1655" y="3691"/>
                    <a:pt x="1298" y="3739"/>
                    <a:pt x="964" y="3786"/>
                  </a:cubicBezTo>
                  <a:cubicBezTo>
                    <a:pt x="250" y="3893"/>
                    <a:pt x="191" y="3965"/>
                    <a:pt x="119" y="4679"/>
                  </a:cubicBezTo>
                  <a:cubicBezTo>
                    <a:pt x="60" y="5239"/>
                    <a:pt x="0" y="5989"/>
                    <a:pt x="12" y="6739"/>
                  </a:cubicBezTo>
                  <a:cubicBezTo>
                    <a:pt x="24" y="7441"/>
                    <a:pt x="60" y="8156"/>
                    <a:pt x="107" y="8846"/>
                  </a:cubicBezTo>
                  <a:cubicBezTo>
                    <a:pt x="119" y="9192"/>
                    <a:pt x="131" y="9513"/>
                    <a:pt x="143" y="9858"/>
                  </a:cubicBezTo>
                  <a:cubicBezTo>
                    <a:pt x="167" y="10323"/>
                    <a:pt x="476" y="10442"/>
                    <a:pt x="714" y="10454"/>
                  </a:cubicBezTo>
                  <a:cubicBezTo>
                    <a:pt x="905" y="10466"/>
                    <a:pt x="1095" y="10478"/>
                    <a:pt x="1298" y="10478"/>
                  </a:cubicBezTo>
                  <a:cubicBezTo>
                    <a:pt x="1560" y="10501"/>
                    <a:pt x="1845" y="10513"/>
                    <a:pt x="2107" y="10525"/>
                  </a:cubicBezTo>
                  <a:lnTo>
                    <a:pt x="2203" y="10525"/>
                  </a:lnTo>
                  <a:cubicBezTo>
                    <a:pt x="2619" y="10525"/>
                    <a:pt x="2727" y="10382"/>
                    <a:pt x="2846" y="9978"/>
                  </a:cubicBezTo>
                  <a:cubicBezTo>
                    <a:pt x="2881" y="9811"/>
                    <a:pt x="2917" y="9632"/>
                    <a:pt x="2965" y="9454"/>
                  </a:cubicBezTo>
                  <a:cubicBezTo>
                    <a:pt x="2965" y="9430"/>
                    <a:pt x="2977" y="9394"/>
                    <a:pt x="2977" y="9346"/>
                  </a:cubicBezTo>
                  <a:lnTo>
                    <a:pt x="3703" y="9644"/>
                  </a:lnTo>
                  <a:cubicBezTo>
                    <a:pt x="4393" y="9930"/>
                    <a:pt x="5072" y="10228"/>
                    <a:pt x="5763" y="10513"/>
                  </a:cubicBezTo>
                  <a:lnTo>
                    <a:pt x="6156" y="10692"/>
                  </a:lnTo>
                  <a:cubicBezTo>
                    <a:pt x="6965" y="11037"/>
                    <a:pt x="7799" y="11394"/>
                    <a:pt x="8620" y="11752"/>
                  </a:cubicBezTo>
                  <a:cubicBezTo>
                    <a:pt x="9275" y="12049"/>
                    <a:pt x="9930" y="12347"/>
                    <a:pt x="10561" y="12644"/>
                  </a:cubicBezTo>
                  <a:cubicBezTo>
                    <a:pt x="10859" y="12775"/>
                    <a:pt x="11156" y="12918"/>
                    <a:pt x="11478" y="13061"/>
                  </a:cubicBezTo>
                  <a:lnTo>
                    <a:pt x="11573" y="13097"/>
                  </a:lnTo>
                  <a:lnTo>
                    <a:pt x="11656" y="13025"/>
                  </a:lnTo>
                  <a:cubicBezTo>
                    <a:pt x="11990" y="12668"/>
                    <a:pt x="12037" y="12299"/>
                    <a:pt x="12025" y="11942"/>
                  </a:cubicBezTo>
                  <a:lnTo>
                    <a:pt x="11990" y="9073"/>
                  </a:lnTo>
                  <a:cubicBezTo>
                    <a:pt x="11990" y="8823"/>
                    <a:pt x="11978" y="8596"/>
                    <a:pt x="11978" y="8358"/>
                  </a:cubicBezTo>
                  <a:cubicBezTo>
                    <a:pt x="11966" y="7834"/>
                    <a:pt x="11966" y="7311"/>
                    <a:pt x="11966" y="6787"/>
                  </a:cubicBezTo>
                  <a:lnTo>
                    <a:pt x="12013" y="3536"/>
                  </a:lnTo>
                  <a:cubicBezTo>
                    <a:pt x="11978" y="2560"/>
                    <a:pt x="12002" y="1607"/>
                    <a:pt x="12013" y="679"/>
                  </a:cubicBezTo>
                  <a:close/>
                  <a:moveTo>
                    <a:pt x="3191" y="8632"/>
                  </a:moveTo>
                  <a:cubicBezTo>
                    <a:pt x="2988" y="8549"/>
                    <a:pt x="2929" y="8442"/>
                    <a:pt x="2929" y="8215"/>
                  </a:cubicBezTo>
                  <a:cubicBezTo>
                    <a:pt x="2965" y="7227"/>
                    <a:pt x="2965" y="6418"/>
                    <a:pt x="2965" y="5691"/>
                  </a:cubicBezTo>
                  <a:cubicBezTo>
                    <a:pt x="2965" y="5441"/>
                    <a:pt x="3048" y="5275"/>
                    <a:pt x="3262" y="5144"/>
                  </a:cubicBezTo>
                  <a:cubicBezTo>
                    <a:pt x="3905" y="4739"/>
                    <a:pt x="4560" y="4334"/>
                    <a:pt x="5191" y="3917"/>
                  </a:cubicBezTo>
                  <a:cubicBezTo>
                    <a:pt x="7120" y="2679"/>
                    <a:pt x="9204" y="1703"/>
                    <a:pt x="10989" y="893"/>
                  </a:cubicBezTo>
                  <a:cubicBezTo>
                    <a:pt x="11049" y="869"/>
                    <a:pt x="11120" y="857"/>
                    <a:pt x="11240" y="822"/>
                  </a:cubicBezTo>
                  <a:cubicBezTo>
                    <a:pt x="11251" y="822"/>
                    <a:pt x="11287" y="810"/>
                    <a:pt x="11299" y="810"/>
                  </a:cubicBezTo>
                  <a:lnTo>
                    <a:pt x="11299" y="953"/>
                  </a:lnTo>
                  <a:lnTo>
                    <a:pt x="11299" y="1512"/>
                  </a:lnTo>
                  <a:cubicBezTo>
                    <a:pt x="11132" y="3536"/>
                    <a:pt x="11180" y="5596"/>
                    <a:pt x="11228" y="7596"/>
                  </a:cubicBezTo>
                  <a:cubicBezTo>
                    <a:pt x="11251" y="9096"/>
                    <a:pt x="11299" y="10656"/>
                    <a:pt x="11240" y="12204"/>
                  </a:cubicBezTo>
                  <a:cubicBezTo>
                    <a:pt x="11228" y="12204"/>
                    <a:pt x="11204" y="12192"/>
                    <a:pt x="11192" y="12192"/>
                  </a:cubicBezTo>
                  <a:cubicBezTo>
                    <a:pt x="11073" y="12144"/>
                    <a:pt x="10966" y="12121"/>
                    <a:pt x="10882" y="12073"/>
                  </a:cubicBezTo>
                  <a:cubicBezTo>
                    <a:pt x="10537" y="11918"/>
                    <a:pt x="10192" y="11763"/>
                    <a:pt x="9870" y="11609"/>
                  </a:cubicBezTo>
                  <a:cubicBezTo>
                    <a:pt x="9275" y="11347"/>
                    <a:pt x="8668" y="11061"/>
                    <a:pt x="8049" y="10787"/>
                  </a:cubicBezTo>
                  <a:cubicBezTo>
                    <a:pt x="7394" y="10513"/>
                    <a:pt x="6739" y="10228"/>
                    <a:pt x="6108" y="9954"/>
                  </a:cubicBezTo>
                  <a:cubicBezTo>
                    <a:pt x="5572" y="9739"/>
                    <a:pt x="5036" y="9513"/>
                    <a:pt x="4501" y="9275"/>
                  </a:cubicBezTo>
                  <a:cubicBezTo>
                    <a:pt x="4262" y="9168"/>
                    <a:pt x="4036" y="9061"/>
                    <a:pt x="3798" y="8942"/>
                  </a:cubicBezTo>
                  <a:cubicBezTo>
                    <a:pt x="3620" y="8846"/>
                    <a:pt x="3393" y="8739"/>
                    <a:pt x="3191" y="8632"/>
                  </a:cubicBezTo>
                  <a:close/>
                  <a:moveTo>
                    <a:pt x="1488" y="9823"/>
                  </a:moveTo>
                  <a:cubicBezTo>
                    <a:pt x="774" y="9823"/>
                    <a:pt x="774" y="9811"/>
                    <a:pt x="750" y="9168"/>
                  </a:cubicBezTo>
                  <a:cubicBezTo>
                    <a:pt x="750" y="9085"/>
                    <a:pt x="726" y="8989"/>
                    <a:pt x="726" y="8894"/>
                  </a:cubicBezTo>
                  <a:cubicBezTo>
                    <a:pt x="667" y="7965"/>
                    <a:pt x="631" y="7001"/>
                    <a:pt x="607" y="6037"/>
                  </a:cubicBezTo>
                  <a:cubicBezTo>
                    <a:pt x="607" y="5775"/>
                    <a:pt x="643" y="5513"/>
                    <a:pt x="667" y="5239"/>
                  </a:cubicBezTo>
                  <a:lnTo>
                    <a:pt x="714" y="4882"/>
                  </a:lnTo>
                  <a:cubicBezTo>
                    <a:pt x="714" y="4858"/>
                    <a:pt x="726" y="4822"/>
                    <a:pt x="726" y="4786"/>
                  </a:cubicBezTo>
                  <a:cubicBezTo>
                    <a:pt x="762" y="4632"/>
                    <a:pt x="833" y="4584"/>
                    <a:pt x="1072" y="4560"/>
                  </a:cubicBezTo>
                  <a:cubicBezTo>
                    <a:pt x="1179" y="4548"/>
                    <a:pt x="1286" y="4524"/>
                    <a:pt x="1381" y="4501"/>
                  </a:cubicBezTo>
                  <a:cubicBezTo>
                    <a:pt x="1524" y="4465"/>
                    <a:pt x="1655" y="4441"/>
                    <a:pt x="1774" y="4441"/>
                  </a:cubicBezTo>
                  <a:cubicBezTo>
                    <a:pt x="1893" y="4441"/>
                    <a:pt x="2000" y="4465"/>
                    <a:pt x="2096" y="4524"/>
                  </a:cubicBezTo>
                  <a:cubicBezTo>
                    <a:pt x="2107" y="4572"/>
                    <a:pt x="2131" y="4703"/>
                    <a:pt x="2131" y="4751"/>
                  </a:cubicBezTo>
                  <a:cubicBezTo>
                    <a:pt x="2155" y="5465"/>
                    <a:pt x="2191" y="6168"/>
                    <a:pt x="2215" y="6882"/>
                  </a:cubicBezTo>
                  <a:lnTo>
                    <a:pt x="2226" y="7358"/>
                  </a:lnTo>
                  <a:lnTo>
                    <a:pt x="2203" y="7358"/>
                  </a:lnTo>
                  <a:lnTo>
                    <a:pt x="2203" y="9382"/>
                  </a:lnTo>
                  <a:cubicBezTo>
                    <a:pt x="2203" y="9811"/>
                    <a:pt x="2191" y="9823"/>
                    <a:pt x="1786" y="9847"/>
                  </a:cubicBezTo>
                  <a:cubicBezTo>
                    <a:pt x="1679" y="9823"/>
                    <a:pt x="1584" y="9823"/>
                    <a:pt x="1488" y="98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5"/>
            <p:cNvSpPr/>
            <p:nvPr/>
          </p:nvSpPr>
          <p:spPr>
            <a:xfrm>
              <a:off x="6821075" y="2405775"/>
              <a:ext cx="136350" cy="354250"/>
            </a:xfrm>
            <a:custGeom>
              <a:avLst/>
              <a:gdLst/>
              <a:ahLst/>
              <a:cxnLst/>
              <a:rect l="l" t="t" r="r" b="b"/>
              <a:pathLst>
                <a:path w="5454" h="14170" extrusionOk="0">
                  <a:moveTo>
                    <a:pt x="5061" y="4478"/>
                  </a:moveTo>
                  <a:cubicBezTo>
                    <a:pt x="4823" y="3287"/>
                    <a:pt x="4454" y="2275"/>
                    <a:pt x="3930" y="1346"/>
                  </a:cubicBezTo>
                  <a:cubicBezTo>
                    <a:pt x="3620" y="799"/>
                    <a:pt x="3156" y="429"/>
                    <a:pt x="2739" y="144"/>
                  </a:cubicBezTo>
                  <a:cubicBezTo>
                    <a:pt x="2596" y="37"/>
                    <a:pt x="2465" y="1"/>
                    <a:pt x="2322" y="1"/>
                  </a:cubicBezTo>
                  <a:cubicBezTo>
                    <a:pt x="2191" y="1"/>
                    <a:pt x="2072" y="60"/>
                    <a:pt x="1965" y="144"/>
                  </a:cubicBezTo>
                  <a:cubicBezTo>
                    <a:pt x="1822" y="310"/>
                    <a:pt x="1644" y="453"/>
                    <a:pt x="1489" y="608"/>
                  </a:cubicBezTo>
                  <a:cubicBezTo>
                    <a:pt x="1001" y="1072"/>
                    <a:pt x="501" y="1549"/>
                    <a:pt x="144" y="2168"/>
                  </a:cubicBezTo>
                  <a:cubicBezTo>
                    <a:pt x="48" y="2323"/>
                    <a:pt x="1" y="2561"/>
                    <a:pt x="84" y="2715"/>
                  </a:cubicBezTo>
                  <a:cubicBezTo>
                    <a:pt x="179" y="2954"/>
                    <a:pt x="286" y="3192"/>
                    <a:pt x="405" y="3418"/>
                  </a:cubicBezTo>
                  <a:cubicBezTo>
                    <a:pt x="513" y="3632"/>
                    <a:pt x="620" y="3835"/>
                    <a:pt x="703" y="4049"/>
                  </a:cubicBezTo>
                  <a:cubicBezTo>
                    <a:pt x="1156" y="5097"/>
                    <a:pt x="1370" y="6013"/>
                    <a:pt x="1417" y="6883"/>
                  </a:cubicBezTo>
                  <a:cubicBezTo>
                    <a:pt x="1453" y="7537"/>
                    <a:pt x="1453" y="8216"/>
                    <a:pt x="1453" y="8847"/>
                  </a:cubicBezTo>
                  <a:lnTo>
                    <a:pt x="1453" y="9121"/>
                  </a:lnTo>
                  <a:cubicBezTo>
                    <a:pt x="1453" y="10264"/>
                    <a:pt x="1108" y="11276"/>
                    <a:pt x="417" y="12121"/>
                  </a:cubicBezTo>
                  <a:cubicBezTo>
                    <a:pt x="322" y="12264"/>
                    <a:pt x="215" y="12407"/>
                    <a:pt x="227" y="12574"/>
                  </a:cubicBezTo>
                  <a:cubicBezTo>
                    <a:pt x="239" y="12717"/>
                    <a:pt x="358" y="12836"/>
                    <a:pt x="477" y="12919"/>
                  </a:cubicBezTo>
                  <a:cubicBezTo>
                    <a:pt x="1179" y="13431"/>
                    <a:pt x="1941" y="13836"/>
                    <a:pt x="2799" y="14133"/>
                  </a:cubicBezTo>
                  <a:lnTo>
                    <a:pt x="2894" y="14169"/>
                  </a:lnTo>
                  <a:lnTo>
                    <a:pt x="2953" y="14086"/>
                  </a:lnTo>
                  <a:cubicBezTo>
                    <a:pt x="3989" y="12895"/>
                    <a:pt x="4692" y="11586"/>
                    <a:pt x="5001" y="10193"/>
                  </a:cubicBezTo>
                  <a:cubicBezTo>
                    <a:pt x="5418" y="8299"/>
                    <a:pt x="5454" y="6383"/>
                    <a:pt x="5061" y="4478"/>
                  </a:cubicBezTo>
                  <a:close/>
                  <a:moveTo>
                    <a:pt x="2537" y="13157"/>
                  </a:moveTo>
                  <a:lnTo>
                    <a:pt x="2477" y="13121"/>
                  </a:lnTo>
                  <a:cubicBezTo>
                    <a:pt x="2001" y="12955"/>
                    <a:pt x="1548" y="12800"/>
                    <a:pt x="1215" y="12395"/>
                  </a:cubicBezTo>
                  <a:lnTo>
                    <a:pt x="1239" y="12336"/>
                  </a:lnTo>
                  <a:cubicBezTo>
                    <a:pt x="1298" y="12217"/>
                    <a:pt x="1370" y="12109"/>
                    <a:pt x="1429" y="11990"/>
                  </a:cubicBezTo>
                  <a:cubicBezTo>
                    <a:pt x="1834" y="11336"/>
                    <a:pt x="2060" y="10633"/>
                    <a:pt x="2108" y="9943"/>
                  </a:cubicBezTo>
                  <a:cubicBezTo>
                    <a:pt x="2203" y="8252"/>
                    <a:pt x="2251" y="6740"/>
                    <a:pt x="1870" y="5216"/>
                  </a:cubicBezTo>
                  <a:cubicBezTo>
                    <a:pt x="1656" y="4418"/>
                    <a:pt x="1334" y="3668"/>
                    <a:pt x="1001" y="2894"/>
                  </a:cubicBezTo>
                  <a:cubicBezTo>
                    <a:pt x="834" y="2525"/>
                    <a:pt x="870" y="2323"/>
                    <a:pt x="1120" y="2084"/>
                  </a:cubicBezTo>
                  <a:cubicBezTo>
                    <a:pt x="1406" y="1811"/>
                    <a:pt x="1668" y="1525"/>
                    <a:pt x="1941" y="1263"/>
                  </a:cubicBezTo>
                  <a:lnTo>
                    <a:pt x="2120" y="1084"/>
                  </a:lnTo>
                  <a:cubicBezTo>
                    <a:pt x="2227" y="977"/>
                    <a:pt x="2287" y="977"/>
                    <a:pt x="2322" y="977"/>
                  </a:cubicBezTo>
                  <a:cubicBezTo>
                    <a:pt x="2406" y="977"/>
                    <a:pt x="2489" y="1025"/>
                    <a:pt x="2596" y="1096"/>
                  </a:cubicBezTo>
                  <a:cubicBezTo>
                    <a:pt x="3299" y="1608"/>
                    <a:pt x="3632" y="2358"/>
                    <a:pt x="3870" y="3049"/>
                  </a:cubicBezTo>
                  <a:cubicBezTo>
                    <a:pt x="4513" y="4882"/>
                    <a:pt x="4727" y="6811"/>
                    <a:pt x="4501" y="8823"/>
                  </a:cubicBezTo>
                  <a:cubicBezTo>
                    <a:pt x="4370" y="10026"/>
                    <a:pt x="4037" y="11097"/>
                    <a:pt x="3477" y="12098"/>
                  </a:cubicBezTo>
                  <a:cubicBezTo>
                    <a:pt x="3299" y="12407"/>
                    <a:pt x="3037" y="12705"/>
                    <a:pt x="2799" y="12990"/>
                  </a:cubicBezTo>
                  <a:lnTo>
                    <a:pt x="2715" y="13098"/>
                  </a:lnTo>
                  <a:cubicBezTo>
                    <a:pt x="2703" y="13110"/>
                    <a:pt x="2608" y="13157"/>
                    <a:pt x="2537" y="13157"/>
                  </a:cubicBezTo>
                  <a:lnTo>
                    <a:pt x="2537" y="1315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5"/>
            <p:cNvSpPr/>
            <p:nvPr/>
          </p:nvSpPr>
          <p:spPr>
            <a:xfrm>
              <a:off x="6747550" y="2489125"/>
              <a:ext cx="89325" cy="228325"/>
            </a:xfrm>
            <a:custGeom>
              <a:avLst/>
              <a:gdLst/>
              <a:ahLst/>
              <a:cxnLst/>
              <a:rect l="l" t="t" r="r" b="b"/>
              <a:pathLst>
                <a:path w="3573" h="9133" extrusionOk="0">
                  <a:moveTo>
                    <a:pt x="3358" y="3013"/>
                  </a:moveTo>
                  <a:cubicBezTo>
                    <a:pt x="3275" y="2346"/>
                    <a:pt x="3025" y="1703"/>
                    <a:pt x="2763" y="1084"/>
                  </a:cubicBezTo>
                  <a:cubicBezTo>
                    <a:pt x="2644" y="774"/>
                    <a:pt x="2406" y="501"/>
                    <a:pt x="2180" y="251"/>
                  </a:cubicBezTo>
                  <a:lnTo>
                    <a:pt x="2144" y="191"/>
                  </a:lnTo>
                  <a:cubicBezTo>
                    <a:pt x="2037" y="72"/>
                    <a:pt x="1906" y="1"/>
                    <a:pt x="1751" y="1"/>
                  </a:cubicBezTo>
                  <a:cubicBezTo>
                    <a:pt x="1608" y="1"/>
                    <a:pt x="1477" y="48"/>
                    <a:pt x="1358" y="191"/>
                  </a:cubicBezTo>
                  <a:cubicBezTo>
                    <a:pt x="941" y="620"/>
                    <a:pt x="548" y="1024"/>
                    <a:pt x="191" y="1441"/>
                  </a:cubicBezTo>
                  <a:cubicBezTo>
                    <a:pt x="72" y="1584"/>
                    <a:pt x="1" y="1822"/>
                    <a:pt x="25" y="2037"/>
                  </a:cubicBezTo>
                  <a:cubicBezTo>
                    <a:pt x="60" y="2310"/>
                    <a:pt x="120" y="2584"/>
                    <a:pt x="167" y="2858"/>
                  </a:cubicBezTo>
                  <a:cubicBezTo>
                    <a:pt x="203" y="3096"/>
                    <a:pt x="251" y="3346"/>
                    <a:pt x="287" y="3596"/>
                  </a:cubicBezTo>
                  <a:lnTo>
                    <a:pt x="298" y="3715"/>
                  </a:lnTo>
                  <a:cubicBezTo>
                    <a:pt x="382" y="4430"/>
                    <a:pt x="489" y="5156"/>
                    <a:pt x="370" y="5894"/>
                  </a:cubicBezTo>
                  <a:cubicBezTo>
                    <a:pt x="322" y="6132"/>
                    <a:pt x="310" y="6370"/>
                    <a:pt x="298" y="6585"/>
                  </a:cubicBezTo>
                  <a:cubicBezTo>
                    <a:pt x="287" y="6728"/>
                    <a:pt x="263" y="6870"/>
                    <a:pt x="251" y="7001"/>
                  </a:cubicBezTo>
                  <a:cubicBezTo>
                    <a:pt x="191" y="7513"/>
                    <a:pt x="358" y="7882"/>
                    <a:pt x="763" y="8109"/>
                  </a:cubicBezTo>
                  <a:lnTo>
                    <a:pt x="2549" y="9133"/>
                  </a:lnTo>
                  <a:lnTo>
                    <a:pt x="2620" y="9002"/>
                  </a:lnTo>
                  <a:cubicBezTo>
                    <a:pt x="2668" y="8930"/>
                    <a:pt x="2704" y="8871"/>
                    <a:pt x="2739" y="8811"/>
                  </a:cubicBezTo>
                  <a:cubicBezTo>
                    <a:pt x="2823" y="8680"/>
                    <a:pt x="2882" y="8561"/>
                    <a:pt x="2930" y="8454"/>
                  </a:cubicBezTo>
                  <a:cubicBezTo>
                    <a:pt x="2989" y="8240"/>
                    <a:pt x="3049" y="8013"/>
                    <a:pt x="3108" y="7811"/>
                  </a:cubicBezTo>
                  <a:cubicBezTo>
                    <a:pt x="3287" y="7216"/>
                    <a:pt x="3466" y="6597"/>
                    <a:pt x="3513" y="5977"/>
                  </a:cubicBezTo>
                  <a:cubicBezTo>
                    <a:pt x="3573" y="5132"/>
                    <a:pt x="3525" y="4192"/>
                    <a:pt x="3358" y="3013"/>
                  </a:cubicBezTo>
                  <a:close/>
                  <a:moveTo>
                    <a:pt x="1037" y="7347"/>
                  </a:moveTo>
                  <a:cubicBezTo>
                    <a:pt x="882" y="7204"/>
                    <a:pt x="894" y="7025"/>
                    <a:pt x="953" y="6728"/>
                  </a:cubicBezTo>
                  <a:cubicBezTo>
                    <a:pt x="965" y="6680"/>
                    <a:pt x="965" y="6632"/>
                    <a:pt x="977" y="6585"/>
                  </a:cubicBezTo>
                  <a:cubicBezTo>
                    <a:pt x="1132" y="5596"/>
                    <a:pt x="1132" y="4680"/>
                    <a:pt x="977" y="3787"/>
                  </a:cubicBezTo>
                  <a:cubicBezTo>
                    <a:pt x="953" y="3608"/>
                    <a:pt x="941" y="3430"/>
                    <a:pt x="906" y="3251"/>
                  </a:cubicBezTo>
                  <a:cubicBezTo>
                    <a:pt x="882" y="2977"/>
                    <a:pt x="834" y="2679"/>
                    <a:pt x="775" y="2394"/>
                  </a:cubicBezTo>
                  <a:cubicBezTo>
                    <a:pt x="703" y="2060"/>
                    <a:pt x="775" y="1810"/>
                    <a:pt x="1025" y="1584"/>
                  </a:cubicBezTo>
                  <a:cubicBezTo>
                    <a:pt x="1203" y="1429"/>
                    <a:pt x="1382" y="1275"/>
                    <a:pt x="1572" y="1108"/>
                  </a:cubicBezTo>
                  <a:cubicBezTo>
                    <a:pt x="1632" y="1072"/>
                    <a:pt x="1680" y="1024"/>
                    <a:pt x="1739" y="977"/>
                  </a:cubicBezTo>
                  <a:cubicBezTo>
                    <a:pt x="2882" y="2227"/>
                    <a:pt x="3215" y="6561"/>
                    <a:pt x="2251" y="8037"/>
                  </a:cubicBezTo>
                  <a:cubicBezTo>
                    <a:pt x="1751" y="7942"/>
                    <a:pt x="1370" y="7632"/>
                    <a:pt x="1037" y="73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Google Shape;220;p25"/>
          <p:cNvSpPr/>
          <p:nvPr/>
        </p:nvSpPr>
        <p:spPr>
          <a:xfrm rot="1722646">
            <a:off x="6777589" y="327230"/>
            <a:ext cx="431902" cy="41521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6" name="Google Shape;246;p25"/>
          <p:cNvGrpSpPr/>
          <p:nvPr/>
        </p:nvGrpSpPr>
        <p:grpSpPr>
          <a:xfrm>
            <a:off x="6107591" y="137290"/>
            <a:ext cx="514295" cy="474382"/>
            <a:chOff x="712875" y="2205450"/>
            <a:chExt cx="233675" cy="215550"/>
          </a:xfrm>
        </p:grpSpPr>
        <p:sp>
          <p:nvSpPr>
            <p:cNvPr id="247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25"/>
          <p:cNvGrpSpPr/>
          <p:nvPr/>
        </p:nvGrpSpPr>
        <p:grpSpPr>
          <a:xfrm>
            <a:off x="5289032" y="35165"/>
            <a:ext cx="739324" cy="681878"/>
            <a:chOff x="751275" y="1814050"/>
            <a:chExt cx="233675" cy="215525"/>
          </a:xfrm>
        </p:grpSpPr>
        <p:sp>
          <p:nvSpPr>
            <p:cNvPr id="253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25"/>
          <p:cNvGrpSpPr/>
          <p:nvPr/>
        </p:nvGrpSpPr>
        <p:grpSpPr>
          <a:xfrm>
            <a:off x="7383624" y="181394"/>
            <a:ext cx="1577997" cy="1327923"/>
            <a:chOff x="6075750" y="3009125"/>
            <a:chExt cx="550400" cy="463175"/>
          </a:xfrm>
        </p:grpSpPr>
        <p:sp>
          <p:nvSpPr>
            <p:cNvPr id="259" name="Google Shape;259;p25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5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5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5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5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5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" name="Google Shape;267;p25"/>
          <p:cNvGrpSpPr/>
          <p:nvPr/>
        </p:nvGrpSpPr>
        <p:grpSpPr>
          <a:xfrm rot="1093143">
            <a:off x="7710883" y="3613329"/>
            <a:ext cx="975516" cy="936649"/>
            <a:chOff x="3885600" y="2960625"/>
            <a:chExt cx="470600" cy="451850"/>
          </a:xfrm>
        </p:grpSpPr>
        <p:sp>
          <p:nvSpPr>
            <p:cNvPr id="268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" name="Google Shape;273;p25"/>
          <p:cNvSpPr/>
          <p:nvPr/>
        </p:nvSpPr>
        <p:spPr>
          <a:xfrm rot="-1177723">
            <a:off x="1615441" y="185113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5"/>
          <p:cNvSpPr/>
          <p:nvPr/>
        </p:nvSpPr>
        <p:spPr>
          <a:xfrm rot="-1140824">
            <a:off x="7286403" y="4476314"/>
            <a:ext cx="431893" cy="415208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E84EE95C-049F-654F-B783-0AB877C8F1D3}"/>
              </a:ext>
            </a:extLst>
          </p:cNvPr>
          <p:cNvSpPr txBox="1"/>
          <p:nvPr/>
        </p:nvSpPr>
        <p:spPr>
          <a:xfrm>
            <a:off x="1485288" y="1537579"/>
            <a:ext cx="6173424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8"/>
          <p:cNvSpPr/>
          <p:nvPr/>
        </p:nvSpPr>
        <p:spPr>
          <a:xfrm>
            <a:off x="266958" y="4611641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3" name="Google Shape;343;p28"/>
          <p:cNvGrpSpPr/>
          <p:nvPr/>
        </p:nvGrpSpPr>
        <p:grpSpPr>
          <a:xfrm>
            <a:off x="8353163" y="4060228"/>
            <a:ext cx="790837" cy="1083272"/>
            <a:chOff x="1731150" y="1748550"/>
            <a:chExt cx="228625" cy="313175"/>
          </a:xfrm>
        </p:grpSpPr>
        <p:sp>
          <p:nvSpPr>
            <p:cNvPr id="344" name="Google Shape;344;p28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6642AD08-01E5-6BDB-B589-41C42A126D26}"/>
              </a:ext>
            </a:extLst>
          </p:cNvPr>
          <p:cNvSpPr/>
          <p:nvPr/>
        </p:nvSpPr>
        <p:spPr>
          <a:xfrm>
            <a:off x="2841656" y="3640798"/>
            <a:ext cx="2769181" cy="9806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ysClr val="windowText" lastClr="000000"/>
                </a:solidFill>
              </a:rPr>
              <a:t>BẤT PHƯƠNG TRÌNH BẬC NHẤT HAI ẨN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277DEDB8-064C-F2B6-063C-A580D1E50DE0}"/>
              </a:ext>
            </a:extLst>
          </p:cNvPr>
          <p:cNvSpPr/>
          <p:nvPr/>
        </p:nvSpPr>
        <p:spPr>
          <a:xfrm>
            <a:off x="5897597" y="4187775"/>
            <a:ext cx="2997262" cy="9195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ysClr val="windowText" lastClr="000000"/>
                </a:solidFill>
              </a:rPr>
              <a:t>HỆ BẤT PHƯƠNG TRÌNH BẬC NHẤT HAI ẨN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ình chữ nhật: Góc Tròn 7">
                <a:extLst>
                  <a:ext uri="{FF2B5EF4-FFF2-40B4-BE49-F238E27FC236}">
                    <a16:creationId xmlns:a16="http://schemas.microsoft.com/office/drawing/2014/main" id="{4A33442B-6F92-8A6E-26E0-239B5A84AA3F}"/>
                  </a:ext>
                </a:extLst>
              </p:cNvPr>
              <p:cNvSpPr/>
              <p:nvPr/>
            </p:nvSpPr>
            <p:spPr>
              <a:xfrm>
                <a:off x="32147" y="23020"/>
                <a:ext cx="4377621" cy="163617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1600" dirty="0">
                    <a:solidFill>
                      <a:sysClr val="windowText" lastClr="000000"/>
                    </a:solidFill>
                  </a:rPr>
                  <a:t>Dạng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tổng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quát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𝑎𝑥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𝑏𝑦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𝑎𝑥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𝑏𝑦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1600" b="0" i="1" dirty="0">
                  <a:solidFill>
                    <a:sysClr val="windowText" lastClr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𝑎𝑥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𝑏𝑦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trong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đó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6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và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không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đồng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thời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bằng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0, </m:t>
                    </m:r>
                    <m:r>
                      <a:rPr lang="en-US" sz="16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 err="1">
                    <a:solidFill>
                      <a:sysClr val="windowText" lastClr="000000"/>
                    </a:solidFill>
                  </a:rPr>
                  <a:t>và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là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các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ẩn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số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8" name="Hình chữ nhật: Góc Tròn 7">
                <a:extLst>
                  <a:ext uri="{FF2B5EF4-FFF2-40B4-BE49-F238E27FC236}">
                    <a16:creationId xmlns:a16="http://schemas.microsoft.com/office/drawing/2014/main" id="{4A33442B-6F92-8A6E-26E0-239B5A84AA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7" y="23020"/>
                <a:ext cx="4377621" cy="1636174"/>
              </a:xfrm>
              <a:prstGeom prst="roundRect">
                <a:avLst/>
              </a:prstGeom>
              <a:blipFill>
                <a:blip r:embed="rId3"/>
                <a:stretch>
                  <a:fillRect b="-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ình chữ nhật: Góc Tròn 8">
                <a:extLst>
                  <a:ext uri="{FF2B5EF4-FFF2-40B4-BE49-F238E27FC236}">
                    <a16:creationId xmlns:a16="http://schemas.microsoft.com/office/drawing/2014/main" id="{D4B3CFEF-8C34-B4F3-B2C5-A5A87D1B065C}"/>
                  </a:ext>
                </a:extLst>
              </p:cNvPr>
              <p:cNvSpPr/>
              <p:nvPr/>
            </p:nvSpPr>
            <p:spPr>
              <a:xfrm>
                <a:off x="150134" y="1962660"/>
                <a:ext cx="3426212" cy="152062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1600" dirty="0">
                    <a:solidFill>
                      <a:sysClr val="windowText" lastClr="000000"/>
                    </a:solidFill>
                  </a:rPr>
                  <a:t>Cặp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số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; 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là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một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nghiệm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của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bất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phương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trình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bậc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nhất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hai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ẩn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6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6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khi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sz="16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en-US" sz="16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Hình chữ nhật: Góc Tròn 8">
                <a:extLst>
                  <a:ext uri="{FF2B5EF4-FFF2-40B4-BE49-F238E27FC236}">
                    <a16:creationId xmlns:a16="http://schemas.microsoft.com/office/drawing/2014/main" id="{D4B3CFEF-8C34-B4F3-B2C5-A5A87D1B06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34" y="1962660"/>
                <a:ext cx="3426212" cy="152062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ình chữ nhật: Góc Tròn 9">
                <a:extLst>
                  <a:ext uri="{FF2B5EF4-FFF2-40B4-BE49-F238E27FC236}">
                    <a16:creationId xmlns:a16="http://schemas.microsoft.com/office/drawing/2014/main" id="{27971938-B5A2-2A99-E437-D5433223A4BF}"/>
                  </a:ext>
                </a:extLst>
              </p:cNvPr>
              <p:cNvSpPr/>
              <p:nvPr/>
            </p:nvSpPr>
            <p:spPr>
              <a:xfrm>
                <a:off x="4884524" y="79755"/>
                <a:ext cx="4259476" cy="3423308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1600" dirty="0">
                    <a:solidFill>
                      <a:sysClr val="windowText" lastClr="000000"/>
                    </a:solidFill>
                  </a:rPr>
                  <a:t>Biểu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diễn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miền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nghiệm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của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bất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phương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trình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trên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mặt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phẳng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toạ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độ</a:t>
                </a:r>
                <a:endParaRPr lang="en-US" sz="1600" dirty="0">
                  <a:solidFill>
                    <a:sysClr val="windowText" lastClr="0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600" dirty="0" err="1">
                    <a:solidFill>
                      <a:sysClr val="windowText" lastClr="000000"/>
                    </a:solidFill>
                  </a:rPr>
                  <a:t>Vẽ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đường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thẳng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16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600" dirty="0" err="1">
                    <a:solidFill>
                      <a:sysClr val="windowText" lastClr="000000"/>
                    </a:solidFill>
                  </a:rPr>
                  <a:t>Lấy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điểm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và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xét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dấu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của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biểu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thức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6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600" dirty="0" err="1">
                    <a:solidFill>
                      <a:sysClr val="windowText" lastClr="000000"/>
                    </a:solidFill>
                  </a:rPr>
                  <a:t>Dấu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âm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: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Nửa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mặt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phẳng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chứa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là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miền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nghiệm</a:t>
                </a:r>
                <a:endParaRPr lang="en-US" sz="1600" dirty="0">
                  <a:solidFill>
                    <a:sysClr val="windowText" lastClr="0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600" dirty="0" err="1">
                    <a:solidFill>
                      <a:sysClr val="windowText" lastClr="000000"/>
                    </a:solidFill>
                  </a:rPr>
                  <a:t>Dấu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dương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: Nửa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mặt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phẳng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không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chứa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là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miền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nghiệm</a:t>
                </a:r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0" name="Hình chữ nhật: Góc Tròn 9">
                <a:extLst>
                  <a:ext uri="{FF2B5EF4-FFF2-40B4-BE49-F238E27FC236}">
                    <a16:creationId xmlns:a16="http://schemas.microsoft.com/office/drawing/2014/main" id="{27971938-B5A2-2A99-E437-D5433223A4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524" y="79755"/>
                <a:ext cx="4259476" cy="3423308"/>
              </a:xfrm>
              <a:prstGeom prst="roundRect">
                <a:avLst/>
              </a:prstGeom>
              <a:blipFill>
                <a:blip r:embed="rId5"/>
                <a:stretch>
                  <a:fillRect b="-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Đường kết nối: Mũi tên Gấp khúc 11">
            <a:extLst>
              <a:ext uri="{FF2B5EF4-FFF2-40B4-BE49-F238E27FC236}">
                <a16:creationId xmlns:a16="http://schemas.microsoft.com/office/drawing/2014/main" id="{E0D86057-5588-A0C2-8130-A5FFC79F50F6}"/>
              </a:ext>
            </a:extLst>
          </p:cNvPr>
          <p:cNvCxnSpPr>
            <a:stCxn id="6" idx="0"/>
            <a:endCxn id="9" idx="3"/>
          </p:cNvCxnSpPr>
          <p:nvPr/>
        </p:nvCxnSpPr>
        <p:spPr>
          <a:xfrm rot="16200000" flipV="1">
            <a:off x="3442383" y="2856933"/>
            <a:ext cx="917828" cy="649901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Đường kết nối: Mũi tên Gấp khúc 27">
            <a:extLst>
              <a:ext uri="{FF2B5EF4-FFF2-40B4-BE49-F238E27FC236}">
                <a16:creationId xmlns:a16="http://schemas.microsoft.com/office/drawing/2014/main" id="{AD2F35FE-E80F-144B-41C8-F8FA2A35873F}"/>
              </a:ext>
            </a:extLst>
          </p:cNvPr>
          <p:cNvCxnSpPr>
            <a:stCxn id="6" idx="0"/>
            <a:endCxn id="10" idx="1"/>
          </p:cNvCxnSpPr>
          <p:nvPr/>
        </p:nvCxnSpPr>
        <p:spPr>
          <a:xfrm rot="5400000" flipH="1" flipV="1">
            <a:off x="3630691" y="2386966"/>
            <a:ext cx="1849389" cy="658277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Đường kết nối: Mũi tên Gấp khúc 29">
            <a:extLst>
              <a:ext uri="{FF2B5EF4-FFF2-40B4-BE49-F238E27FC236}">
                <a16:creationId xmlns:a16="http://schemas.microsoft.com/office/drawing/2014/main" id="{C26E37B9-F444-D8E0-AD09-47A8825DD5F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918162" y="2149192"/>
            <a:ext cx="2799691" cy="183521"/>
          </a:xfrm>
          <a:prstGeom prst="bentConnector4">
            <a:avLst>
              <a:gd name="adj1" fmla="val 65943"/>
              <a:gd name="adj2" fmla="val 224563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Đường kết nối: Mũi tên Gấp khúc 33">
            <a:extLst>
              <a:ext uri="{FF2B5EF4-FFF2-40B4-BE49-F238E27FC236}">
                <a16:creationId xmlns:a16="http://schemas.microsoft.com/office/drawing/2014/main" id="{BEE9C9F8-31F6-8ACF-1C07-E17B14FFC46B}"/>
              </a:ext>
            </a:extLst>
          </p:cNvPr>
          <p:cNvCxnSpPr>
            <a:cxnSpLocks/>
          </p:cNvCxnSpPr>
          <p:nvPr/>
        </p:nvCxnSpPr>
        <p:spPr>
          <a:xfrm rot="16200000" flipH="1">
            <a:off x="5055556" y="4083336"/>
            <a:ext cx="26160" cy="1671350"/>
          </a:xfrm>
          <a:prstGeom prst="bentConnector2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Đường kết nối: Mũi tên Gấp khúc 35">
            <a:extLst>
              <a:ext uri="{FF2B5EF4-FFF2-40B4-BE49-F238E27FC236}">
                <a16:creationId xmlns:a16="http://schemas.microsoft.com/office/drawing/2014/main" id="{812EFF8C-39D2-F162-8376-8AAF64FE016B}"/>
              </a:ext>
            </a:extLst>
          </p:cNvPr>
          <p:cNvCxnSpPr>
            <a:endCxn id="6" idx="2"/>
          </p:cNvCxnSpPr>
          <p:nvPr/>
        </p:nvCxnSpPr>
        <p:spPr>
          <a:xfrm rot="5400000" flipH="1" flipV="1">
            <a:off x="4077444" y="4770209"/>
            <a:ext cx="297604" cy="1"/>
          </a:xfrm>
          <a:prstGeom prst="bentConnector3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0"/>
          <p:cNvSpPr/>
          <p:nvPr/>
        </p:nvSpPr>
        <p:spPr>
          <a:xfrm rot="2006702">
            <a:off x="225307" y="3970620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ysClr val="windowText" lastClr="000000"/>
              </a:solidFill>
            </a:endParaRPr>
          </a:p>
        </p:txBody>
      </p:sp>
      <p:sp>
        <p:nvSpPr>
          <p:cNvPr id="384" name="Google Shape;384;p30"/>
          <p:cNvSpPr/>
          <p:nvPr/>
        </p:nvSpPr>
        <p:spPr>
          <a:xfrm>
            <a:off x="234687" y="340643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ysClr val="windowText" lastClr="000000"/>
              </a:solidFill>
            </a:endParaRPr>
          </a:p>
        </p:txBody>
      </p:sp>
      <p:grpSp>
        <p:nvGrpSpPr>
          <p:cNvPr id="385" name="Google Shape;385;p30"/>
          <p:cNvGrpSpPr/>
          <p:nvPr/>
        </p:nvGrpSpPr>
        <p:grpSpPr>
          <a:xfrm>
            <a:off x="8297631" y="64696"/>
            <a:ext cx="843483" cy="1025071"/>
            <a:chOff x="2537500" y="2379600"/>
            <a:chExt cx="272100" cy="330700"/>
          </a:xfrm>
        </p:grpSpPr>
        <p:sp>
          <p:nvSpPr>
            <p:cNvPr id="386" name="Google Shape;386;p30"/>
            <p:cNvSpPr/>
            <p:nvPr/>
          </p:nvSpPr>
          <p:spPr>
            <a:xfrm>
              <a:off x="2554775" y="2394175"/>
              <a:ext cx="223275" cy="260475"/>
            </a:xfrm>
            <a:custGeom>
              <a:avLst/>
              <a:gdLst/>
              <a:ahLst/>
              <a:cxnLst/>
              <a:rect l="l" t="t" r="r" b="b"/>
              <a:pathLst>
                <a:path w="8931" h="10419" extrusionOk="0">
                  <a:moveTo>
                    <a:pt x="2155" y="0"/>
                  </a:moveTo>
                  <a:lnTo>
                    <a:pt x="8335" y="0"/>
                  </a:lnTo>
                  <a:cubicBezTo>
                    <a:pt x="8394" y="0"/>
                    <a:pt x="8430" y="12"/>
                    <a:pt x="8525" y="24"/>
                  </a:cubicBezTo>
                  <a:cubicBezTo>
                    <a:pt x="8537" y="179"/>
                    <a:pt x="8537" y="322"/>
                    <a:pt x="8537" y="453"/>
                  </a:cubicBezTo>
                  <a:cubicBezTo>
                    <a:pt x="8537" y="870"/>
                    <a:pt x="8537" y="1298"/>
                    <a:pt x="8632" y="1703"/>
                  </a:cubicBezTo>
                  <a:cubicBezTo>
                    <a:pt x="8692" y="2025"/>
                    <a:pt x="8656" y="2358"/>
                    <a:pt x="8656" y="2703"/>
                  </a:cubicBezTo>
                  <a:cubicBezTo>
                    <a:pt x="8656" y="3048"/>
                    <a:pt x="8668" y="3394"/>
                    <a:pt x="8728" y="3727"/>
                  </a:cubicBezTo>
                  <a:cubicBezTo>
                    <a:pt x="8763" y="3894"/>
                    <a:pt x="8763" y="4072"/>
                    <a:pt x="8763" y="4251"/>
                  </a:cubicBezTo>
                  <a:cubicBezTo>
                    <a:pt x="8763" y="5180"/>
                    <a:pt x="8751" y="6096"/>
                    <a:pt x="8751" y="7025"/>
                  </a:cubicBezTo>
                  <a:cubicBezTo>
                    <a:pt x="8751" y="7180"/>
                    <a:pt x="8763" y="7335"/>
                    <a:pt x="8787" y="7501"/>
                  </a:cubicBezTo>
                  <a:cubicBezTo>
                    <a:pt x="8930" y="8109"/>
                    <a:pt x="8871" y="8728"/>
                    <a:pt x="8835" y="9347"/>
                  </a:cubicBezTo>
                  <a:cubicBezTo>
                    <a:pt x="8835" y="9359"/>
                    <a:pt x="8823" y="9359"/>
                    <a:pt x="8787" y="9383"/>
                  </a:cubicBezTo>
                  <a:lnTo>
                    <a:pt x="8573" y="9168"/>
                  </a:lnTo>
                  <a:cubicBezTo>
                    <a:pt x="8466" y="9061"/>
                    <a:pt x="8347" y="9049"/>
                    <a:pt x="8216" y="9085"/>
                  </a:cubicBezTo>
                  <a:cubicBezTo>
                    <a:pt x="8097" y="9133"/>
                    <a:pt x="7978" y="9180"/>
                    <a:pt x="7823" y="9240"/>
                  </a:cubicBezTo>
                  <a:cubicBezTo>
                    <a:pt x="7799" y="9133"/>
                    <a:pt x="7751" y="9049"/>
                    <a:pt x="7763" y="8990"/>
                  </a:cubicBezTo>
                  <a:cubicBezTo>
                    <a:pt x="7858" y="8632"/>
                    <a:pt x="7751" y="8299"/>
                    <a:pt x="7561" y="7978"/>
                  </a:cubicBezTo>
                  <a:cubicBezTo>
                    <a:pt x="7632" y="7870"/>
                    <a:pt x="7704" y="7751"/>
                    <a:pt x="7775" y="7632"/>
                  </a:cubicBezTo>
                  <a:cubicBezTo>
                    <a:pt x="8180" y="7001"/>
                    <a:pt x="8132" y="7216"/>
                    <a:pt x="8132" y="6466"/>
                  </a:cubicBezTo>
                  <a:lnTo>
                    <a:pt x="8132" y="6132"/>
                  </a:lnTo>
                  <a:cubicBezTo>
                    <a:pt x="8120" y="5477"/>
                    <a:pt x="7942" y="4882"/>
                    <a:pt x="7466" y="4406"/>
                  </a:cubicBezTo>
                  <a:cubicBezTo>
                    <a:pt x="7275" y="4191"/>
                    <a:pt x="7096" y="3965"/>
                    <a:pt x="6906" y="3751"/>
                  </a:cubicBezTo>
                  <a:cubicBezTo>
                    <a:pt x="6977" y="3715"/>
                    <a:pt x="7085" y="3703"/>
                    <a:pt x="7156" y="3644"/>
                  </a:cubicBezTo>
                  <a:cubicBezTo>
                    <a:pt x="7204" y="3608"/>
                    <a:pt x="7263" y="3525"/>
                    <a:pt x="7239" y="3465"/>
                  </a:cubicBezTo>
                  <a:cubicBezTo>
                    <a:pt x="7239" y="3406"/>
                    <a:pt x="7168" y="3346"/>
                    <a:pt x="7120" y="3310"/>
                  </a:cubicBezTo>
                  <a:cubicBezTo>
                    <a:pt x="7085" y="3287"/>
                    <a:pt x="7025" y="3287"/>
                    <a:pt x="6966" y="3287"/>
                  </a:cubicBezTo>
                  <a:cubicBezTo>
                    <a:pt x="6489" y="3287"/>
                    <a:pt x="6013" y="3215"/>
                    <a:pt x="5537" y="3287"/>
                  </a:cubicBezTo>
                  <a:cubicBezTo>
                    <a:pt x="4406" y="3453"/>
                    <a:pt x="3251" y="3358"/>
                    <a:pt x="2120" y="3370"/>
                  </a:cubicBezTo>
                  <a:cubicBezTo>
                    <a:pt x="1810" y="3370"/>
                    <a:pt x="1489" y="3358"/>
                    <a:pt x="1167" y="3370"/>
                  </a:cubicBezTo>
                  <a:cubicBezTo>
                    <a:pt x="929" y="3370"/>
                    <a:pt x="929" y="3394"/>
                    <a:pt x="739" y="3596"/>
                  </a:cubicBezTo>
                  <a:cubicBezTo>
                    <a:pt x="774" y="3727"/>
                    <a:pt x="870" y="3787"/>
                    <a:pt x="977" y="3810"/>
                  </a:cubicBezTo>
                  <a:cubicBezTo>
                    <a:pt x="1108" y="3834"/>
                    <a:pt x="1262" y="3834"/>
                    <a:pt x="1405" y="3834"/>
                  </a:cubicBezTo>
                  <a:cubicBezTo>
                    <a:pt x="2001" y="3834"/>
                    <a:pt x="2584" y="3822"/>
                    <a:pt x="3179" y="3822"/>
                  </a:cubicBezTo>
                  <a:cubicBezTo>
                    <a:pt x="3275" y="3822"/>
                    <a:pt x="3370" y="3834"/>
                    <a:pt x="3465" y="3834"/>
                  </a:cubicBezTo>
                  <a:cubicBezTo>
                    <a:pt x="3513" y="3965"/>
                    <a:pt x="3417" y="4013"/>
                    <a:pt x="3358" y="4072"/>
                  </a:cubicBezTo>
                  <a:cubicBezTo>
                    <a:pt x="3251" y="4180"/>
                    <a:pt x="3132" y="4251"/>
                    <a:pt x="3036" y="4358"/>
                  </a:cubicBezTo>
                  <a:cubicBezTo>
                    <a:pt x="2894" y="4477"/>
                    <a:pt x="2798" y="4596"/>
                    <a:pt x="2763" y="4787"/>
                  </a:cubicBezTo>
                  <a:cubicBezTo>
                    <a:pt x="2751" y="4858"/>
                    <a:pt x="2691" y="4942"/>
                    <a:pt x="2632" y="5013"/>
                  </a:cubicBezTo>
                  <a:lnTo>
                    <a:pt x="1370" y="5013"/>
                  </a:lnTo>
                  <a:cubicBezTo>
                    <a:pt x="1262" y="5013"/>
                    <a:pt x="1155" y="5001"/>
                    <a:pt x="1072" y="5013"/>
                  </a:cubicBezTo>
                  <a:cubicBezTo>
                    <a:pt x="989" y="5025"/>
                    <a:pt x="929" y="5061"/>
                    <a:pt x="870" y="5084"/>
                  </a:cubicBezTo>
                  <a:cubicBezTo>
                    <a:pt x="750" y="5156"/>
                    <a:pt x="750" y="5323"/>
                    <a:pt x="870" y="5418"/>
                  </a:cubicBezTo>
                  <a:cubicBezTo>
                    <a:pt x="977" y="5501"/>
                    <a:pt x="1108" y="5513"/>
                    <a:pt x="1251" y="5513"/>
                  </a:cubicBezTo>
                  <a:lnTo>
                    <a:pt x="2108" y="5513"/>
                  </a:lnTo>
                  <a:cubicBezTo>
                    <a:pt x="2203" y="5513"/>
                    <a:pt x="2274" y="5537"/>
                    <a:pt x="2358" y="5549"/>
                  </a:cubicBezTo>
                  <a:cubicBezTo>
                    <a:pt x="2334" y="5894"/>
                    <a:pt x="2298" y="6216"/>
                    <a:pt x="2286" y="6549"/>
                  </a:cubicBezTo>
                  <a:cubicBezTo>
                    <a:pt x="2120" y="6644"/>
                    <a:pt x="1965" y="6608"/>
                    <a:pt x="1810" y="6620"/>
                  </a:cubicBezTo>
                  <a:cubicBezTo>
                    <a:pt x="1620" y="6632"/>
                    <a:pt x="1405" y="6644"/>
                    <a:pt x="1215" y="6680"/>
                  </a:cubicBezTo>
                  <a:cubicBezTo>
                    <a:pt x="1108" y="6692"/>
                    <a:pt x="1036" y="6787"/>
                    <a:pt x="1084" y="6918"/>
                  </a:cubicBezTo>
                  <a:cubicBezTo>
                    <a:pt x="1501" y="7049"/>
                    <a:pt x="1929" y="6966"/>
                    <a:pt x="2346" y="7025"/>
                  </a:cubicBezTo>
                  <a:cubicBezTo>
                    <a:pt x="2441" y="7228"/>
                    <a:pt x="2501" y="7442"/>
                    <a:pt x="2596" y="7620"/>
                  </a:cubicBezTo>
                  <a:cubicBezTo>
                    <a:pt x="2703" y="7799"/>
                    <a:pt x="2894" y="7930"/>
                    <a:pt x="2977" y="8132"/>
                  </a:cubicBezTo>
                  <a:cubicBezTo>
                    <a:pt x="2941" y="8240"/>
                    <a:pt x="2870" y="8216"/>
                    <a:pt x="2798" y="8228"/>
                  </a:cubicBezTo>
                  <a:cubicBezTo>
                    <a:pt x="2465" y="8228"/>
                    <a:pt x="2120" y="8228"/>
                    <a:pt x="1798" y="8240"/>
                  </a:cubicBezTo>
                  <a:cubicBezTo>
                    <a:pt x="1667" y="8240"/>
                    <a:pt x="1512" y="8287"/>
                    <a:pt x="1381" y="8335"/>
                  </a:cubicBezTo>
                  <a:cubicBezTo>
                    <a:pt x="1334" y="8347"/>
                    <a:pt x="1286" y="8418"/>
                    <a:pt x="1286" y="8466"/>
                  </a:cubicBezTo>
                  <a:cubicBezTo>
                    <a:pt x="1286" y="8513"/>
                    <a:pt x="1334" y="8585"/>
                    <a:pt x="1381" y="8597"/>
                  </a:cubicBezTo>
                  <a:cubicBezTo>
                    <a:pt x="1489" y="8644"/>
                    <a:pt x="1608" y="8668"/>
                    <a:pt x="1703" y="8668"/>
                  </a:cubicBezTo>
                  <a:cubicBezTo>
                    <a:pt x="2179" y="8692"/>
                    <a:pt x="2655" y="8704"/>
                    <a:pt x="3132" y="8692"/>
                  </a:cubicBezTo>
                  <a:cubicBezTo>
                    <a:pt x="3417" y="8692"/>
                    <a:pt x="3667" y="8752"/>
                    <a:pt x="3929" y="8871"/>
                  </a:cubicBezTo>
                  <a:cubicBezTo>
                    <a:pt x="4025" y="8906"/>
                    <a:pt x="4132" y="8954"/>
                    <a:pt x="4239" y="9013"/>
                  </a:cubicBezTo>
                  <a:cubicBezTo>
                    <a:pt x="4703" y="9240"/>
                    <a:pt x="5180" y="9264"/>
                    <a:pt x="5668" y="9073"/>
                  </a:cubicBezTo>
                  <a:cubicBezTo>
                    <a:pt x="5775" y="9025"/>
                    <a:pt x="5894" y="9013"/>
                    <a:pt x="6013" y="9002"/>
                  </a:cubicBezTo>
                  <a:cubicBezTo>
                    <a:pt x="6108" y="9121"/>
                    <a:pt x="6215" y="9204"/>
                    <a:pt x="6311" y="9323"/>
                  </a:cubicBezTo>
                  <a:cubicBezTo>
                    <a:pt x="6442" y="9490"/>
                    <a:pt x="6620" y="9585"/>
                    <a:pt x="6846" y="9561"/>
                  </a:cubicBezTo>
                  <a:cubicBezTo>
                    <a:pt x="6906" y="9561"/>
                    <a:pt x="6966" y="9549"/>
                    <a:pt x="7001" y="9561"/>
                  </a:cubicBezTo>
                  <a:cubicBezTo>
                    <a:pt x="7085" y="9597"/>
                    <a:pt x="7144" y="9656"/>
                    <a:pt x="7180" y="9704"/>
                  </a:cubicBezTo>
                  <a:cubicBezTo>
                    <a:pt x="7049" y="9942"/>
                    <a:pt x="6930" y="10145"/>
                    <a:pt x="6799" y="10371"/>
                  </a:cubicBezTo>
                  <a:cubicBezTo>
                    <a:pt x="6168" y="10418"/>
                    <a:pt x="786" y="10383"/>
                    <a:pt x="417" y="10335"/>
                  </a:cubicBezTo>
                  <a:cubicBezTo>
                    <a:pt x="298" y="10085"/>
                    <a:pt x="250" y="9835"/>
                    <a:pt x="250" y="9549"/>
                  </a:cubicBezTo>
                  <a:cubicBezTo>
                    <a:pt x="250" y="9264"/>
                    <a:pt x="262" y="8966"/>
                    <a:pt x="155" y="8704"/>
                  </a:cubicBezTo>
                  <a:cubicBezTo>
                    <a:pt x="131" y="8597"/>
                    <a:pt x="131" y="8478"/>
                    <a:pt x="131" y="8359"/>
                  </a:cubicBezTo>
                  <a:lnTo>
                    <a:pt x="131" y="7585"/>
                  </a:lnTo>
                  <a:cubicBezTo>
                    <a:pt x="131" y="7466"/>
                    <a:pt x="131" y="7347"/>
                    <a:pt x="96" y="7239"/>
                  </a:cubicBezTo>
                  <a:cubicBezTo>
                    <a:pt x="0" y="6942"/>
                    <a:pt x="24" y="6644"/>
                    <a:pt x="24" y="6346"/>
                  </a:cubicBezTo>
                  <a:lnTo>
                    <a:pt x="24" y="2894"/>
                  </a:lnTo>
                  <a:cubicBezTo>
                    <a:pt x="24" y="2763"/>
                    <a:pt x="12" y="2620"/>
                    <a:pt x="72" y="2453"/>
                  </a:cubicBezTo>
                  <a:cubicBezTo>
                    <a:pt x="429" y="2596"/>
                    <a:pt x="810" y="2513"/>
                    <a:pt x="1167" y="2632"/>
                  </a:cubicBezTo>
                  <a:cubicBezTo>
                    <a:pt x="1346" y="2691"/>
                    <a:pt x="1572" y="2656"/>
                    <a:pt x="1762" y="2644"/>
                  </a:cubicBezTo>
                  <a:cubicBezTo>
                    <a:pt x="1941" y="2632"/>
                    <a:pt x="2048" y="2513"/>
                    <a:pt x="2084" y="2334"/>
                  </a:cubicBezTo>
                  <a:cubicBezTo>
                    <a:pt x="2096" y="2227"/>
                    <a:pt x="2096" y="2120"/>
                    <a:pt x="2096" y="2036"/>
                  </a:cubicBezTo>
                  <a:cubicBezTo>
                    <a:pt x="2096" y="1822"/>
                    <a:pt x="2096" y="1608"/>
                    <a:pt x="2155" y="1393"/>
                  </a:cubicBezTo>
                  <a:cubicBezTo>
                    <a:pt x="2203" y="1251"/>
                    <a:pt x="2179" y="1084"/>
                    <a:pt x="2179" y="917"/>
                  </a:cubicBezTo>
                  <a:cubicBezTo>
                    <a:pt x="2155" y="596"/>
                    <a:pt x="2155" y="322"/>
                    <a:pt x="2155" y="0"/>
                  </a:cubicBezTo>
                  <a:close/>
                  <a:moveTo>
                    <a:pt x="6549" y="1917"/>
                  </a:moveTo>
                  <a:lnTo>
                    <a:pt x="6549" y="1965"/>
                  </a:lnTo>
                  <a:cubicBezTo>
                    <a:pt x="6680" y="1953"/>
                    <a:pt x="6799" y="1965"/>
                    <a:pt x="6930" y="1929"/>
                  </a:cubicBezTo>
                  <a:cubicBezTo>
                    <a:pt x="7061" y="1917"/>
                    <a:pt x="7144" y="1810"/>
                    <a:pt x="7144" y="1691"/>
                  </a:cubicBezTo>
                  <a:cubicBezTo>
                    <a:pt x="7144" y="1596"/>
                    <a:pt x="7049" y="1489"/>
                    <a:pt x="6918" y="1477"/>
                  </a:cubicBezTo>
                  <a:cubicBezTo>
                    <a:pt x="6763" y="1453"/>
                    <a:pt x="6632" y="1453"/>
                    <a:pt x="6489" y="1453"/>
                  </a:cubicBezTo>
                  <a:cubicBezTo>
                    <a:pt x="5787" y="1453"/>
                    <a:pt x="5084" y="1453"/>
                    <a:pt x="4370" y="1477"/>
                  </a:cubicBezTo>
                  <a:cubicBezTo>
                    <a:pt x="4263" y="1477"/>
                    <a:pt x="4168" y="1453"/>
                    <a:pt x="4072" y="1489"/>
                  </a:cubicBezTo>
                  <a:cubicBezTo>
                    <a:pt x="3810" y="1608"/>
                    <a:pt x="3513" y="1596"/>
                    <a:pt x="3227" y="1608"/>
                  </a:cubicBezTo>
                  <a:cubicBezTo>
                    <a:pt x="3108" y="1608"/>
                    <a:pt x="2989" y="1620"/>
                    <a:pt x="2882" y="1655"/>
                  </a:cubicBezTo>
                  <a:cubicBezTo>
                    <a:pt x="2822" y="1667"/>
                    <a:pt x="2763" y="1751"/>
                    <a:pt x="2763" y="1798"/>
                  </a:cubicBezTo>
                  <a:cubicBezTo>
                    <a:pt x="2763" y="1858"/>
                    <a:pt x="2822" y="1917"/>
                    <a:pt x="2870" y="1965"/>
                  </a:cubicBezTo>
                  <a:cubicBezTo>
                    <a:pt x="2894" y="1989"/>
                    <a:pt x="2941" y="2013"/>
                    <a:pt x="2989" y="2013"/>
                  </a:cubicBezTo>
                  <a:cubicBezTo>
                    <a:pt x="3310" y="2036"/>
                    <a:pt x="3644" y="2084"/>
                    <a:pt x="3965" y="1989"/>
                  </a:cubicBezTo>
                  <a:cubicBezTo>
                    <a:pt x="4179" y="1929"/>
                    <a:pt x="4382" y="1905"/>
                    <a:pt x="4608" y="1905"/>
                  </a:cubicBezTo>
                  <a:cubicBezTo>
                    <a:pt x="5263" y="1917"/>
                    <a:pt x="5906" y="1917"/>
                    <a:pt x="6549" y="19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ysClr val="windowText" lastClr="000000"/>
                </a:solidFill>
              </a:endParaRPr>
            </a:p>
          </p:txBody>
        </p:sp>
        <p:sp>
          <p:nvSpPr>
            <p:cNvPr id="387" name="Google Shape;387;p30"/>
            <p:cNvSpPr/>
            <p:nvPr/>
          </p:nvSpPr>
          <p:spPr>
            <a:xfrm>
              <a:off x="2565200" y="2408175"/>
              <a:ext cx="30375" cy="37225"/>
            </a:xfrm>
            <a:custGeom>
              <a:avLst/>
              <a:gdLst/>
              <a:ahLst/>
              <a:cxnLst/>
              <a:rect l="l" t="t" r="r" b="b"/>
              <a:pathLst>
                <a:path w="1215" h="1489" extrusionOk="0">
                  <a:moveTo>
                    <a:pt x="0" y="1250"/>
                  </a:moveTo>
                  <a:cubicBezTo>
                    <a:pt x="24" y="1191"/>
                    <a:pt x="24" y="1131"/>
                    <a:pt x="48" y="1095"/>
                  </a:cubicBezTo>
                  <a:cubicBezTo>
                    <a:pt x="274" y="810"/>
                    <a:pt x="976" y="119"/>
                    <a:pt x="1167" y="0"/>
                  </a:cubicBezTo>
                  <a:cubicBezTo>
                    <a:pt x="1203" y="179"/>
                    <a:pt x="1215" y="357"/>
                    <a:pt x="1167" y="512"/>
                  </a:cubicBezTo>
                  <a:cubicBezTo>
                    <a:pt x="1084" y="786"/>
                    <a:pt x="1036" y="1084"/>
                    <a:pt x="1036" y="1369"/>
                  </a:cubicBezTo>
                  <a:cubicBezTo>
                    <a:pt x="834" y="1488"/>
                    <a:pt x="679" y="1345"/>
                    <a:pt x="512" y="1334"/>
                  </a:cubicBezTo>
                  <a:cubicBezTo>
                    <a:pt x="333" y="1310"/>
                    <a:pt x="179" y="1357"/>
                    <a:pt x="0" y="1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ysClr val="windowText" lastClr="000000"/>
                </a:solidFill>
              </a:endParaRPr>
            </a:p>
          </p:txBody>
        </p:sp>
        <p:sp>
          <p:nvSpPr>
            <p:cNvPr id="388" name="Google Shape;388;p30"/>
            <p:cNvSpPr/>
            <p:nvPr/>
          </p:nvSpPr>
          <p:spPr>
            <a:xfrm>
              <a:off x="2623525" y="2491725"/>
              <a:ext cx="121175" cy="116725"/>
            </a:xfrm>
            <a:custGeom>
              <a:avLst/>
              <a:gdLst/>
              <a:ahLst/>
              <a:cxnLst/>
              <a:rect l="l" t="t" r="r" b="b"/>
              <a:pathLst>
                <a:path w="4847" h="4669" extrusionOk="0">
                  <a:moveTo>
                    <a:pt x="2463" y="1"/>
                  </a:moveTo>
                  <a:cubicBezTo>
                    <a:pt x="2337" y="1"/>
                    <a:pt x="2211" y="9"/>
                    <a:pt x="2084" y="28"/>
                  </a:cubicBezTo>
                  <a:cubicBezTo>
                    <a:pt x="1608" y="99"/>
                    <a:pt x="1179" y="289"/>
                    <a:pt x="775" y="528"/>
                  </a:cubicBezTo>
                  <a:cubicBezTo>
                    <a:pt x="560" y="647"/>
                    <a:pt x="382" y="766"/>
                    <a:pt x="358" y="1040"/>
                  </a:cubicBezTo>
                  <a:cubicBezTo>
                    <a:pt x="346" y="1123"/>
                    <a:pt x="286" y="1218"/>
                    <a:pt x="239" y="1301"/>
                  </a:cubicBezTo>
                  <a:cubicBezTo>
                    <a:pt x="84" y="1575"/>
                    <a:pt x="1" y="1861"/>
                    <a:pt x="108" y="2171"/>
                  </a:cubicBezTo>
                  <a:cubicBezTo>
                    <a:pt x="120" y="2218"/>
                    <a:pt x="120" y="2254"/>
                    <a:pt x="120" y="2302"/>
                  </a:cubicBezTo>
                  <a:cubicBezTo>
                    <a:pt x="167" y="2575"/>
                    <a:pt x="239" y="2837"/>
                    <a:pt x="263" y="3099"/>
                  </a:cubicBezTo>
                  <a:cubicBezTo>
                    <a:pt x="298" y="3421"/>
                    <a:pt x="548" y="3599"/>
                    <a:pt x="727" y="3814"/>
                  </a:cubicBezTo>
                  <a:cubicBezTo>
                    <a:pt x="965" y="4147"/>
                    <a:pt x="1275" y="4397"/>
                    <a:pt x="1715" y="4445"/>
                  </a:cubicBezTo>
                  <a:cubicBezTo>
                    <a:pt x="1787" y="4457"/>
                    <a:pt x="1858" y="4469"/>
                    <a:pt x="1906" y="4516"/>
                  </a:cubicBezTo>
                  <a:cubicBezTo>
                    <a:pt x="2016" y="4626"/>
                    <a:pt x="2134" y="4669"/>
                    <a:pt x="2261" y="4669"/>
                  </a:cubicBezTo>
                  <a:cubicBezTo>
                    <a:pt x="2352" y="4669"/>
                    <a:pt x="2448" y="4646"/>
                    <a:pt x="2549" y="4611"/>
                  </a:cubicBezTo>
                  <a:cubicBezTo>
                    <a:pt x="2632" y="4576"/>
                    <a:pt x="2739" y="4552"/>
                    <a:pt x="2822" y="4516"/>
                  </a:cubicBezTo>
                  <a:cubicBezTo>
                    <a:pt x="3418" y="4409"/>
                    <a:pt x="3870" y="4052"/>
                    <a:pt x="4287" y="3659"/>
                  </a:cubicBezTo>
                  <a:cubicBezTo>
                    <a:pt x="4597" y="3349"/>
                    <a:pt x="4847" y="2956"/>
                    <a:pt x="4763" y="2433"/>
                  </a:cubicBezTo>
                  <a:cubicBezTo>
                    <a:pt x="4787" y="1813"/>
                    <a:pt x="4644" y="1242"/>
                    <a:pt x="4180" y="801"/>
                  </a:cubicBezTo>
                  <a:cubicBezTo>
                    <a:pt x="4168" y="790"/>
                    <a:pt x="4156" y="754"/>
                    <a:pt x="4132" y="730"/>
                  </a:cubicBezTo>
                  <a:cubicBezTo>
                    <a:pt x="4001" y="492"/>
                    <a:pt x="3799" y="337"/>
                    <a:pt x="3561" y="230"/>
                  </a:cubicBezTo>
                  <a:cubicBezTo>
                    <a:pt x="3205" y="79"/>
                    <a:pt x="2836" y="1"/>
                    <a:pt x="2463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ysClr val="windowText" lastClr="000000"/>
                </a:solidFill>
              </a:endParaRPr>
            </a:p>
          </p:txBody>
        </p:sp>
        <p:sp>
          <p:nvSpPr>
            <p:cNvPr id="389" name="Google Shape;389;p30"/>
            <p:cNvSpPr/>
            <p:nvPr/>
          </p:nvSpPr>
          <p:spPr>
            <a:xfrm>
              <a:off x="2537500" y="2379600"/>
              <a:ext cx="272100" cy="330700"/>
            </a:xfrm>
            <a:custGeom>
              <a:avLst/>
              <a:gdLst/>
              <a:ahLst/>
              <a:cxnLst/>
              <a:rect l="l" t="t" r="r" b="b"/>
              <a:pathLst>
                <a:path w="10884" h="13228" extrusionOk="0">
                  <a:moveTo>
                    <a:pt x="10121" y="10966"/>
                  </a:moveTo>
                  <a:cubicBezTo>
                    <a:pt x="10312" y="11299"/>
                    <a:pt x="10514" y="11656"/>
                    <a:pt x="10728" y="12013"/>
                  </a:cubicBezTo>
                  <a:cubicBezTo>
                    <a:pt x="10812" y="12144"/>
                    <a:pt x="10847" y="12263"/>
                    <a:pt x="10871" y="12418"/>
                  </a:cubicBezTo>
                  <a:cubicBezTo>
                    <a:pt x="10883" y="12621"/>
                    <a:pt x="10812" y="12787"/>
                    <a:pt x="10633" y="12895"/>
                  </a:cubicBezTo>
                  <a:cubicBezTo>
                    <a:pt x="10335" y="13049"/>
                    <a:pt x="10014" y="13204"/>
                    <a:pt x="9657" y="13216"/>
                  </a:cubicBezTo>
                  <a:cubicBezTo>
                    <a:pt x="9359" y="13228"/>
                    <a:pt x="9157" y="13097"/>
                    <a:pt x="9002" y="12895"/>
                  </a:cubicBezTo>
                  <a:cubicBezTo>
                    <a:pt x="8692" y="12442"/>
                    <a:pt x="8335" y="12025"/>
                    <a:pt x="7966" y="11597"/>
                  </a:cubicBezTo>
                  <a:lnTo>
                    <a:pt x="7502" y="11597"/>
                  </a:lnTo>
                  <a:cubicBezTo>
                    <a:pt x="5382" y="11597"/>
                    <a:pt x="3263" y="11609"/>
                    <a:pt x="1144" y="11609"/>
                  </a:cubicBezTo>
                  <a:lnTo>
                    <a:pt x="715" y="11609"/>
                  </a:lnTo>
                  <a:cubicBezTo>
                    <a:pt x="489" y="11597"/>
                    <a:pt x="358" y="11478"/>
                    <a:pt x="358" y="11251"/>
                  </a:cubicBezTo>
                  <a:cubicBezTo>
                    <a:pt x="346" y="10990"/>
                    <a:pt x="251" y="10728"/>
                    <a:pt x="251" y="10489"/>
                  </a:cubicBezTo>
                  <a:cubicBezTo>
                    <a:pt x="263" y="9775"/>
                    <a:pt x="72" y="9061"/>
                    <a:pt x="132" y="8346"/>
                  </a:cubicBezTo>
                  <a:cubicBezTo>
                    <a:pt x="156" y="8156"/>
                    <a:pt x="120" y="7977"/>
                    <a:pt x="72" y="7799"/>
                  </a:cubicBezTo>
                  <a:cubicBezTo>
                    <a:pt x="37" y="7668"/>
                    <a:pt x="13" y="7513"/>
                    <a:pt x="13" y="7370"/>
                  </a:cubicBezTo>
                  <a:cubicBezTo>
                    <a:pt x="13" y="5846"/>
                    <a:pt x="13" y="4346"/>
                    <a:pt x="1" y="2834"/>
                  </a:cubicBezTo>
                  <a:cubicBezTo>
                    <a:pt x="1" y="2631"/>
                    <a:pt x="60" y="2500"/>
                    <a:pt x="227" y="2393"/>
                  </a:cubicBezTo>
                  <a:cubicBezTo>
                    <a:pt x="310" y="2334"/>
                    <a:pt x="418" y="2262"/>
                    <a:pt x="477" y="2179"/>
                  </a:cubicBezTo>
                  <a:cubicBezTo>
                    <a:pt x="715" y="1822"/>
                    <a:pt x="1025" y="1536"/>
                    <a:pt x="1346" y="1262"/>
                  </a:cubicBezTo>
                  <a:cubicBezTo>
                    <a:pt x="1668" y="988"/>
                    <a:pt x="1942" y="643"/>
                    <a:pt x="2239" y="333"/>
                  </a:cubicBezTo>
                  <a:cubicBezTo>
                    <a:pt x="2299" y="250"/>
                    <a:pt x="2334" y="167"/>
                    <a:pt x="2382" y="60"/>
                  </a:cubicBezTo>
                  <a:cubicBezTo>
                    <a:pt x="2477" y="48"/>
                    <a:pt x="2573" y="36"/>
                    <a:pt x="2680" y="36"/>
                  </a:cubicBezTo>
                  <a:lnTo>
                    <a:pt x="9121" y="36"/>
                  </a:lnTo>
                  <a:lnTo>
                    <a:pt x="9169" y="36"/>
                  </a:lnTo>
                  <a:cubicBezTo>
                    <a:pt x="9633" y="0"/>
                    <a:pt x="9859" y="286"/>
                    <a:pt x="9835" y="667"/>
                  </a:cubicBezTo>
                  <a:cubicBezTo>
                    <a:pt x="9823" y="929"/>
                    <a:pt x="9835" y="1191"/>
                    <a:pt x="9835" y="1441"/>
                  </a:cubicBezTo>
                  <a:cubicBezTo>
                    <a:pt x="9835" y="1679"/>
                    <a:pt x="9835" y="1941"/>
                    <a:pt x="9907" y="2179"/>
                  </a:cubicBezTo>
                  <a:cubicBezTo>
                    <a:pt x="9943" y="2298"/>
                    <a:pt x="9943" y="2429"/>
                    <a:pt x="9943" y="2560"/>
                  </a:cubicBezTo>
                  <a:lnTo>
                    <a:pt x="9943" y="3429"/>
                  </a:lnTo>
                  <a:cubicBezTo>
                    <a:pt x="9943" y="3679"/>
                    <a:pt x="9954" y="3941"/>
                    <a:pt x="10002" y="4203"/>
                  </a:cubicBezTo>
                  <a:cubicBezTo>
                    <a:pt x="10050" y="4393"/>
                    <a:pt x="10050" y="4596"/>
                    <a:pt x="10050" y="4798"/>
                  </a:cubicBezTo>
                  <a:cubicBezTo>
                    <a:pt x="10062" y="5691"/>
                    <a:pt x="10062" y="6584"/>
                    <a:pt x="10073" y="7477"/>
                  </a:cubicBezTo>
                  <a:cubicBezTo>
                    <a:pt x="10073" y="7715"/>
                    <a:pt x="10121" y="7965"/>
                    <a:pt x="10157" y="8203"/>
                  </a:cubicBezTo>
                  <a:cubicBezTo>
                    <a:pt x="10169" y="8334"/>
                    <a:pt x="10193" y="8453"/>
                    <a:pt x="10193" y="8584"/>
                  </a:cubicBezTo>
                  <a:lnTo>
                    <a:pt x="10193" y="10489"/>
                  </a:lnTo>
                  <a:cubicBezTo>
                    <a:pt x="10181" y="10609"/>
                    <a:pt x="10157" y="10775"/>
                    <a:pt x="10121" y="10966"/>
                  </a:cubicBezTo>
                  <a:close/>
                  <a:moveTo>
                    <a:pt x="2846" y="583"/>
                  </a:moveTo>
                  <a:lnTo>
                    <a:pt x="2846" y="1441"/>
                  </a:lnTo>
                  <a:cubicBezTo>
                    <a:pt x="2846" y="1607"/>
                    <a:pt x="2858" y="1774"/>
                    <a:pt x="2811" y="1917"/>
                  </a:cubicBezTo>
                  <a:cubicBezTo>
                    <a:pt x="2739" y="2131"/>
                    <a:pt x="2751" y="2346"/>
                    <a:pt x="2751" y="2560"/>
                  </a:cubicBezTo>
                  <a:cubicBezTo>
                    <a:pt x="2751" y="2667"/>
                    <a:pt x="2751" y="2774"/>
                    <a:pt x="2739" y="2858"/>
                  </a:cubicBezTo>
                  <a:cubicBezTo>
                    <a:pt x="2704" y="3036"/>
                    <a:pt x="2608" y="3155"/>
                    <a:pt x="2430" y="3167"/>
                  </a:cubicBezTo>
                  <a:cubicBezTo>
                    <a:pt x="2239" y="3191"/>
                    <a:pt x="2013" y="3215"/>
                    <a:pt x="1834" y="3155"/>
                  </a:cubicBezTo>
                  <a:cubicBezTo>
                    <a:pt x="1477" y="3036"/>
                    <a:pt x="1084" y="3143"/>
                    <a:pt x="727" y="2977"/>
                  </a:cubicBezTo>
                  <a:cubicBezTo>
                    <a:pt x="656" y="3143"/>
                    <a:pt x="691" y="3286"/>
                    <a:pt x="691" y="3429"/>
                  </a:cubicBezTo>
                  <a:lnTo>
                    <a:pt x="691" y="6882"/>
                  </a:lnTo>
                  <a:cubicBezTo>
                    <a:pt x="691" y="7180"/>
                    <a:pt x="668" y="7489"/>
                    <a:pt x="763" y="7775"/>
                  </a:cubicBezTo>
                  <a:cubicBezTo>
                    <a:pt x="787" y="7870"/>
                    <a:pt x="787" y="7989"/>
                    <a:pt x="787" y="8108"/>
                  </a:cubicBezTo>
                  <a:lnTo>
                    <a:pt x="787" y="8882"/>
                  </a:lnTo>
                  <a:cubicBezTo>
                    <a:pt x="787" y="9001"/>
                    <a:pt x="787" y="9120"/>
                    <a:pt x="822" y="9227"/>
                  </a:cubicBezTo>
                  <a:cubicBezTo>
                    <a:pt x="906" y="9513"/>
                    <a:pt x="906" y="9799"/>
                    <a:pt x="906" y="10073"/>
                  </a:cubicBezTo>
                  <a:cubicBezTo>
                    <a:pt x="906" y="10358"/>
                    <a:pt x="953" y="10609"/>
                    <a:pt x="1072" y="10870"/>
                  </a:cubicBezTo>
                  <a:cubicBezTo>
                    <a:pt x="1430" y="10930"/>
                    <a:pt x="6823" y="10942"/>
                    <a:pt x="7454" y="10894"/>
                  </a:cubicBezTo>
                  <a:cubicBezTo>
                    <a:pt x="7573" y="10668"/>
                    <a:pt x="7716" y="10466"/>
                    <a:pt x="7847" y="10228"/>
                  </a:cubicBezTo>
                  <a:cubicBezTo>
                    <a:pt x="7799" y="10180"/>
                    <a:pt x="7740" y="10120"/>
                    <a:pt x="7668" y="10097"/>
                  </a:cubicBezTo>
                  <a:cubicBezTo>
                    <a:pt x="7621" y="10073"/>
                    <a:pt x="7549" y="10073"/>
                    <a:pt x="7502" y="10097"/>
                  </a:cubicBezTo>
                  <a:cubicBezTo>
                    <a:pt x="7276" y="10108"/>
                    <a:pt x="7121" y="10013"/>
                    <a:pt x="6966" y="9858"/>
                  </a:cubicBezTo>
                  <a:cubicBezTo>
                    <a:pt x="6883" y="9751"/>
                    <a:pt x="6775" y="9644"/>
                    <a:pt x="6668" y="9525"/>
                  </a:cubicBezTo>
                  <a:cubicBezTo>
                    <a:pt x="6549" y="9561"/>
                    <a:pt x="6430" y="9573"/>
                    <a:pt x="6323" y="9596"/>
                  </a:cubicBezTo>
                  <a:cubicBezTo>
                    <a:pt x="5835" y="9799"/>
                    <a:pt x="5371" y="9763"/>
                    <a:pt x="4894" y="9537"/>
                  </a:cubicBezTo>
                  <a:cubicBezTo>
                    <a:pt x="4799" y="9501"/>
                    <a:pt x="4692" y="9454"/>
                    <a:pt x="4585" y="9394"/>
                  </a:cubicBezTo>
                  <a:cubicBezTo>
                    <a:pt x="4335" y="9275"/>
                    <a:pt x="4085" y="9204"/>
                    <a:pt x="3799" y="9215"/>
                  </a:cubicBezTo>
                  <a:cubicBezTo>
                    <a:pt x="3323" y="9227"/>
                    <a:pt x="2846" y="9215"/>
                    <a:pt x="2370" y="9204"/>
                  </a:cubicBezTo>
                  <a:cubicBezTo>
                    <a:pt x="2263" y="9204"/>
                    <a:pt x="2144" y="9168"/>
                    <a:pt x="2037" y="9120"/>
                  </a:cubicBezTo>
                  <a:cubicBezTo>
                    <a:pt x="2001" y="9108"/>
                    <a:pt x="1953" y="9037"/>
                    <a:pt x="1953" y="8989"/>
                  </a:cubicBezTo>
                  <a:cubicBezTo>
                    <a:pt x="1953" y="8942"/>
                    <a:pt x="2001" y="8870"/>
                    <a:pt x="2037" y="8858"/>
                  </a:cubicBezTo>
                  <a:cubicBezTo>
                    <a:pt x="2180" y="8811"/>
                    <a:pt x="2323" y="8787"/>
                    <a:pt x="2453" y="8763"/>
                  </a:cubicBezTo>
                  <a:cubicBezTo>
                    <a:pt x="2787" y="8751"/>
                    <a:pt x="3132" y="8751"/>
                    <a:pt x="3454" y="8751"/>
                  </a:cubicBezTo>
                  <a:cubicBezTo>
                    <a:pt x="3513" y="8751"/>
                    <a:pt x="3608" y="8763"/>
                    <a:pt x="3632" y="8668"/>
                  </a:cubicBezTo>
                  <a:cubicBezTo>
                    <a:pt x="3573" y="8442"/>
                    <a:pt x="3370" y="8323"/>
                    <a:pt x="3263" y="8144"/>
                  </a:cubicBezTo>
                  <a:cubicBezTo>
                    <a:pt x="3156" y="7965"/>
                    <a:pt x="3096" y="7751"/>
                    <a:pt x="3013" y="7549"/>
                  </a:cubicBezTo>
                  <a:cubicBezTo>
                    <a:pt x="2596" y="7489"/>
                    <a:pt x="2144" y="7572"/>
                    <a:pt x="1739" y="7441"/>
                  </a:cubicBezTo>
                  <a:cubicBezTo>
                    <a:pt x="1703" y="7310"/>
                    <a:pt x="1775" y="7215"/>
                    <a:pt x="1882" y="7203"/>
                  </a:cubicBezTo>
                  <a:cubicBezTo>
                    <a:pt x="2072" y="7180"/>
                    <a:pt x="2275" y="7156"/>
                    <a:pt x="2477" y="7144"/>
                  </a:cubicBezTo>
                  <a:cubicBezTo>
                    <a:pt x="2620" y="7132"/>
                    <a:pt x="2787" y="7180"/>
                    <a:pt x="2954" y="7072"/>
                  </a:cubicBezTo>
                  <a:cubicBezTo>
                    <a:pt x="2977" y="6763"/>
                    <a:pt x="2989" y="6429"/>
                    <a:pt x="3025" y="6072"/>
                  </a:cubicBezTo>
                  <a:cubicBezTo>
                    <a:pt x="2930" y="6060"/>
                    <a:pt x="2858" y="6048"/>
                    <a:pt x="2775" y="6048"/>
                  </a:cubicBezTo>
                  <a:lnTo>
                    <a:pt x="1906" y="6048"/>
                  </a:lnTo>
                  <a:cubicBezTo>
                    <a:pt x="1775" y="6048"/>
                    <a:pt x="1656" y="6025"/>
                    <a:pt x="1537" y="5941"/>
                  </a:cubicBezTo>
                  <a:cubicBezTo>
                    <a:pt x="1430" y="5846"/>
                    <a:pt x="1418" y="5691"/>
                    <a:pt x="1537" y="5608"/>
                  </a:cubicBezTo>
                  <a:cubicBezTo>
                    <a:pt x="1596" y="5572"/>
                    <a:pt x="1668" y="5536"/>
                    <a:pt x="1727" y="5536"/>
                  </a:cubicBezTo>
                  <a:cubicBezTo>
                    <a:pt x="1834" y="5525"/>
                    <a:pt x="1942" y="5536"/>
                    <a:pt x="2025" y="5536"/>
                  </a:cubicBezTo>
                  <a:lnTo>
                    <a:pt x="3287" y="5536"/>
                  </a:lnTo>
                  <a:cubicBezTo>
                    <a:pt x="3335" y="5453"/>
                    <a:pt x="3406" y="5394"/>
                    <a:pt x="3430" y="5310"/>
                  </a:cubicBezTo>
                  <a:cubicBezTo>
                    <a:pt x="3454" y="5120"/>
                    <a:pt x="3561" y="5001"/>
                    <a:pt x="3692" y="4882"/>
                  </a:cubicBezTo>
                  <a:cubicBezTo>
                    <a:pt x="3799" y="4774"/>
                    <a:pt x="3918" y="4703"/>
                    <a:pt x="4025" y="4596"/>
                  </a:cubicBezTo>
                  <a:cubicBezTo>
                    <a:pt x="4085" y="4536"/>
                    <a:pt x="4168" y="4501"/>
                    <a:pt x="4120" y="4358"/>
                  </a:cubicBezTo>
                  <a:cubicBezTo>
                    <a:pt x="4037" y="4358"/>
                    <a:pt x="3942" y="4346"/>
                    <a:pt x="3847" y="4346"/>
                  </a:cubicBezTo>
                  <a:cubicBezTo>
                    <a:pt x="3251" y="4346"/>
                    <a:pt x="2668" y="4358"/>
                    <a:pt x="2072" y="4358"/>
                  </a:cubicBezTo>
                  <a:cubicBezTo>
                    <a:pt x="1918" y="4358"/>
                    <a:pt x="1787" y="4358"/>
                    <a:pt x="1644" y="4334"/>
                  </a:cubicBezTo>
                  <a:cubicBezTo>
                    <a:pt x="1525" y="4322"/>
                    <a:pt x="1418" y="4262"/>
                    <a:pt x="1406" y="4120"/>
                  </a:cubicBezTo>
                  <a:cubicBezTo>
                    <a:pt x="1596" y="3917"/>
                    <a:pt x="1596" y="3917"/>
                    <a:pt x="1834" y="3905"/>
                  </a:cubicBezTo>
                  <a:lnTo>
                    <a:pt x="2787" y="3905"/>
                  </a:lnTo>
                  <a:cubicBezTo>
                    <a:pt x="3918" y="3881"/>
                    <a:pt x="5061" y="3977"/>
                    <a:pt x="6192" y="3810"/>
                  </a:cubicBezTo>
                  <a:cubicBezTo>
                    <a:pt x="6656" y="3739"/>
                    <a:pt x="7145" y="3810"/>
                    <a:pt x="7621" y="3810"/>
                  </a:cubicBezTo>
                  <a:cubicBezTo>
                    <a:pt x="7680" y="3810"/>
                    <a:pt x="7740" y="3810"/>
                    <a:pt x="7787" y="3846"/>
                  </a:cubicBezTo>
                  <a:cubicBezTo>
                    <a:pt x="7847" y="3870"/>
                    <a:pt x="7907" y="3941"/>
                    <a:pt x="7907" y="3989"/>
                  </a:cubicBezTo>
                  <a:cubicBezTo>
                    <a:pt x="7907" y="4048"/>
                    <a:pt x="7859" y="4120"/>
                    <a:pt x="7811" y="4167"/>
                  </a:cubicBezTo>
                  <a:cubicBezTo>
                    <a:pt x="7740" y="4215"/>
                    <a:pt x="7633" y="4239"/>
                    <a:pt x="7561" y="4274"/>
                  </a:cubicBezTo>
                  <a:cubicBezTo>
                    <a:pt x="7752" y="4501"/>
                    <a:pt x="7930" y="4739"/>
                    <a:pt x="8121" y="4929"/>
                  </a:cubicBezTo>
                  <a:cubicBezTo>
                    <a:pt x="8609" y="5405"/>
                    <a:pt x="8800" y="6001"/>
                    <a:pt x="8800" y="6656"/>
                  </a:cubicBezTo>
                  <a:lnTo>
                    <a:pt x="8800" y="7001"/>
                  </a:lnTo>
                  <a:cubicBezTo>
                    <a:pt x="8800" y="7739"/>
                    <a:pt x="8835" y="7537"/>
                    <a:pt x="8442" y="8156"/>
                  </a:cubicBezTo>
                  <a:cubicBezTo>
                    <a:pt x="8371" y="8275"/>
                    <a:pt x="8288" y="8394"/>
                    <a:pt x="8216" y="8501"/>
                  </a:cubicBezTo>
                  <a:cubicBezTo>
                    <a:pt x="8407" y="8823"/>
                    <a:pt x="8514" y="9144"/>
                    <a:pt x="8419" y="9513"/>
                  </a:cubicBezTo>
                  <a:cubicBezTo>
                    <a:pt x="8407" y="9573"/>
                    <a:pt x="8454" y="9656"/>
                    <a:pt x="8478" y="9763"/>
                  </a:cubicBezTo>
                  <a:cubicBezTo>
                    <a:pt x="8633" y="9704"/>
                    <a:pt x="8752" y="9656"/>
                    <a:pt x="8871" y="9620"/>
                  </a:cubicBezTo>
                  <a:cubicBezTo>
                    <a:pt x="9002" y="9573"/>
                    <a:pt x="9121" y="9585"/>
                    <a:pt x="9228" y="9692"/>
                  </a:cubicBezTo>
                  <a:lnTo>
                    <a:pt x="9454" y="9918"/>
                  </a:lnTo>
                  <a:cubicBezTo>
                    <a:pt x="9478" y="9882"/>
                    <a:pt x="9490" y="9882"/>
                    <a:pt x="9490" y="9870"/>
                  </a:cubicBezTo>
                  <a:cubicBezTo>
                    <a:pt x="9514" y="9263"/>
                    <a:pt x="9573" y="8632"/>
                    <a:pt x="9454" y="8025"/>
                  </a:cubicBezTo>
                  <a:cubicBezTo>
                    <a:pt x="9419" y="7870"/>
                    <a:pt x="9407" y="7715"/>
                    <a:pt x="9407" y="7549"/>
                  </a:cubicBezTo>
                  <a:cubicBezTo>
                    <a:pt x="9407" y="6620"/>
                    <a:pt x="9419" y="5703"/>
                    <a:pt x="9419" y="4774"/>
                  </a:cubicBezTo>
                  <a:cubicBezTo>
                    <a:pt x="9419" y="4596"/>
                    <a:pt x="9419" y="4441"/>
                    <a:pt x="9395" y="4262"/>
                  </a:cubicBezTo>
                  <a:cubicBezTo>
                    <a:pt x="9311" y="3917"/>
                    <a:pt x="9311" y="3572"/>
                    <a:pt x="9311" y="3227"/>
                  </a:cubicBezTo>
                  <a:cubicBezTo>
                    <a:pt x="9311" y="2905"/>
                    <a:pt x="9359" y="2560"/>
                    <a:pt x="9288" y="2238"/>
                  </a:cubicBezTo>
                  <a:cubicBezTo>
                    <a:pt x="9216" y="1822"/>
                    <a:pt x="9216" y="1405"/>
                    <a:pt x="9192" y="988"/>
                  </a:cubicBezTo>
                  <a:cubicBezTo>
                    <a:pt x="9192" y="845"/>
                    <a:pt x="9181" y="703"/>
                    <a:pt x="9181" y="548"/>
                  </a:cubicBezTo>
                  <a:cubicBezTo>
                    <a:pt x="9109" y="536"/>
                    <a:pt x="9050" y="524"/>
                    <a:pt x="8990" y="524"/>
                  </a:cubicBezTo>
                  <a:cubicBezTo>
                    <a:pt x="6966" y="583"/>
                    <a:pt x="4930" y="583"/>
                    <a:pt x="2846" y="583"/>
                  </a:cubicBezTo>
                  <a:close/>
                  <a:moveTo>
                    <a:pt x="8204" y="6918"/>
                  </a:moveTo>
                  <a:cubicBezTo>
                    <a:pt x="8228" y="6298"/>
                    <a:pt x="8085" y="5727"/>
                    <a:pt x="7621" y="5286"/>
                  </a:cubicBezTo>
                  <a:cubicBezTo>
                    <a:pt x="7609" y="5275"/>
                    <a:pt x="7597" y="5239"/>
                    <a:pt x="7573" y="5215"/>
                  </a:cubicBezTo>
                  <a:cubicBezTo>
                    <a:pt x="7442" y="4977"/>
                    <a:pt x="7240" y="4822"/>
                    <a:pt x="7002" y="4715"/>
                  </a:cubicBezTo>
                  <a:cubicBezTo>
                    <a:pt x="6525" y="4513"/>
                    <a:pt x="6025" y="4441"/>
                    <a:pt x="5525" y="4513"/>
                  </a:cubicBezTo>
                  <a:cubicBezTo>
                    <a:pt x="5049" y="4584"/>
                    <a:pt x="4620" y="4774"/>
                    <a:pt x="4216" y="5013"/>
                  </a:cubicBezTo>
                  <a:cubicBezTo>
                    <a:pt x="4001" y="5132"/>
                    <a:pt x="3823" y="5251"/>
                    <a:pt x="3799" y="5525"/>
                  </a:cubicBezTo>
                  <a:cubicBezTo>
                    <a:pt x="3787" y="5608"/>
                    <a:pt x="3727" y="5703"/>
                    <a:pt x="3680" y="5786"/>
                  </a:cubicBezTo>
                  <a:cubicBezTo>
                    <a:pt x="3525" y="6060"/>
                    <a:pt x="3442" y="6346"/>
                    <a:pt x="3549" y="6656"/>
                  </a:cubicBezTo>
                  <a:cubicBezTo>
                    <a:pt x="3561" y="6703"/>
                    <a:pt x="3561" y="6739"/>
                    <a:pt x="3561" y="6787"/>
                  </a:cubicBezTo>
                  <a:cubicBezTo>
                    <a:pt x="3608" y="7060"/>
                    <a:pt x="3680" y="7322"/>
                    <a:pt x="3704" y="7584"/>
                  </a:cubicBezTo>
                  <a:cubicBezTo>
                    <a:pt x="3739" y="7906"/>
                    <a:pt x="3989" y="8084"/>
                    <a:pt x="4168" y="8299"/>
                  </a:cubicBezTo>
                  <a:cubicBezTo>
                    <a:pt x="4406" y="8632"/>
                    <a:pt x="4716" y="8882"/>
                    <a:pt x="5156" y="8930"/>
                  </a:cubicBezTo>
                  <a:cubicBezTo>
                    <a:pt x="5228" y="8942"/>
                    <a:pt x="5299" y="8954"/>
                    <a:pt x="5347" y="9001"/>
                  </a:cubicBezTo>
                  <a:cubicBezTo>
                    <a:pt x="5537" y="9192"/>
                    <a:pt x="5752" y="9180"/>
                    <a:pt x="5990" y="9096"/>
                  </a:cubicBezTo>
                  <a:cubicBezTo>
                    <a:pt x="6073" y="9061"/>
                    <a:pt x="6180" y="9037"/>
                    <a:pt x="6263" y="9001"/>
                  </a:cubicBezTo>
                  <a:cubicBezTo>
                    <a:pt x="6859" y="8894"/>
                    <a:pt x="7311" y="8537"/>
                    <a:pt x="7728" y="8144"/>
                  </a:cubicBezTo>
                  <a:cubicBezTo>
                    <a:pt x="8038" y="7834"/>
                    <a:pt x="8288" y="7441"/>
                    <a:pt x="8204" y="6918"/>
                  </a:cubicBezTo>
                  <a:close/>
                  <a:moveTo>
                    <a:pt x="10288" y="12418"/>
                  </a:moveTo>
                  <a:cubicBezTo>
                    <a:pt x="10050" y="11656"/>
                    <a:pt x="9573" y="11085"/>
                    <a:pt x="9181" y="10466"/>
                  </a:cubicBezTo>
                  <a:cubicBezTo>
                    <a:pt x="9157" y="10406"/>
                    <a:pt x="9097" y="10347"/>
                    <a:pt x="9050" y="10299"/>
                  </a:cubicBezTo>
                  <a:cubicBezTo>
                    <a:pt x="9002" y="10251"/>
                    <a:pt x="8966" y="10239"/>
                    <a:pt x="8919" y="10204"/>
                  </a:cubicBezTo>
                  <a:cubicBezTo>
                    <a:pt x="8633" y="10251"/>
                    <a:pt x="8454" y="10466"/>
                    <a:pt x="8228" y="10585"/>
                  </a:cubicBezTo>
                  <a:cubicBezTo>
                    <a:pt x="8192" y="10609"/>
                    <a:pt x="8145" y="10716"/>
                    <a:pt x="8157" y="10775"/>
                  </a:cubicBezTo>
                  <a:cubicBezTo>
                    <a:pt x="8168" y="10859"/>
                    <a:pt x="8216" y="10966"/>
                    <a:pt x="8276" y="11037"/>
                  </a:cubicBezTo>
                  <a:cubicBezTo>
                    <a:pt x="8395" y="11216"/>
                    <a:pt x="8526" y="11382"/>
                    <a:pt x="8669" y="11549"/>
                  </a:cubicBezTo>
                  <a:cubicBezTo>
                    <a:pt x="8919" y="11871"/>
                    <a:pt x="9181" y="12204"/>
                    <a:pt x="9454" y="12514"/>
                  </a:cubicBezTo>
                  <a:cubicBezTo>
                    <a:pt x="9514" y="12585"/>
                    <a:pt x="9621" y="12621"/>
                    <a:pt x="9704" y="12680"/>
                  </a:cubicBezTo>
                  <a:cubicBezTo>
                    <a:pt x="9895" y="12597"/>
                    <a:pt x="10073" y="12502"/>
                    <a:pt x="10288" y="12418"/>
                  </a:cubicBezTo>
                  <a:close/>
                  <a:moveTo>
                    <a:pt x="1108" y="2393"/>
                  </a:moveTo>
                  <a:cubicBezTo>
                    <a:pt x="1287" y="2500"/>
                    <a:pt x="1453" y="2453"/>
                    <a:pt x="1620" y="2477"/>
                  </a:cubicBezTo>
                  <a:cubicBezTo>
                    <a:pt x="1787" y="2488"/>
                    <a:pt x="1942" y="2631"/>
                    <a:pt x="2144" y="2512"/>
                  </a:cubicBezTo>
                  <a:cubicBezTo>
                    <a:pt x="2156" y="2238"/>
                    <a:pt x="2203" y="1941"/>
                    <a:pt x="2275" y="1655"/>
                  </a:cubicBezTo>
                  <a:cubicBezTo>
                    <a:pt x="2323" y="1500"/>
                    <a:pt x="2323" y="1322"/>
                    <a:pt x="2275" y="1143"/>
                  </a:cubicBezTo>
                  <a:cubicBezTo>
                    <a:pt x="2084" y="1262"/>
                    <a:pt x="1406" y="1953"/>
                    <a:pt x="1156" y="2238"/>
                  </a:cubicBezTo>
                  <a:cubicBezTo>
                    <a:pt x="1132" y="2274"/>
                    <a:pt x="1120" y="2334"/>
                    <a:pt x="1108" y="2393"/>
                  </a:cubicBezTo>
                  <a:close/>
                  <a:moveTo>
                    <a:pt x="7978" y="9275"/>
                  </a:moveTo>
                  <a:cubicBezTo>
                    <a:pt x="7966" y="9120"/>
                    <a:pt x="7930" y="9001"/>
                    <a:pt x="7752" y="8942"/>
                  </a:cubicBezTo>
                  <a:cubicBezTo>
                    <a:pt x="7597" y="9061"/>
                    <a:pt x="7418" y="9204"/>
                    <a:pt x="7240" y="9323"/>
                  </a:cubicBezTo>
                  <a:cubicBezTo>
                    <a:pt x="7276" y="9477"/>
                    <a:pt x="7371" y="9573"/>
                    <a:pt x="7514" y="9573"/>
                  </a:cubicBezTo>
                  <a:cubicBezTo>
                    <a:pt x="7728" y="9585"/>
                    <a:pt x="7847" y="9406"/>
                    <a:pt x="7978" y="92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ysClr val="windowText" lastClr="000000"/>
                </a:solidFill>
              </a:endParaRPr>
            </a:p>
          </p:txBody>
        </p:sp>
        <p:sp>
          <p:nvSpPr>
            <p:cNvPr id="390" name="Google Shape;390;p30"/>
            <p:cNvSpPr/>
            <p:nvPr/>
          </p:nvSpPr>
          <p:spPr>
            <a:xfrm>
              <a:off x="2623825" y="2430500"/>
              <a:ext cx="109575" cy="16075"/>
            </a:xfrm>
            <a:custGeom>
              <a:avLst/>
              <a:gdLst/>
              <a:ahLst/>
              <a:cxnLst/>
              <a:rect l="l" t="t" r="r" b="b"/>
              <a:pathLst>
                <a:path w="4383" h="643" extrusionOk="0">
                  <a:moveTo>
                    <a:pt x="3787" y="464"/>
                  </a:moveTo>
                  <a:lnTo>
                    <a:pt x="1846" y="464"/>
                  </a:lnTo>
                  <a:cubicBezTo>
                    <a:pt x="1644" y="464"/>
                    <a:pt x="1429" y="500"/>
                    <a:pt x="1203" y="560"/>
                  </a:cubicBezTo>
                  <a:cubicBezTo>
                    <a:pt x="894" y="643"/>
                    <a:pt x="548" y="595"/>
                    <a:pt x="227" y="572"/>
                  </a:cubicBezTo>
                  <a:cubicBezTo>
                    <a:pt x="179" y="572"/>
                    <a:pt x="132" y="560"/>
                    <a:pt x="108" y="524"/>
                  </a:cubicBezTo>
                  <a:cubicBezTo>
                    <a:pt x="60" y="476"/>
                    <a:pt x="1" y="417"/>
                    <a:pt x="1" y="357"/>
                  </a:cubicBezTo>
                  <a:cubicBezTo>
                    <a:pt x="1" y="298"/>
                    <a:pt x="72" y="226"/>
                    <a:pt x="120" y="214"/>
                  </a:cubicBezTo>
                  <a:cubicBezTo>
                    <a:pt x="227" y="179"/>
                    <a:pt x="346" y="167"/>
                    <a:pt x="465" y="167"/>
                  </a:cubicBezTo>
                  <a:cubicBezTo>
                    <a:pt x="739" y="155"/>
                    <a:pt x="1025" y="179"/>
                    <a:pt x="1310" y="48"/>
                  </a:cubicBezTo>
                  <a:cubicBezTo>
                    <a:pt x="1406" y="0"/>
                    <a:pt x="1501" y="36"/>
                    <a:pt x="1608" y="36"/>
                  </a:cubicBezTo>
                  <a:cubicBezTo>
                    <a:pt x="2310" y="36"/>
                    <a:pt x="3013" y="36"/>
                    <a:pt x="3727" y="12"/>
                  </a:cubicBezTo>
                  <a:cubicBezTo>
                    <a:pt x="3870" y="12"/>
                    <a:pt x="4001" y="12"/>
                    <a:pt x="4156" y="36"/>
                  </a:cubicBezTo>
                  <a:cubicBezTo>
                    <a:pt x="4287" y="48"/>
                    <a:pt x="4382" y="143"/>
                    <a:pt x="4382" y="262"/>
                  </a:cubicBezTo>
                  <a:cubicBezTo>
                    <a:pt x="4382" y="357"/>
                    <a:pt x="4299" y="476"/>
                    <a:pt x="4168" y="500"/>
                  </a:cubicBezTo>
                  <a:cubicBezTo>
                    <a:pt x="4037" y="512"/>
                    <a:pt x="3918" y="512"/>
                    <a:pt x="3787" y="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ysClr val="windowText" lastClr="000000"/>
                </a:solidFill>
              </a:endParaRPr>
            </a:p>
          </p:txBody>
        </p:sp>
        <p:sp>
          <p:nvSpPr>
            <p:cNvPr id="391" name="Google Shape;391;p30"/>
            <p:cNvSpPr/>
            <p:nvPr/>
          </p:nvSpPr>
          <p:spPr>
            <a:xfrm>
              <a:off x="2645550" y="2505800"/>
              <a:ext cx="71475" cy="75625"/>
            </a:xfrm>
            <a:custGeom>
              <a:avLst/>
              <a:gdLst/>
              <a:ahLst/>
              <a:cxnLst/>
              <a:rect l="l" t="t" r="r" b="b"/>
              <a:pathLst>
                <a:path w="2859" h="3025" extrusionOk="0">
                  <a:moveTo>
                    <a:pt x="1906" y="2191"/>
                  </a:moveTo>
                  <a:cubicBezTo>
                    <a:pt x="1346" y="2108"/>
                    <a:pt x="1025" y="2132"/>
                    <a:pt x="739" y="2215"/>
                  </a:cubicBezTo>
                  <a:cubicBezTo>
                    <a:pt x="656" y="2322"/>
                    <a:pt x="691" y="2465"/>
                    <a:pt x="668" y="2584"/>
                  </a:cubicBezTo>
                  <a:cubicBezTo>
                    <a:pt x="632" y="2810"/>
                    <a:pt x="537" y="2965"/>
                    <a:pt x="382" y="2977"/>
                  </a:cubicBezTo>
                  <a:cubicBezTo>
                    <a:pt x="239" y="2989"/>
                    <a:pt x="84" y="2822"/>
                    <a:pt x="36" y="2584"/>
                  </a:cubicBezTo>
                  <a:cubicBezTo>
                    <a:pt x="25" y="2513"/>
                    <a:pt x="1" y="2441"/>
                    <a:pt x="25" y="2382"/>
                  </a:cubicBezTo>
                  <a:cubicBezTo>
                    <a:pt x="179" y="1953"/>
                    <a:pt x="215" y="1489"/>
                    <a:pt x="429" y="1072"/>
                  </a:cubicBezTo>
                  <a:cubicBezTo>
                    <a:pt x="537" y="858"/>
                    <a:pt x="632" y="667"/>
                    <a:pt x="739" y="465"/>
                  </a:cubicBezTo>
                  <a:cubicBezTo>
                    <a:pt x="906" y="131"/>
                    <a:pt x="1263" y="0"/>
                    <a:pt x="1560" y="179"/>
                  </a:cubicBezTo>
                  <a:cubicBezTo>
                    <a:pt x="1882" y="381"/>
                    <a:pt x="2168" y="655"/>
                    <a:pt x="2227" y="1084"/>
                  </a:cubicBezTo>
                  <a:cubicBezTo>
                    <a:pt x="2227" y="1131"/>
                    <a:pt x="2227" y="1179"/>
                    <a:pt x="2263" y="1203"/>
                  </a:cubicBezTo>
                  <a:cubicBezTo>
                    <a:pt x="2394" y="1548"/>
                    <a:pt x="2537" y="1893"/>
                    <a:pt x="2692" y="2227"/>
                  </a:cubicBezTo>
                  <a:cubicBezTo>
                    <a:pt x="2715" y="2310"/>
                    <a:pt x="2763" y="2382"/>
                    <a:pt x="2799" y="2465"/>
                  </a:cubicBezTo>
                  <a:cubicBezTo>
                    <a:pt x="2858" y="2608"/>
                    <a:pt x="2823" y="2727"/>
                    <a:pt x="2751" y="2846"/>
                  </a:cubicBezTo>
                  <a:cubicBezTo>
                    <a:pt x="2644" y="3001"/>
                    <a:pt x="2418" y="3024"/>
                    <a:pt x="2299" y="2870"/>
                  </a:cubicBezTo>
                  <a:cubicBezTo>
                    <a:pt x="2215" y="2751"/>
                    <a:pt x="2144" y="2608"/>
                    <a:pt x="2061" y="2465"/>
                  </a:cubicBezTo>
                  <a:cubicBezTo>
                    <a:pt x="2001" y="2370"/>
                    <a:pt x="1941" y="2274"/>
                    <a:pt x="1906" y="2191"/>
                  </a:cubicBezTo>
                  <a:close/>
                  <a:moveTo>
                    <a:pt x="1251" y="822"/>
                  </a:moveTo>
                  <a:cubicBezTo>
                    <a:pt x="1132" y="1072"/>
                    <a:pt x="1060" y="1298"/>
                    <a:pt x="1037" y="1548"/>
                  </a:cubicBezTo>
                  <a:cubicBezTo>
                    <a:pt x="1251" y="1572"/>
                    <a:pt x="1441" y="1608"/>
                    <a:pt x="1632" y="1512"/>
                  </a:cubicBezTo>
                  <a:cubicBezTo>
                    <a:pt x="1584" y="1239"/>
                    <a:pt x="1632" y="953"/>
                    <a:pt x="1251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14D3BF60-C317-EA8C-3982-F5A4067E913E}"/>
              </a:ext>
            </a:extLst>
          </p:cNvPr>
          <p:cNvSpPr/>
          <p:nvPr/>
        </p:nvSpPr>
        <p:spPr>
          <a:xfrm>
            <a:off x="38290" y="109874"/>
            <a:ext cx="2769181" cy="9806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ysClr val="windowText" lastClr="000000"/>
                </a:solidFill>
              </a:rPr>
              <a:t>BẤT PHƯƠNG TRÌNH BẬC NHẤT HAI ẨN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1F729158-3B93-25DE-91D9-C18C76C30EFE}"/>
              </a:ext>
            </a:extLst>
          </p:cNvPr>
          <p:cNvSpPr/>
          <p:nvPr/>
        </p:nvSpPr>
        <p:spPr>
          <a:xfrm>
            <a:off x="3144807" y="513571"/>
            <a:ext cx="2997262" cy="9195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ysClr val="windowText" lastClr="000000"/>
                </a:solidFill>
              </a:rPr>
              <a:t>HỆ BẤT PHƯƠNG TRÌNH BẬC NHẤT HAI ẨN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FA0ABB3E-4105-80E3-252F-9D2610F33B3E}"/>
              </a:ext>
            </a:extLst>
          </p:cNvPr>
          <p:cNvSpPr/>
          <p:nvPr/>
        </p:nvSpPr>
        <p:spPr>
          <a:xfrm>
            <a:off x="701518" y="2119243"/>
            <a:ext cx="2997263" cy="9806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600" dirty="0" err="1">
                <a:solidFill>
                  <a:sysClr val="windowText" lastClr="000000"/>
                </a:solidFill>
              </a:rPr>
              <a:t>Hệ</a:t>
            </a:r>
            <a:r>
              <a:rPr lang="en-US" sz="1600" dirty="0">
                <a:solidFill>
                  <a:sysClr val="windowText" lastClr="000000"/>
                </a:solidFill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</a:rPr>
              <a:t>hai</a:t>
            </a:r>
            <a:r>
              <a:rPr lang="en-US" sz="1600" dirty="0">
                <a:solidFill>
                  <a:sysClr val="windowText" lastClr="000000"/>
                </a:solidFill>
              </a:rPr>
              <a:t> hay </a:t>
            </a:r>
            <a:r>
              <a:rPr lang="en-US" sz="1600" dirty="0" err="1">
                <a:solidFill>
                  <a:sysClr val="windowText" lastClr="000000"/>
                </a:solidFill>
              </a:rPr>
              <a:t>nhiều</a:t>
            </a:r>
            <a:r>
              <a:rPr lang="en-US" sz="1600" dirty="0">
                <a:solidFill>
                  <a:sysClr val="windowText" lastClr="000000"/>
                </a:solidFill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</a:rPr>
              <a:t>bất</a:t>
            </a:r>
            <a:r>
              <a:rPr lang="en-US" sz="1600" dirty="0">
                <a:solidFill>
                  <a:sysClr val="windowText" lastClr="000000"/>
                </a:solidFill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</a:rPr>
              <a:t>phương</a:t>
            </a:r>
            <a:r>
              <a:rPr lang="en-US" sz="1600" dirty="0">
                <a:solidFill>
                  <a:sysClr val="windowText" lastClr="000000"/>
                </a:solidFill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</a:rPr>
              <a:t>trình</a:t>
            </a:r>
            <a:r>
              <a:rPr lang="en-US" sz="1600" dirty="0">
                <a:solidFill>
                  <a:sysClr val="windowText" lastClr="000000"/>
                </a:solidFill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</a:rPr>
              <a:t>bậc</a:t>
            </a:r>
            <a:r>
              <a:rPr lang="en-US" sz="1600" dirty="0">
                <a:solidFill>
                  <a:sysClr val="windowText" lastClr="000000"/>
                </a:solidFill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</a:rPr>
              <a:t>nhất</a:t>
            </a:r>
            <a:r>
              <a:rPr lang="en-US" sz="1600" dirty="0">
                <a:solidFill>
                  <a:sysClr val="windowText" lastClr="000000"/>
                </a:solidFill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</a:rPr>
              <a:t>hai</a:t>
            </a:r>
            <a:r>
              <a:rPr lang="en-US" sz="1600" dirty="0">
                <a:solidFill>
                  <a:sysClr val="windowText" lastClr="000000"/>
                </a:solidFill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</a:rPr>
              <a:t>ẩn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ình chữ nhật: Góc Tròn 10">
                <a:extLst>
                  <a:ext uri="{FF2B5EF4-FFF2-40B4-BE49-F238E27FC236}">
                    <a16:creationId xmlns:a16="http://schemas.microsoft.com/office/drawing/2014/main" id="{8129A8F5-E23B-2E1C-8D94-408F452CC148}"/>
                  </a:ext>
                </a:extLst>
              </p:cNvPr>
              <p:cNvSpPr/>
              <p:nvPr/>
            </p:nvSpPr>
            <p:spPr>
              <a:xfrm>
                <a:off x="763383" y="3430602"/>
                <a:ext cx="2997263" cy="152062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1600" dirty="0">
                    <a:solidFill>
                      <a:sysClr val="windowText" lastClr="000000"/>
                    </a:solidFill>
                  </a:rPr>
                  <a:t>Cặp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số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; 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là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nghiệm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của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hệ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khi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; 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đồng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thời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là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nghiệm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của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tất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cả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các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bất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phương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trình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trong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hệ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đó</a:t>
                </a:r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1" name="Hình chữ nhật: Góc Tròn 10">
                <a:extLst>
                  <a:ext uri="{FF2B5EF4-FFF2-40B4-BE49-F238E27FC236}">
                    <a16:creationId xmlns:a16="http://schemas.microsoft.com/office/drawing/2014/main" id="{8129A8F5-E23B-2E1C-8D94-408F452CC1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83" y="3430602"/>
                <a:ext cx="2997263" cy="1520620"/>
              </a:xfrm>
              <a:prstGeom prst="roundRect">
                <a:avLst/>
              </a:prstGeom>
              <a:blipFill>
                <a:blip r:embed="rId3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ình chữ nhật: Góc Tròn 11">
                <a:extLst>
                  <a:ext uri="{FF2B5EF4-FFF2-40B4-BE49-F238E27FC236}">
                    <a16:creationId xmlns:a16="http://schemas.microsoft.com/office/drawing/2014/main" id="{215B2D35-E0A3-610C-C91B-4740CD7F7858}"/>
                  </a:ext>
                </a:extLst>
              </p:cNvPr>
              <p:cNvSpPr/>
              <p:nvPr/>
            </p:nvSpPr>
            <p:spPr>
              <a:xfrm>
                <a:off x="4880414" y="1902553"/>
                <a:ext cx="4259476" cy="3176251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1600" dirty="0">
                    <a:solidFill>
                      <a:sysClr val="windowText" lastClr="000000"/>
                    </a:solidFill>
                  </a:rPr>
                  <a:t>Biểu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diễn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miền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nghiệm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của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bất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phương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trình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trên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mặt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phẳng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toạ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độ</a:t>
                </a:r>
                <a:endParaRPr lang="en-US" sz="1600" dirty="0">
                  <a:solidFill>
                    <a:sysClr val="windowText" lastClr="0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600" dirty="0" err="1">
                    <a:solidFill>
                      <a:sysClr val="windowText" lastClr="000000"/>
                    </a:solidFill>
                  </a:rPr>
                  <a:t>Trên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cùng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một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mặt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phẳng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toạ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độ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, ta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xác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định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miền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nghiệm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của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mỗi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bất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phương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trình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bậc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nhất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hai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ẩn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và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gạch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bỏ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các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phần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còn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lại</a:t>
                </a:r>
                <a:endParaRPr lang="en-US" sz="1600" dirty="0">
                  <a:solidFill>
                    <a:sysClr val="windowText" lastClr="0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600" dirty="0" err="1">
                    <a:solidFill>
                      <a:sysClr val="windowText" lastClr="000000"/>
                    </a:solidFill>
                  </a:rPr>
                  <a:t>Miền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còn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lại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không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bị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gạch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là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miền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nghiệm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của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hệ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bất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phương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trình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đã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cho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2" name="Hình chữ nhật: Góc Tròn 11">
                <a:extLst>
                  <a:ext uri="{FF2B5EF4-FFF2-40B4-BE49-F238E27FC236}">
                    <a16:creationId xmlns:a16="http://schemas.microsoft.com/office/drawing/2014/main" id="{215B2D35-E0A3-610C-C91B-4740CD7F78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414" y="1902553"/>
                <a:ext cx="4259476" cy="317625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Đường kết nối: Mũi tên Gấp khúc 13">
            <a:extLst>
              <a:ext uri="{FF2B5EF4-FFF2-40B4-BE49-F238E27FC236}">
                <a16:creationId xmlns:a16="http://schemas.microsoft.com/office/drawing/2014/main" id="{1022D76D-2DDA-F673-AC01-799B8FCB9A5D}"/>
              </a:ext>
            </a:extLst>
          </p:cNvPr>
          <p:cNvCxnSpPr>
            <a:stCxn id="8" idx="2"/>
            <a:endCxn id="9" idx="1"/>
          </p:cNvCxnSpPr>
          <p:nvPr/>
        </p:nvCxnSpPr>
        <p:spPr>
          <a:xfrm rot="5400000" flipH="1" flipV="1">
            <a:off x="2225284" y="170960"/>
            <a:ext cx="117120" cy="1721926"/>
          </a:xfrm>
          <a:prstGeom prst="bentConnector4">
            <a:avLst>
              <a:gd name="adj1" fmla="val -195184"/>
              <a:gd name="adj2" fmla="val 90205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Đường kết nối: Mũi tên Gấp khúc 21">
            <a:extLst>
              <a:ext uri="{FF2B5EF4-FFF2-40B4-BE49-F238E27FC236}">
                <a16:creationId xmlns:a16="http://schemas.microsoft.com/office/drawing/2014/main" id="{C5E3AB75-D664-C585-0EA7-DDCE58D1915B}"/>
              </a:ext>
            </a:extLst>
          </p:cNvPr>
          <p:cNvCxnSpPr>
            <a:stCxn id="9" idx="2"/>
            <a:endCxn id="10" idx="3"/>
          </p:cNvCxnSpPr>
          <p:nvPr/>
        </p:nvCxnSpPr>
        <p:spPr>
          <a:xfrm rot="5400000">
            <a:off x="3582914" y="1549023"/>
            <a:ext cx="1176393" cy="944657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Đường kết nối: Mũi tên Gấp khúc 28">
            <a:extLst>
              <a:ext uri="{FF2B5EF4-FFF2-40B4-BE49-F238E27FC236}">
                <a16:creationId xmlns:a16="http://schemas.microsoft.com/office/drawing/2014/main" id="{1AB61D0F-CFFA-BE4C-5E4C-906A717186FA}"/>
              </a:ext>
            </a:extLst>
          </p:cNvPr>
          <p:cNvCxnSpPr>
            <a:stCxn id="9" idx="2"/>
            <a:endCxn id="11" idx="3"/>
          </p:cNvCxnSpPr>
          <p:nvPr/>
        </p:nvCxnSpPr>
        <p:spPr>
          <a:xfrm rot="5400000">
            <a:off x="2823164" y="2370637"/>
            <a:ext cx="2757757" cy="882792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Đường kết nối: Mũi tên Gấp khúc 30">
            <a:extLst>
              <a:ext uri="{FF2B5EF4-FFF2-40B4-BE49-F238E27FC236}">
                <a16:creationId xmlns:a16="http://schemas.microsoft.com/office/drawing/2014/main" id="{177EBC30-E84B-09F8-8AF1-BC8B881E0598}"/>
              </a:ext>
            </a:extLst>
          </p:cNvPr>
          <p:cNvCxnSpPr>
            <a:stCxn id="9" idx="2"/>
            <a:endCxn id="12" idx="1"/>
          </p:cNvCxnSpPr>
          <p:nvPr/>
        </p:nvCxnSpPr>
        <p:spPr>
          <a:xfrm rot="16200000" flipH="1">
            <a:off x="3733164" y="2343429"/>
            <a:ext cx="2057524" cy="236976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1"/>
          <p:cNvSpPr/>
          <p:nvPr/>
        </p:nvSpPr>
        <p:spPr>
          <a:xfrm rot="2006702">
            <a:off x="26132" y="115394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矩形: 圆角 6">
            <a:extLst>
              <a:ext uri="{FF2B5EF4-FFF2-40B4-BE49-F238E27FC236}">
                <a16:creationId xmlns:a16="http://schemas.microsoft.com/office/drawing/2014/main" id="{DFD8CDB0-FF92-54A8-E733-68E252CE5E07}"/>
              </a:ext>
            </a:extLst>
          </p:cNvPr>
          <p:cNvSpPr/>
          <p:nvPr/>
        </p:nvSpPr>
        <p:spPr>
          <a:xfrm>
            <a:off x="3207774" y="58021"/>
            <a:ext cx="2447134" cy="72097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58BDFBAB-D4B7-3190-985D-034BBF8009AC}"/>
              </a:ext>
            </a:extLst>
          </p:cNvPr>
          <p:cNvSpPr txBox="1"/>
          <p:nvPr/>
        </p:nvSpPr>
        <p:spPr>
          <a:xfrm>
            <a:off x="320545" y="896236"/>
            <a:ext cx="7894995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800" b="1" dirty="0">
                <a:solidFill>
                  <a:schemeClr val="tx2">
                    <a:lumMod val="1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 1 (SGK-tr.30) </a:t>
            </a:r>
            <a:r>
              <a:rPr lang="nl-NL" sz="1800" dirty="0">
                <a:solidFill>
                  <a:schemeClr val="tx2">
                    <a:lumMod val="1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nl-NL" sz="1800" dirty="0">
                <a:solidFill>
                  <a:schemeClr val="tx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iểu diễn miền nghiệm của mỗi bất phương trình sau </a:t>
            </a:r>
            <a:endParaRPr lang="en-US" sz="1800" dirty="0">
              <a:solidFill>
                <a:schemeClr val="tx2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82FCCAC8-0EB7-88A5-112A-DC0C4CA3FCCB}"/>
                  </a:ext>
                </a:extLst>
              </p:cNvPr>
              <p:cNvSpPr txBox="1"/>
              <p:nvPr/>
            </p:nvSpPr>
            <p:spPr>
              <a:xfrm>
                <a:off x="320545" y="1438064"/>
                <a:ext cx="156056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8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fr-FR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fr-FR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fr-FR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fr-FR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fr-FR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&gt;3</m:t>
                    </m:r>
                  </m:oMath>
                </a14:m>
                <a:endParaRPr lang="en-US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82FCCAC8-0EB7-88A5-112A-DC0C4CA3F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45" y="1438064"/>
                <a:ext cx="1560562" cy="369332"/>
              </a:xfrm>
              <a:prstGeom prst="rect">
                <a:avLst/>
              </a:prstGeom>
              <a:blipFill>
                <a:blip r:embed="rId3"/>
                <a:stretch>
                  <a:fillRect l="-351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D511A579-F775-2377-CB7E-0A94E18A97B5}"/>
                  </a:ext>
                </a:extLst>
              </p:cNvPr>
              <p:cNvSpPr txBox="1"/>
              <p:nvPr/>
            </p:nvSpPr>
            <p:spPr>
              <a:xfrm>
                <a:off x="320545" y="1908661"/>
                <a:ext cx="4887247" cy="31547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Vẽ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:3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–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 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(0;– 3) </m:t>
                    </m:r>
                  </m:oMath>
                </a14:m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(1;0)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(0;0)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Ta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3. 0 –0=0&lt;3 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lí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</a:rPr>
                  <a:t>Vậy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</a:rPr>
                  <a:t>miền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</a:rPr>
                  <a:t>nghiệm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</a:rPr>
                  <a:t>của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</a:rPr>
                  <a:t>bất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</a:rPr>
                  <a:t>phương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</a:rPr>
                  <a:t>trình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endParaRPr lang="en-US" sz="18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&gt;3 </m:t>
                    </m:r>
                  </m:oMath>
                </a14:m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</a:rPr>
                  <a:t>là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</a:rPr>
                  <a:t>nửa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</a:rPr>
                  <a:t>mặt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</a:rPr>
                  <a:t>phẳng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</a:rPr>
                  <a:t>không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</a:rPr>
                  <a:t>bị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</a:rPr>
                  <a:t>gạch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</a:rPr>
                  <a:t>không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</a:rPr>
                  <a:t>chứa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</a:rPr>
                  <a:t>điểm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(0;0) </m:t>
                    </m:r>
                  </m:oMath>
                </a14:m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</a:rPr>
                  <a:t>không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</a:rPr>
                  <a:t>kể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</a:rPr>
                  <a:t>đường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</a:rPr>
                  <a:t>thẳng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</a:rPr>
                  <a:t>.</a:t>
                </a:r>
                <a:endParaRPr lang="en-US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D511A579-F775-2377-CB7E-0A94E18A9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45" y="1908661"/>
                <a:ext cx="4887247" cy="3154710"/>
              </a:xfrm>
              <a:prstGeom prst="rect">
                <a:avLst/>
              </a:prstGeom>
              <a:blipFill>
                <a:blip r:embed="rId4"/>
                <a:stretch>
                  <a:fillRect l="-1124" r="-375" b="-2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49">
            <a:extLst>
              <a:ext uri="{FF2B5EF4-FFF2-40B4-BE49-F238E27FC236}">
                <a16:creationId xmlns:a16="http://schemas.microsoft.com/office/drawing/2014/main" id="{6D9C6C56-BC22-25AF-E9A0-0DEDD57A3B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295" y="1362159"/>
            <a:ext cx="3540975" cy="3723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Google Shape;491;p33"/>
          <p:cNvGrpSpPr/>
          <p:nvPr/>
        </p:nvGrpSpPr>
        <p:grpSpPr>
          <a:xfrm>
            <a:off x="4712036" y="148711"/>
            <a:ext cx="613895" cy="521910"/>
            <a:chOff x="1168000" y="1750950"/>
            <a:chExt cx="405425" cy="344700"/>
          </a:xfrm>
        </p:grpSpPr>
        <p:sp>
          <p:nvSpPr>
            <p:cNvPr id="492" name="Google Shape;492;p33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3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3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3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3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3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5" name="Google Shape;505;p33"/>
          <p:cNvGrpSpPr/>
          <p:nvPr/>
        </p:nvGrpSpPr>
        <p:grpSpPr>
          <a:xfrm rot="-1004326">
            <a:off x="8215241" y="283280"/>
            <a:ext cx="528035" cy="355115"/>
            <a:chOff x="6429375" y="2405775"/>
            <a:chExt cx="528050" cy="355125"/>
          </a:xfrm>
        </p:grpSpPr>
        <p:sp>
          <p:nvSpPr>
            <p:cNvPr id="506" name="Google Shape;506;p33"/>
            <p:cNvSpPr/>
            <p:nvPr/>
          </p:nvSpPr>
          <p:spPr>
            <a:xfrm>
              <a:off x="6499025" y="2449250"/>
              <a:ext cx="219100" cy="294700"/>
            </a:xfrm>
            <a:custGeom>
              <a:avLst/>
              <a:gdLst/>
              <a:ahLst/>
              <a:cxnLst/>
              <a:rect l="l" t="t" r="r" b="b"/>
              <a:pathLst>
                <a:path w="8764" h="11788" extrusionOk="0">
                  <a:moveTo>
                    <a:pt x="8680" y="0"/>
                  </a:moveTo>
                  <a:cubicBezTo>
                    <a:pt x="8680" y="357"/>
                    <a:pt x="8692" y="619"/>
                    <a:pt x="8680" y="893"/>
                  </a:cubicBezTo>
                  <a:cubicBezTo>
                    <a:pt x="8382" y="4489"/>
                    <a:pt x="8763" y="8108"/>
                    <a:pt x="8596" y="11787"/>
                  </a:cubicBezTo>
                  <a:cubicBezTo>
                    <a:pt x="8358" y="11692"/>
                    <a:pt x="8203" y="11632"/>
                    <a:pt x="8049" y="11573"/>
                  </a:cubicBezTo>
                  <a:cubicBezTo>
                    <a:pt x="7108" y="11144"/>
                    <a:pt x="6179" y="10716"/>
                    <a:pt x="5227" y="10299"/>
                  </a:cubicBezTo>
                  <a:cubicBezTo>
                    <a:pt x="4048" y="9775"/>
                    <a:pt x="2858" y="9287"/>
                    <a:pt x="1667" y="8775"/>
                  </a:cubicBezTo>
                  <a:cubicBezTo>
                    <a:pt x="1215" y="8585"/>
                    <a:pt x="786" y="8346"/>
                    <a:pt x="333" y="8156"/>
                  </a:cubicBezTo>
                  <a:cubicBezTo>
                    <a:pt x="83" y="8049"/>
                    <a:pt x="0" y="7870"/>
                    <a:pt x="0" y="7608"/>
                  </a:cubicBezTo>
                  <a:cubicBezTo>
                    <a:pt x="12" y="6775"/>
                    <a:pt x="24" y="5918"/>
                    <a:pt x="24" y="5072"/>
                  </a:cubicBezTo>
                  <a:cubicBezTo>
                    <a:pt x="24" y="4763"/>
                    <a:pt x="143" y="4572"/>
                    <a:pt x="405" y="4405"/>
                  </a:cubicBezTo>
                  <a:cubicBezTo>
                    <a:pt x="1060" y="4001"/>
                    <a:pt x="1691" y="3596"/>
                    <a:pt x="2334" y="3179"/>
                  </a:cubicBezTo>
                  <a:cubicBezTo>
                    <a:pt x="4179" y="1988"/>
                    <a:pt x="6144" y="1036"/>
                    <a:pt x="8156" y="143"/>
                  </a:cubicBezTo>
                  <a:cubicBezTo>
                    <a:pt x="8275" y="107"/>
                    <a:pt x="8406" y="72"/>
                    <a:pt x="8680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3"/>
            <p:cNvSpPr/>
            <p:nvPr/>
          </p:nvSpPr>
          <p:spPr>
            <a:xfrm>
              <a:off x="6440675" y="2537350"/>
              <a:ext cx="48550" cy="146175"/>
            </a:xfrm>
            <a:custGeom>
              <a:avLst/>
              <a:gdLst/>
              <a:ahLst/>
              <a:cxnLst/>
              <a:rect l="l" t="t" r="r" b="b"/>
              <a:pathLst>
                <a:path w="1942" h="5847" extrusionOk="0">
                  <a:moveTo>
                    <a:pt x="1917" y="3334"/>
                  </a:moveTo>
                  <a:lnTo>
                    <a:pt x="1917" y="5215"/>
                  </a:lnTo>
                  <a:cubicBezTo>
                    <a:pt x="1917" y="5715"/>
                    <a:pt x="1846" y="5811"/>
                    <a:pt x="1346" y="5823"/>
                  </a:cubicBezTo>
                  <a:cubicBezTo>
                    <a:pt x="36" y="5846"/>
                    <a:pt x="191" y="5751"/>
                    <a:pt x="131" y="4739"/>
                  </a:cubicBezTo>
                  <a:cubicBezTo>
                    <a:pt x="72" y="3787"/>
                    <a:pt x="24" y="2834"/>
                    <a:pt x="12" y="1858"/>
                  </a:cubicBezTo>
                  <a:cubicBezTo>
                    <a:pt x="0" y="1477"/>
                    <a:pt x="72" y="1084"/>
                    <a:pt x="120" y="703"/>
                  </a:cubicBezTo>
                  <a:cubicBezTo>
                    <a:pt x="120" y="655"/>
                    <a:pt x="131" y="631"/>
                    <a:pt x="131" y="584"/>
                  </a:cubicBezTo>
                  <a:cubicBezTo>
                    <a:pt x="191" y="310"/>
                    <a:pt x="381" y="274"/>
                    <a:pt x="608" y="238"/>
                  </a:cubicBezTo>
                  <a:cubicBezTo>
                    <a:pt x="977" y="191"/>
                    <a:pt x="1370" y="0"/>
                    <a:pt x="1739" y="250"/>
                  </a:cubicBezTo>
                  <a:cubicBezTo>
                    <a:pt x="1810" y="298"/>
                    <a:pt x="1810" y="465"/>
                    <a:pt x="1822" y="584"/>
                  </a:cubicBezTo>
                  <a:cubicBezTo>
                    <a:pt x="1870" y="1501"/>
                    <a:pt x="1917" y="2417"/>
                    <a:pt x="1941" y="3334"/>
                  </a:cubicBezTo>
                  <a:cubicBezTo>
                    <a:pt x="1929" y="3322"/>
                    <a:pt x="1929" y="3334"/>
                    <a:pt x="1917" y="3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3"/>
            <p:cNvSpPr/>
            <p:nvPr/>
          </p:nvSpPr>
          <p:spPr>
            <a:xfrm>
              <a:off x="6837450" y="2423950"/>
              <a:ext cx="104800" cy="314350"/>
            </a:xfrm>
            <a:custGeom>
              <a:avLst/>
              <a:gdLst/>
              <a:ahLst/>
              <a:cxnLst/>
              <a:rect l="l" t="t" r="r" b="b"/>
              <a:pathLst>
                <a:path w="4192" h="12574" extrusionOk="0">
                  <a:moveTo>
                    <a:pt x="358" y="11680"/>
                  </a:moveTo>
                  <a:cubicBezTo>
                    <a:pt x="453" y="11513"/>
                    <a:pt x="560" y="11359"/>
                    <a:pt x="643" y="11192"/>
                  </a:cubicBezTo>
                  <a:cubicBezTo>
                    <a:pt x="1013" y="10573"/>
                    <a:pt x="1239" y="9906"/>
                    <a:pt x="1286" y="9192"/>
                  </a:cubicBezTo>
                  <a:cubicBezTo>
                    <a:pt x="1370" y="7632"/>
                    <a:pt x="1453" y="6060"/>
                    <a:pt x="1048" y="4524"/>
                  </a:cubicBezTo>
                  <a:cubicBezTo>
                    <a:pt x="834" y="3739"/>
                    <a:pt x="512" y="2977"/>
                    <a:pt x="179" y="2215"/>
                  </a:cubicBezTo>
                  <a:cubicBezTo>
                    <a:pt x="0" y="1810"/>
                    <a:pt x="36" y="1512"/>
                    <a:pt x="346" y="1215"/>
                  </a:cubicBezTo>
                  <a:cubicBezTo>
                    <a:pt x="691" y="893"/>
                    <a:pt x="1013" y="560"/>
                    <a:pt x="1346" y="226"/>
                  </a:cubicBezTo>
                  <a:cubicBezTo>
                    <a:pt x="1572" y="0"/>
                    <a:pt x="1775" y="48"/>
                    <a:pt x="2013" y="202"/>
                  </a:cubicBezTo>
                  <a:cubicBezTo>
                    <a:pt x="2715" y="714"/>
                    <a:pt x="3072" y="1453"/>
                    <a:pt x="3334" y="2227"/>
                  </a:cubicBezTo>
                  <a:cubicBezTo>
                    <a:pt x="3989" y="4120"/>
                    <a:pt x="4191" y="6072"/>
                    <a:pt x="3977" y="8061"/>
                  </a:cubicBezTo>
                  <a:cubicBezTo>
                    <a:pt x="3846" y="9251"/>
                    <a:pt x="3513" y="10359"/>
                    <a:pt x="2941" y="11394"/>
                  </a:cubicBezTo>
                  <a:cubicBezTo>
                    <a:pt x="2727" y="11775"/>
                    <a:pt x="2429" y="12097"/>
                    <a:pt x="2167" y="12430"/>
                  </a:cubicBezTo>
                  <a:cubicBezTo>
                    <a:pt x="2084" y="12514"/>
                    <a:pt x="1905" y="12573"/>
                    <a:pt x="1810" y="12549"/>
                  </a:cubicBezTo>
                  <a:cubicBezTo>
                    <a:pt x="1298" y="12383"/>
                    <a:pt x="751" y="12204"/>
                    <a:pt x="358" y="11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3"/>
            <p:cNvSpPr/>
            <p:nvPr/>
          </p:nvSpPr>
          <p:spPr>
            <a:xfrm>
              <a:off x="6760950" y="2507875"/>
              <a:ext cx="71750" cy="185775"/>
            </a:xfrm>
            <a:custGeom>
              <a:avLst/>
              <a:gdLst/>
              <a:ahLst/>
              <a:cxnLst/>
              <a:rect l="l" t="t" r="r" b="b"/>
              <a:pathLst>
                <a:path w="2870" h="7431" extrusionOk="0">
                  <a:moveTo>
                    <a:pt x="1203" y="1"/>
                  </a:moveTo>
                  <a:cubicBezTo>
                    <a:pt x="2525" y="1191"/>
                    <a:pt x="2870" y="5918"/>
                    <a:pt x="1775" y="7430"/>
                  </a:cubicBezTo>
                  <a:cubicBezTo>
                    <a:pt x="1239" y="7371"/>
                    <a:pt x="822" y="7037"/>
                    <a:pt x="417" y="6704"/>
                  </a:cubicBezTo>
                  <a:cubicBezTo>
                    <a:pt x="132" y="6454"/>
                    <a:pt x="251" y="6120"/>
                    <a:pt x="298" y="5811"/>
                  </a:cubicBezTo>
                  <a:cubicBezTo>
                    <a:pt x="429" y="4882"/>
                    <a:pt x="441" y="3977"/>
                    <a:pt x="298" y="3061"/>
                  </a:cubicBezTo>
                  <a:cubicBezTo>
                    <a:pt x="227" y="2596"/>
                    <a:pt x="191" y="2120"/>
                    <a:pt x="84" y="1656"/>
                  </a:cubicBezTo>
                  <a:cubicBezTo>
                    <a:pt x="1" y="1275"/>
                    <a:pt x="120" y="953"/>
                    <a:pt x="382" y="703"/>
                  </a:cubicBezTo>
                  <a:cubicBezTo>
                    <a:pt x="644" y="477"/>
                    <a:pt x="905" y="263"/>
                    <a:pt x="1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3"/>
            <p:cNvSpPr/>
            <p:nvPr/>
          </p:nvSpPr>
          <p:spPr>
            <a:xfrm>
              <a:off x="6429375" y="2433475"/>
              <a:ext cx="300950" cy="327425"/>
            </a:xfrm>
            <a:custGeom>
              <a:avLst/>
              <a:gdLst/>
              <a:ahLst/>
              <a:cxnLst/>
              <a:rect l="l" t="t" r="r" b="b"/>
              <a:pathLst>
                <a:path w="12038" h="13097" extrusionOk="0">
                  <a:moveTo>
                    <a:pt x="12013" y="679"/>
                  </a:moveTo>
                  <a:cubicBezTo>
                    <a:pt x="12013" y="405"/>
                    <a:pt x="12002" y="214"/>
                    <a:pt x="11882" y="95"/>
                  </a:cubicBezTo>
                  <a:cubicBezTo>
                    <a:pt x="11823" y="36"/>
                    <a:pt x="11728" y="0"/>
                    <a:pt x="11644" y="0"/>
                  </a:cubicBezTo>
                  <a:cubicBezTo>
                    <a:pt x="11525" y="0"/>
                    <a:pt x="11382" y="48"/>
                    <a:pt x="11180" y="143"/>
                  </a:cubicBezTo>
                  <a:cubicBezTo>
                    <a:pt x="10870" y="286"/>
                    <a:pt x="10549" y="417"/>
                    <a:pt x="10239" y="572"/>
                  </a:cubicBezTo>
                  <a:cubicBezTo>
                    <a:pt x="9882" y="738"/>
                    <a:pt x="9513" y="917"/>
                    <a:pt x="9156" y="1072"/>
                  </a:cubicBezTo>
                  <a:cubicBezTo>
                    <a:pt x="7596" y="1774"/>
                    <a:pt x="6060" y="2619"/>
                    <a:pt x="4465" y="3679"/>
                  </a:cubicBezTo>
                  <a:cubicBezTo>
                    <a:pt x="3989" y="3989"/>
                    <a:pt x="3500" y="4322"/>
                    <a:pt x="2917" y="4513"/>
                  </a:cubicBezTo>
                  <a:cubicBezTo>
                    <a:pt x="2917" y="4501"/>
                    <a:pt x="2917" y="4501"/>
                    <a:pt x="2905" y="4489"/>
                  </a:cubicBezTo>
                  <a:cubicBezTo>
                    <a:pt x="2869" y="4382"/>
                    <a:pt x="2846" y="4286"/>
                    <a:pt x="2846" y="4203"/>
                  </a:cubicBezTo>
                  <a:cubicBezTo>
                    <a:pt x="2834" y="3834"/>
                    <a:pt x="2631" y="3631"/>
                    <a:pt x="2298" y="3631"/>
                  </a:cubicBezTo>
                  <a:lnTo>
                    <a:pt x="2191" y="3631"/>
                  </a:lnTo>
                  <a:lnTo>
                    <a:pt x="1976" y="3667"/>
                  </a:lnTo>
                  <a:cubicBezTo>
                    <a:pt x="1655" y="3691"/>
                    <a:pt x="1298" y="3739"/>
                    <a:pt x="964" y="3786"/>
                  </a:cubicBezTo>
                  <a:cubicBezTo>
                    <a:pt x="250" y="3893"/>
                    <a:pt x="191" y="3965"/>
                    <a:pt x="119" y="4679"/>
                  </a:cubicBezTo>
                  <a:cubicBezTo>
                    <a:pt x="60" y="5239"/>
                    <a:pt x="0" y="5989"/>
                    <a:pt x="12" y="6739"/>
                  </a:cubicBezTo>
                  <a:cubicBezTo>
                    <a:pt x="24" y="7441"/>
                    <a:pt x="60" y="8156"/>
                    <a:pt x="107" y="8846"/>
                  </a:cubicBezTo>
                  <a:cubicBezTo>
                    <a:pt x="119" y="9192"/>
                    <a:pt x="131" y="9513"/>
                    <a:pt x="143" y="9858"/>
                  </a:cubicBezTo>
                  <a:cubicBezTo>
                    <a:pt x="167" y="10323"/>
                    <a:pt x="476" y="10442"/>
                    <a:pt x="714" y="10454"/>
                  </a:cubicBezTo>
                  <a:cubicBezTo>
                    <a:pt x="905" y="10466"/>
                    <a:pt x="1095" y="10478"/>
                    <a:pt x="1298" y="10478"/>
                  </a:cubicBezTo>
                  <a:cubicBezTo>
                    <a:pt x="1560" y="10501"/>
                    <a:pt x="1845" y="10513"/>
                    <a:pt x="2107" y="10525"/>
                  </a:cubicBezTo>
                  <a:lnTo>
                    <a:pt x="2203" y="10525"/>
                  </a:lnTo>
                  <a:cubicBezTo>
                    <a:pt x="2619" y="10525"/>
                    <a:pt x="2727" y="10382"/>
                    <a:pt x="2846" y="9978"/>
                  </a:cubicBezTo>
                  <a:cubicBezTo>
                    <a:pt x="2881" y="9811"/>
                    <a:pt x="2917" y="9632"/>
                    <a:pt x="2965" y="9454"/>
                  </a:cubicBezTo>
                  <a:cubicBezTo>
                    <a:pt x="2965" y="9430"/>
                    <a:pt x="2977" y="9394"/>
                    <a:pt x="2977" y="9346"/>
                  </a:cubicBezTo>
                  <a:lnTo>
                    <a:pt x="3703" y="9644"/>
                  </a:lnTo>
                  <a:cubicBezTo>
                    <a:pt x="4393" y="9930"/>
                    <a:pt x="5072" y="10228"/>
                    <a:pt x="5763" y="10513"/>
                  </a:cubicBezTo>
                  <a:lnTo>
                    <a:pt x="6156" y="10692"/>
                  </a:lnTo>
                  <a:cubicBezTo>
                    <a:pt x="6965" y="11037"/>
                    <a:pt x="7799" y="11394"/>
                    <a:pt x="8620" y="11752"/>
                  </a:cubicBezTo>
                  <a:cubicBezTo>
                    <a:pt x="9275" y="12049"/>
                    <a:pt x="9930" y="12347"/>
                    <a:pt x="10561" y="12644"/>
                  </a:cubicBezTo>
                  <a:cubicBezTo>
                    <a:pt x="10859" y="12775"/>
                    <a:pt x="11156" y="12918"/>
                    <a:pt x="11478" y="13061"/>
                  </a:cubicBezTo>
                  <a:lnTo>
                    <a:pt x="11573" y="13097"/>
                  </a:lnTo>
                  <a:lnTo>
                    <a:pt x="11656" y="13025"/>
                  </a:lnTo>
                  <a:cubicBezTo>
                    <a:pt x="11990" y="12668"/>
                    <a:pt x="12037" y="12299"/>
                    <a:pt x="12025" y="11942"/>
                  </a:cubicBezTo>
                  <a:lnTo>
                    <a:pt x="11990" y="9073"/>
                  </a:lnTo>
                  <a:cubicBezTo>
                    <a:pt x="11990" y="8823"/>
                    <a:pt x="11978" y="8596"/>
                    <a:pt x="11978" y="8358"/>
                  </a:cubicBezTo>
                  <a:cubicBezTo>
                    <a:pt x="11966" y="7834"/>
                    <a:pt x="11966" y="7311"/>
                    <a:pt x="11966" y="6787"/>
                  </a:cubicBezTo>
                  <a:lnTo>
                    <a:pt x="12013" y="3536"/>
                  </a:lnTo>
                  <a:cubicBezTo>
                    <a:pt x="11978" y="2560"/>
                    <a:pt x="12002" y="1607"/>
                    <a:pt x="12013" y="679"/>
                  </a:cubicBezTo>
                  <a:close/>
                  <a:moveTo>
                    <a:pt x="3191" y="8632"/>
                  </a:moveTo>
                  <a:cubicBezTo>
                    <a:pt x="2988" y="8549"/>
                    <a:pt x="2929" y="8442"/>
                    <a:pt x="2929" y="8215"/>
                  </a:cubicBezTo>
                  <a:cubicBezTo>
                    <a:pt x="2965" y="7227"/>
                    <a:pt x="2965" y="6418"/>
                    <a:pt x="2965" y="5691"/>
                  </a:cubicBezTo>
                  <a:cubicBezTo>
                    <a:pt x="2965" y="5441"/>
                    <a:pt x="3048" y="5275"/>
                    <a:pt x="3262" y="5144"/>
                  </a:cubicBezTo>
                  <a:cubicBezTo>
                    <a:pt x="3905" y="4739"/>
                    <a:pt x="4560" y="4334"/>
                    <a:pt x="5191" y="3917"/>
                  </a:cubicBezTo>
                  <a:cubicBezTo>
                    <a:pt x="7120" y="2679"/>
                    <a:pt x="9204" y="1703"/>
                    <a:pt x="10989" y="893"/>
                  </a:cubicBezTo>
                  <a:cubicBezTo>
                    <a:pt x="11049" y="869"/>
                    <a:pt x="11120" y="857"/>
                    <a:pt x="11240" y="822"/>
                  </a:cubicBezTo>
                  <a:cubicBezTo>
                    <a:pt x="11251" y="822"/>
                    <a:pt x="11287" y="810"/>
                    <a:pt x="11299" y="810"/>
                  </a:cubicBezTo>
                  <a:lnTo>
                    <a:pt x="11299" y="953"/>
                  </a:lnTo>
                  <a:lnTo>
                    <a:pt x="11299" y="1512"/>
                  </a:lnTo>
                  <a:cubicBezTo>
                    <a:pt x="11132" y="3536"/>
                    <a:pt x="11180" y="5596"/>
                    <a:pt x="11228" y="7596"/>
                  </a:cubicBezTo>
                  <a:cubicBezTo>
                    <a:pt x="11251" y="9096"/>
                    <a:pt x="11299" y="10656"/>
                    <a:pt x="11240" y="12204"/>
                  </a:cubicBezTo>
                  <a:cubicBezTo>
                    <a:pt x="11228" y="12204"/>
                    <a:pt x="11204" y="12192"/>
                    <a:pt x="11192" y="12192"/>
                  </a:cubicBezTo>
                  <a:cubicBezTo>
                    <a:pt x="11073" y="12144"/>
                    <a:pt x="10966" y="12121"/>
                    <a:pt x="10882" y="12073"/>
                  </a:cubicBezTo>
                  <a:cubicBezTo>
                    <a:pt x="10537" y="11918"/>
                    <a:pt x="10192" y="11763"/>
                    <a:pt x="9870" y="11609"/>
                  </a:cubicBezTo>
                  <a:cubicBezTo>
                    <a:pt x="9275" y="11347"/>
                    <a:pt x="8668" y="11061"/>
                    <a:pt x="8049" y="10787"/>
                  </a:cubicBezTo>
                  <a:cubicBezTo>
                    <a:pt x="7394" y="10513"/>
                    <a:pt x="6739" y="10228"/>
                    <a:pt x="6108" y="9954"/>
                  </a:cubicBezTo>
                  <a:cubicBezTo>
                    <a:pt x="5572" y="9739"/>
                    <a:pt x="5036" y="9513"/>
                    <a:pt x="4501" y="9275"/>
                  </a:cubicBezTo>
                  <a:cubicBezTo>
                    <a:pt x="4262" y="9168"/>
                    <a:pt x="4036" y="9061"/>
                    <a:pt x="3798" y="8942"/>
                  </a:cubicBezTo>
                  <a:cubicBezTo>
                    <a:pt x="3620" y="8846"/>
                    <a:pt x="3393" y="8739"/>
                    <a:pt x="3191" y="8632"/>
                  </a:cubicBezTo>
                  <a:close/>
                  <a:moveTo>
                    <a:pt x="1488" y="9823"/>
                  </a:moveTo>
                  <a:cubicBezTo>
                    <a:pt x="774" y="9823"/>
                    <a:pt x="774" y="9811"/>
                    <a:pt x="750" y="9168"/>
                  </a:cubicBezTo>
                  <a:cubicBezTo>
                    <a:pt x="750" y="9085"/>
                    <a:pt x="726" y="8989"/>
                    <a:pt x="726" y="8894"/>
                  </a:cubicBezTo>
                  <a:cubicBezTo>
                    <a:pt x="667" y="7965"/>
                    <a:pt x="631" y="7001"/>
                    <a:pt x="607" y="6037"/>
                  </a:cubicBezTo>
                  <a:cubicBezTo>
                    <a:pt x="607" y="5775"/>
                    <a:pt x="643" y="5513"/>
                    <a:pt x="667" y="5239"/>
                  </a:cubicBezTo>
                  <a:lnTo>
                    <a:pt x="714" y="4882"/>
                  </a:lnTo>
                  <a:cubicBezTo>
                    <a:pt x="714" y="4858"/>
                    <a:pt x="726" y="4822"/>
                    <a:pt x="726" y="4786"/>
                  </a:cubicBezTo>
                  <a:cubicBezTo>
                    <a:pt x="762" y="4632"/>
                    <a:pt x="833" y="4584"/>
                    <a:pt x="1072" y="4560"/>
                  </a:cubicBezTo>
                  <a:cubicBezTo>
                    <a:pt x="1179" y="4548"/>
                    <a:pt x="1286" y="4524"/>
                    <a:pt x="1381" y="4501"/>
                  </a:cubicBezTo>
                  <a:cubicBezTo>
                    <a:pt x="1524" y="4465"/>
                    <a:pt x="1655" y="4441"/>
                    <a:pt x="1774" y="4441"/>
                  </a:cubicBezTo>
                  <a:cubicBezTo>
                    <a:pt x="1893" y="4441"/>
                    <a:pt x="2000" y="4465"/>
                    <a:pt x="2096" y="4524"/>
                  </a:cubicBezTo>
                  <a:cubicBezTo>
                    <a:pt x="2107" y="4572"/>
                    <a:pt x="2131" y="4703"/>
                    <a:pt x="2131" y="4751"/>
                  </a:cubicBezTo>
                  <a:cubicBezTo>
                    <a:pt x="2155" y="5465"/>
                    <a:pt x="2191" y="6168"/>
                    <a:pt x="2215" y="6882"/>
                  </a:cubicBezTo>
                  <a:lnTo>
                    <a:pt x="2226" y="7358"/>
                  </a:lnTo>
                  <a:lnTo>
                    <a:pt x="2203" y="7358"/>
                  </a:lnTo>
                  <a:lnTo>
                    <a:pt x="2203" y="9382"/>
                  </a:lnTo>
                  <a:cubicBezTo>
                    <a:pt x="2203" y="9811"/>
                    <a:pt x="2191" y="9823"/>
                    <a:pt x="1786" y="9847"/>
                  </a:cubicBezTo>
                  <a:cubicBezTo>
                    <a:pt x="1679" y="9823"/>
                    <a:pt x="1584" y="9823"/>
                    <a:pt x="1488" y="98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3"/>
            <p:cNvSpPr/>
            <p:nvPr/>
          </p:nvSpPr>
          <p:spPr>
            <a:xfrm>
              <a:off x="6821075" y="2405775"/>
              <a:ext cx="136350" cy="354250"/>
            </a:xfrm>
            <a:custGeom>
              <a:avLst/>
              <a:gdLst/>
              <a:ahLst/>
              <a:cxnLst/>
              <a:rect l="l" t="t" r="r" b="b"/>
              <a:pathLst>
                <a:path w="5454" h="14170" extrusionOk="0">
                  <a:moveTo>
                    <a:pt x="5061" y="4478"/>
                  </a:moveTo>
                  <a:cubicBezTo>
                    <a:pt x="4823" y="3287"/>
                    <a:pt x="4454" y="2275"/>
                    <a:pt x="3930" y="1346"/>
                  </a:cubicBezTo>
                  <a:cubicBezTo>
                    <a:pt x="3620" y="799"/>
                    <a:pt x="3156" y="429"/>
                    <a:pt x="2739" y="144"/>
                  </a:cubicBezTo>
                  <a:cubicBezTo>
                    <a:pt x="2596" y="37"/>
                    <a:pt x="2465" y="1"/>
                    <a:pt x="2322" y="1"/>
                  </a:cubicBezTo>
                  <a:cubicBezTo>
                    <a:pt x="2191" y="1"/>
                    <a:pt x="2072" y="60"/>
                    <a:pt x="1965" y="144"/>
                  </a:cubicBezTo>
                  <a:cubicBezTo>
                    <a:pt x="1822" y="310"/>
                    <a:pt x="1644" y="453"/>
                    <a:pt x="1489" y="608"/>
                  </a:cubicBezTo>
                  <a:cubicBezTo>
                    <a:pt x="1001" y="1072"/>
                    <a:pt x="501" y="1549"/>
                    <a:pt x="144" y="2168"/>
                  </a:cubicBezTo>
                  <a:cubicBezTo>
                    <a:pt x="48" y="2323"/>
                    <a:pt x="1" y="2561"/>
                    <a:pt x="84" y="2715"/>
                  </a:cubicBezTo>
                  <a:cubicBezTo>
                    <a:pt x="179" y="2954"/>
                    <a:pt x="286" y="3192"/>
                    <a:pt x="405" y="3418"/>
                  </a:cubicBezTo>
                  <a:cubicBezTo>
                    <a:pt x="513" y="3632"/>
                    <a:pt x="620" y="3835"/>
                    <a:pt x="703" y="4049"/>
                  </a:cubicBezTo>
                  <a:cubicBezTo>
                    <a:pt x="1156" y="5097"/>
                    <a:pt x="1370" y="6013"/>
                    <a:pt x="1417" y="6883"/>
                  </a:cubicBezTo>
                  <a:cubicBezTo>
                    <a:pt x="1453" y="7537"/>
                    <a:pt x="1453" y="8216"/>
                    <a:pt x="1453" y="8847"/>
                  </a:cubicBezTo>
                  <a:lnTo>
                    <a:pt x="1453" y="9121"/>
                  </a:lnTo>
                  <a:cubicBezTo>
                    <a:pt x="1453" y="10264"/>
                    <a:pt x="1108" y="11276"/>
                    <a:pt x="417" y="12121"/>
                  </a:cubicBezTo>
                  <a:cubicBezTo>
                    <a:pt x="322" y="12264"/>
                    <a:pt x="215" y="12407"/>
                    <a:pt x="227" y="12574"/>
                  </a:cubicBezTo>
                  <a:cubicBezTo>
                    <a:pt x="239" y="12717"/>
                    <a:pt x="358" y="12836"/>
                    <a:pt x="477" y="12919"/>
                  </a:cubicBezTo>
                  <a:cubicBezTo>
                    <a:pt x="1179" y="13431"/>
                    <a:pt x="1941" y="13836"/>
                    <a:pt x="2799" y="14133"/>
                  </a:cubicBezTo>
                  <a:lnTo>
                    <a:pt x="2894" y="14169"/>
                  </a:lnTo>
                  <a:lnTo>
                    <a:pt x="2953" y="14086"/>
                  </a:lnTo>
                  <a:cubicBezTo>
                    <a:pt x="3989" y="12895"/>
                    <a:pt x="4692" y="11586"/>
                    <a:pt x="5001" y="10193"/>
                  </a:cubicBezTo>
                  <a:cubicBezTo>
                    <a:pt x="5418" y="8299"/>
                    <a:pt x="5454" y="6383"/>
                    <a:pt x="5061" y="4478"/>
                  </a:cubicBezTo>
                  <a:close/>
                  <a:moveTo>
                    <a:pt x="2537" y="13157"/>
                  </a:moveTo>
                  <a:lnTo>
                    <a:pt x="2477" y="13121"/>
                  </a:lnTo>
                  <a:cubicBezTo>
                    <a:pt x="2001" y="12955"/>
                    <a:pt x="1548" y="12800"/>
                    <a:pt x="1215" y="12395"/>
                  </a:cubicBezTo>
                  <a:lnTo>
                    <a:pt x="1239" y="12336"/>
                  </a:lnTo>
                  <a:cubicBezTo>
                    <a:pt x="1298" y="12217"/>
                    <a:pt x="1370" y="12109"/>
                    <a:pt x="1429" y="11990"/>
                  </a:cubicBezTo>
                  <a:cubicBezTo>
                    <a:pt x="1834" y="11336"/>
                    <a:pt x="2060" y="10633"/>
                    <a:pt x="2108" y="9943"/>
                  </a:cubicBezTo>
                  <a:cubicBezTo>
                    <a:pt x="2203" y="8252"/>
                    <a:pt x="2251" y="6740"/>
                    <a:pt x="1870" y="5216"/>
                  </a:cubicBezTo>
                  <a:cubicBezTo>
                    <a:pt x="1656" y="4418"/>
                    <a:pt x="1334" y="3668"/>
                    <a:pt x="1001" y="2894"/>
                  </a:cubicBezTo>
                  <a:cubicBezTo>
                    <a:pt x="834" y="2525"/>
                    <a:pt x="870" y="2323"/>
                    <a:pt x="1120" y="2084"/>
                  </a:cubicBezTo>
                  <a:cubicBezTo>
                    <a:pt x="1406" y="1811"/>
                    <a:pt x="1668" y="1525"/>
                    <a:pt x="1941" y="1263"/>
                  </a:cubicBezTo>
                  <a:lnTo>
                    <a:pt x="2120" y="1084"/>
                  </a:lnTo>
                  <a:cubicBezTo>
                    <a:pt x="2227" y="977"/>
                    <a:pt x="2287" y="977"/>
                    <a:pt x="2322" y="977"/>
                  </a:cubicBezTo>
                  <a:cubicBezTo>
                    <a:pt x="2406" y="977"/>
                    <a:pt x="2489" y="1025"/>
                    <a:pt x="2596" y="1096"/>
                  </a:cubicBezTo>
                  <a:cubicBezTo>
                    <a:pt x="3299" y="1608"/>
                    <a:pt x="3632" y="2358"/>
                    <a:pt x="3870" y="3049"/>
                  </a:cubicBezTo>
                  <a:cubicBezTo>
                    <a:pt x="4513" y="4882"/>
                    <a:pt x="4727" y="6811"/>
                    <a:pt x="4501" y="8823"/>
                  </a:cubicBezTo>
                  <a:cubicBezTo>
                    <a:pt x="4370" y="10026"/>
                    <a:pt x="4037" y="11097"/>
                    <a:pt x="3477" y="12098"/>
                  </a:cubicBezTo>
                  <a:cubicBezTo>
                    <a:pt x="3299" y="12407"/>
                    <a:pt x="3037" y="12705"/>
                    <a:pt x="2799" y="12990"/>
                  </a:cubicBezTo>
                  <a:lnTo>
                    <a:pt x="2715" y="13098"/>
                  </a:lnTo>
                  <a:cubicBezTo>
                    <a:pt x="2703" y="13110"/>
                    <a:pt x="2608" y="13157"/>
                    <a:pt x="2537" y="13157"/>
                  </a:cubicBezTo>
                  <a:lnTo>
                    <a:pt x="2537" y="1315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3"/>
            <p:cNvSpPr/>
            <p:nvPr/>
          </p:nvSpPr>
          <p:spPr>
            <a:xfrm>
              <a:off x="6747550" y="2489125"/>
              <a:ext cx="89325" cy="228325"/>
            </a:xfrm>
            <a:custGeom>
              <a:avLst/>
              <a:gdLst/>
              <a:ahLst/>
              <a:cxnLst/>
              <a:rect l="l" t="t" r="r" b="b"/>
              <a:pathLst>
                <a:path w="3573" h="9133" extrusionOk="0">
                  <a:moveTo>
                    <a:pt x="3358" y="3013"/>
                  </a:moveTo>
                  <a:cubicBezTo>
                    <a:pt x="3275" y="2346"/>
                    <a:pt x="3025" y="1703"/>
                    <a:pt x="2763" y="1084"/>
                  </a:cubicBezTo>
                  <a:cubicBezTo>
                    <a:pt x="2644" y="774"/>
                    <a:pt x="2406" y="501"/>
                    <a:pt x="2180" y="251"/>
                  </a:cubicBezTo>
                  <a:lnTo>
                    <a:pt x="2144" y="191"/>
                  </a:lnTo>
                  <a:cubicBezTo>
                    <a:pt x="2037" y="72"/>
                    <a:pt x="1906" y="1"/>
                    <a:pt x="1751" y="1"/>
                  </a:cubicBezTo>
                  <a:cubicBezTo>
                    <a:pt x="1608" y="1"/>
                    <a:pt x="1477" y="48"/>
                    <a:pt x="1358" y="191"/>
                  </a:cubicBezTo>
                  <a:cubicBezTo>
                    <a:pt x="941" y="620"/>
                    <a:pt x="548" y="1024"/>
                    <a:pt x="191" y="1441"/>
                  </a:cubicBezTo>
                  <a:cubicBezTo>
                    <a:pt x="72" y="1584"/>
                    <a:pt x="1" y="1822"/>
                    <a:pt x="25" y="2037"/>
                  </a:cubicBezTo>
                  <a:cubicBezTo>
                    <a:pt x="60" y="2310"/>
                    <a:pt x="120" y="2584"/>
                    <a:pt x="167" y="2858"/>
                  </a:cubicBezTo>
                  <a:cubicBezTo>
                    <a:pt x="203" y="3096"/>
                    <a:pt x="251" y="3346"/>
                    <a:pt x="287" y="3596"/>
                  </a:cubicBezTo>
                  <a:lnTo>
                    <a:pt x="298" y="3715"/>
                  </a:lnTo>
                  <a:cubicBezTo>
                    <a:pt x="382" y="4430"/>
                    <a:pt x="489" y="5156"/>
                    <a:pt x="370" y="5894"/>
                  </a:cubicBezTo>
                  <a:cubicBezTo>
                    <a:pt x="322" y="6132"/>
                    <a:pt x="310" y="6370"/>
                    <a:pt x="298" y="6585"/>
                  </a:cubicBezTo>
                  <a:cubicBezTo>
                    <a:pt x="287" y="6728"/>
                    <a:pt x="263" y="6870"/>
                    <a:pt x="251" y="7001"/>
                  </a:cubicBezTo>
                  <a:cubicBezTo>
                    <a:pt x="191" y="7513"/>
                    <a:pt x="358" y="7882"/>
                    <a:pt x="763" y="8109"/>
                  </a:cubicBezTo>
                  <a:lnTo>
                    <a:pt x="2549" y="9133"/>
                  </a:lnTo>
                  <a:lnTo>
                    <a:pt x="2620" y="9002"/>
                  </a:lnTo>
                  <a:cubicBezTo>
                    <a:pt x="2668" y="8930"/>
                    <a:pt x="2704" y="8871"/>
                    <a:pt x="2739" y="8811"/>
                  </a:cubicBezTo>
                  <a:cubicBezTo>
                    <a:pt x="2823" y="8680"/>
                    <a:pt x="2882" y="8561"/>
                    <a:pt x="2930" y="8454"/>
                  </a:cubicBezTo>
                  <a:cubicBezTo>
                    <a:pt x="2989" y="8240"/>
                    <a:pt x="3049" y="8013"/>
                    <a:pt x="3108" y="7811"/>
                  </a:cubicBezTo>
                  <a:cubicBezTo>
                    <a:pt x="3287" y="7216"/>
                    <a:pt x="3466" y="6597"/>
                    <a:pt x="3513" y="5977"/>
                  </a:cubicBezTo>
                  <a:cubicBezTo>
                    <a:pt x="3573" y="5132"/>
                    <a:pt x="3525" y="4192"/>
                    <a:pt x="3358" y="3013"/>
                  </a:cubicBezTo>
                  <a:close/>
                  <a:moveTo>
                    <a:pt x="1037" y="7347"/>
                  </a:moveTo>
                  <a:cubicBezTo>
                    <a:pt x="882" y="7204"/>
                    <a:pt x="894" y="7025"/>
                    <a:pt x="953" y="6728"/>
                  </a:cubicBezTo>
                  <a:cubicBezTo>
                    <a:pt x="965" y="6680"/>
                    <a:pt x="965" y="6632"/>
                    <a:pt x="977" y="6585"/>
                  </a:cubicBezTo>
                  <a:cubicBezTo>
                    <a:pt x="1132" y="5596"/>
                    <a:pt x="1132" y="4680"/>
                    <a:pt x="977" y="3787"/>
                  </a:cubicBezTo>
                  <a:cubicBezTo>
                    <a:pt x="953" y="3608"/>
                    <a:pt x="941" y="3430"/>
                    <a:pt x="906" y="3251"/>
                  </a:cubicBezTo>
                  <a:cubicBezTo>
                    <a:pt x="882" y="2977"/>
                    <a:pt x="834" y="2679"/>
                    <a:pt x="775" y="2394"/>
                  </a:cubicBezTo>
                  <a:cubicBezTo>
                    <a:pt x="703" y="2060"/>
                    <a:pt x="775" y="1810"/>
                    <a:pt x="1025" y="1584"/>
                  </a:cubicBezTo>
                  <a:cubicBezTo>
                    <a:pt x="1203" y="1429"/>
                    <a:pt x="1382" y="1275"/>
                    <a:pt x="1572" y="1108"/>
                  </a:cubicBezTo>
                  <a:cubicBezTo>
                    <a:pt x="1632" y="1072"/>
                    <a:pt x="1680" y="1024"/>
                    <a:pt x="1739" y="977"/>
                  </a:cubicBezTo>
                  <a:cubicBezTo>
                    <a:pt x="2882" y="2227"/>
                    <a:pt x="3215" y="6561"/>
                    <a:pt x="2251" y="8037"/>
                  </a:cubicBezTo>
                  <a:cubicBezTo>
                    <a:pt x="1751" y="7942"/>
                    <a:pt x="1370" y="7632"/>
                    <a:pt x="1037" y="73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4" name="Google Shape;524;p33"/>
          <p:cNvSpPr/>
          <p:nvPr/>
        </p:nvSpPr>
        <p:spPr>
          <a:xfrm>
            <a:off x="4802485" y="4731623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751CB84-420D-608D-1D11-34E1C447A592}"/>
                  </a:ext>
                </a:extLst>
              </p:cNvPr>
              <p:cNvSpPr txBox="1"/>
              <p:nvPr/>
            </p:nvSpPr>
            <p:spPr>
              <a:xfrm>
                <a:off x="228037" y="248096"/>
                <a:ext cx="184354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8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fr-FR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fr-FR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</m:t>
                    </m:r>
                    <m:r>
                      <a:rPr lang="fr-FR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fr-FR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≤−4</m:t>
                    </m:r>
                  </m:oMath>
                </a14:m>
                <a:endParaRPr lang="en-US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751CB84-420D-608D-1D11-34E1C447A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37" y="248096"/>
                <a:ext cx="1843549" cy="369332"/>
              </a:xfrm>
              <a:prstGeom prst="rect">
                <a:avLst/>
              </a:prstGeom>
              <a:blipFill>
                <a:blip r:embed="rId3"/>
                <a:stretch>
                  <a:fillRect l="-264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19480E2D-4C28-242B-5EF1-53D9CD90FA31}"/>
                  </a:ext>
                </a:extLst>
              </p:cNvPr>
              <p:cNvSpPr txBox="1"/>
              <p:nvPr/>
            </p:nvSpPr>
            <p:spPr>
              <a:xfrm>
                <a:off x="186702" y="756386"/>
                <a:ext cx="3769768" cy="41390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=−4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(0;−3) </m:t>
                    </m:r>
                  </m:oMath>
                </a14:m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(1;0).</m:t>
                    </m:r>
                  </m:oMath>
                </a14:m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(0;0)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Ta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0+2. 0= 0≤−4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(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lí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miền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≤−4 </m:t>
                    </m:r>
                  </m:oMath>
                </a14:m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nửa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bị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gạch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(0;0)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kể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19480E2D-4C28-242B-5EF1-53D9CD90F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02" y="756386"/>
                <a:ext cx="3769768" cy="4139018"/>
              </a:xfrm>
              <a:prstGeom prst="rect">
                <a:avLst/>
              </a:prstGeom>
              <a:blipFill>
                <a:blip r:embed="rId4"/>
                <a:stretch>
                  <a:fillRect l="-1456" r="-2913" b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50">
            <a:extLst>
              <a:ext uri="{FF2B5EF4-FFF2-40B4-BE49-F238E27FC236}">
                <a16:creationId xmlns:a16="http://schemas.microsoft.com/office/drawing/2014/main" id="{99401132-7504-EAEE-6D00-4B03206F7F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744" y="763380"/>
            <a:ext cx="4747217" cy="3928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32"/>
          <p:cNvGrpSpPr/>
          <p:nvPr/>
        </p:nvGrpSpPr>
        <p:grpSpPr>
          <a:xfrm>
            <a:off x="6977553" y="4481022"/>
            <a:ext cx="1996490" cy="658597"/>
            <a:chOff x="6999675" y="4238205"/>
            <a:chExt cx="1996490" cy="658597"/>
          </a:xfrm>
        </p:grpSpPr>
        <p:grpSp>
          <p:nvGrpSpPr>
            <p:cNvPr id="431" name="Google Shape;431;p32"/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432" name="Google Shape;432;p32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9" name="Google Shape;439;p32"/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0" name="Google Shape;460;p32"/>
          <p:cNvSpPr/>
          <p:nvPr/>
        </p:nvSpPr>
        <p:spPr>
          <a:xfrm rot="2006702">
            <a:off x="81206" y="4589545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39056586-5575-76F8-A6CA-2B3FF9BB8DAE}"/>
                  </a:ext>
                </a:extLst>
              </p:cNvPr>
              <p:cNvSpPr txBox="1"/>
              <p:nvPr/>
            </p:nvSpPr>
            <p:spPr>
              <a:xfrm>
                <a:off x="169957" y="296181"/>
                <a:ext cx="3119284" cy="4565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fr-FR" sz="18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fr-FR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≥2</m:t>
                    </m:r>
                    <m:r>
                      <a:rPr lang="fr-FR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−5⇔2</m:t>
                    </m:r>
                    <m:r>
                      <a:rPr lang="fr-FR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≤5</m:t>
                    </m:r>
                  </m:oMath>
                </a14:m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39056586-5575-76F8-A6CA-2B3FF9BB8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57" y="296181"/>
                <a:ext cx="3119284" cy="456535"/>
              </a:xfrm>
              <a:prstGeom prst="rect">
                <a:avLst/>
              </a:prstGeom>
              <a:blipFill>
                <a:blip r:embed="rId3"/>
                <a:stretch>
                  <a:fillRect l="-1758" b="-22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368F2FF7-0EED-6BFA-3EEA-BC50F42DFCDA}"/>
                  </a:ext>
                </a:extLst>
              </p:cNvPr>
              <p:cNvSpPr txBox="1"/>
              <p:nvPr/>
            </p:nvSpPr>
            <p:spPr>
              <a:xfrm>
                <a:off x="169957" y="879075"/>
                <a:ext cx="4382362" cy="36209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Vẽ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:2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 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d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qua 2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(0;−5) </m:t>
                    </m:r>
                  </m:oMath>
                </a14:m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(2,5;0)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(0;0)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Ta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2. 0−0=0≤5 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luôn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miền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≤5 </m:t>
                    </m:r>
                  </m:oMath>
                </a14:m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nửa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bị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gạch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(0;0) </m:t>
                    </m:r>
                  </m:oMath>
                </a14:m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kể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368F2FF7-0EED-6BFA-3EEA-BC50F42DF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57" y="879075"/>
                <a:ext cx="4382362" cy="3620928"/>
              </a:xfrm>
              <a:prstGeom prst="rect">
                <a:avLst/>
              </a:prstGeom>
              <a:blipFill>
                <a:blip r:embed="rId4"/>
                <a:stretch>
                  <a:fillRect l="-1252" r="-2643" b="-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51">
            <a:extLst>
              <a:ext uri="{FF2B5EF4-FFF2-40B4-BE49-F238E27FC236}">
                <a16:creationId xmlns:a16="http://schemas.microsoft.com/office/drawing/2014/main" id="{8AD03124-ECE4-FDF7-11FB-05E025272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419" y="296181"/>
            <a:ext cx="4364297" cy="39912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A4BB97B-1803-40F1-2214-5B89A2A72B3A}"/>
              </a:ext>
            </a:extLst>
          </p:cNvPr>
          <p:cNvSpPr txBox="1"/>
          <p:nvPr/>
        </p:nvSpPr>
        <p:spPr>
          <a:xfrm>
            <a:off x="206710" y="172311"/>
            <a:ext cx="8080040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800" b="1" dirty="0">
                <a:solidFill>
                  <a:schemeClr val="tx2">
                    <a:lumMod val="1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 2 (SGK-tr.30) </a:t>
            </a:r>
            <a:r>
              <a:rPr lang="nl-NL" sz="1800" dirty="0">
                <a:solidFill>
                  <a:schemeClr val="tx2">
                    <a:lumMod val="1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nl-NL" sz="1800" dirty="0">
                <a:solidFill>
                  <a:schemeClr val="tx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iểu diễn miền nghiệm của mỗi hệ bất phương trình sau </a:t>
            </a:r>
            <a:endParaRPr lang="en-US" sz="1800" dirty="0">
              <a:solidFill>
                <a:schemeClr val="tx2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E95FCF47-311F-E925-AF8A-9CFB2CEDDD47}"/>
                  </a:ext>
                </a:extLst>
              </p:cNvPr>
              <p:cNvSpPr txBox="1"/>
              <p:nvPr/>
            </p:nvSpPr>
            <p:spPr>
              <a:xfrm>
                <a:off x="206710" y="680698"/>
                <a:ext cx="1860947" cy="710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&lt;6</m:t>
                            </m:r>
                          </m:e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&lt;2</m:t>
                            </m:r>
                          </m:e>
                        </m:eqArr>
                      </m:e>
                    </m:d>
                  </m:oMath>
                </a14:m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E95FCF47-311F-E925-AF8A-9CFB2CEDD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10" y="680698"/>
                <a:ext cx="1860947" cy="710194"/>
              </a:xfrm>
              <a:prstGeom prst="rect">
                <a:avLst/>
              </a:prstGeom>
              <a:blipFill>
                <a:blip r:embed="rId3"/>
                <a:stretch>
                  <a:fillRect l="-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07DE76C6-E305-2678-551C-3A891BC4D692}"/>
                  </a:ext>
                </a:extLst>
              </p:cNvPr>
              <p:cNvSpPr txBox="1"/>
              <p:nvPr/>
            </p:nvSpPr>
            <p:spPr>
              <a:xfrm>
                <a:off x="206710" y="1390892"/>
                <a:ext cx="4243847" cy="25340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 </a:t>
                </a:r>
              </a:p>
              <a:p>
                <a:pPr marL="22860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18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2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; </a:t>
                </a:r>
              </a:p>
              <a:p>
                <a:pPr marL="22860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18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2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</a:pP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Gạch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miền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07DE76C6-E305-2678-551C-3A891BC4D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10" y="1390892"/>
                <a:ext cx="4243847" cy="2534027"/>
              </a:xfrm>
              <a:prstGeom prst="rect">
                <a:avLst/>
              </a:prstGeom>
              <a:blipFill>
                <a:blip r:embed="rId4"/>
                <a:stretch>
                  <a:fillRect l="-1293" r="-2586" b="-2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52">
            <a:extLst>
              <a:ext uri="{FF2B5EF4-FFF2-40B4-BE49-F238E27FC236}">
                <a16:creationId xmlns:a16="http://schemas.microsoft.com/office/drawing/2014/main" id="{B047E219-30C4-127E-3855-8F1C087CDB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80698"/>
            <a:ext cx="4364831" cy="35874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8851B40B-E798-B040-73B8-7B9D0990FB5E}"/>
                  </a:ext>
                </a:extLst>
              </p:cNvPr>
              <p:cNvSpPr txBox="1"/>
              <p:nvPr/>
            </p:nvSpPr>
            <p:spPr>
              <a:xfrm>
                <a:off x="207169" y="3855968"/>
                <a:ext cx="8608219" cy="1287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Miền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nghiệm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hệ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bất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phương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trình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phần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không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bị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gạch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(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chứa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điểm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 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𝑂</m:t>
                    </m:r>
                    <m:r>
                      <a:rPr kumimoji="0" 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(0;0)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,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không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kể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các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đường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thẳng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tương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ứng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) do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tọa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độ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điểm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 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𝑂</m:t>
                    </m:r>
                    <m:r>
                      <a:rPr kumimoji="0" 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(0;0) 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thỏa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mãn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các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bất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phương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trình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trong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hệ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8851B40B-E798-B040-73B8-7B9D0990F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69" y="3855968"/>
                <a:ext cx="8608219" cy="1287532"/>
              </a:xfrm>
              <a:prstGeom prst="rect">
                <a:avLst/>
              </a:prstGeom>
              <a:blipFill>
                <a:blip r:embed="rId6"/>
                <a:stretch>
                  <a:fillRect l="-637" r="-779" b="-7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36"/>
          <p:cNvGrpSpPr/>
          <p:nvPr/>
        </p:nvGrpSpPr>
        <p:grpSpPr>
          <a:xfrm>
            <a:off x="8509467" y="44970"/>
            <a:ext cx="571517" cy="782875"/>
            <a:chOff x="1731150" y="1748550"/>
            <a:chExt cx="228625" cy="313175"/>
          </a:xfrm>
        </p:grpSpPr>
        <p:sp>
          <p:nvSpPr>
            <p:cNvPr id="652" name="Google Shape;652;p36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6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6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6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6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6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6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53D42E7E-8608-9CF4-F012-1565C420D5EA}"/>
                  </a:ext>
                </a:extLst>
              </p:cNvPr>
              <p:cNvSpPr txBox="1"/>
              <p:nvPr/>
            </p:nvSpPr>
            <p:spPr>
              <a:xfrm>
                <a:off x="280204" y="68031"/>
                <a:ext cx="2443163" cy="9766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+5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≤10</m:t>
                            </m:r>
                          </m:e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≤4</m:t>
                            </m:r>
                          </m:e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≥ −2</m:t>
                            </m:r>
                          </m:e>
                        </m:eqArr>
                      </m:e>
                    </m:d>
                  </m:oMath>
                </a14:m>
                <a:endPara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53D42E7E-8608-9CF4-F012-1565C420D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04" y="68031"/>
                <a:ext cx="2443163" cy="976614"/>
              </a:xfrm>
              <a:prstGeom prst="rect">
                <a:avLst/>
              </a:prstGeom>
              <a:blipFill>
                <a:blip r:embed="rId3"/>
                <a:stretch>
                  <a:fillRect l="-2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EA573343-2A67-9EEB-6E7E-5D61A4F92CD6}"/>
                  </a:ext>
                </a:extLst>
              </p:cNvPr>
              <p:cNvSpPr txBox="1"/>
              <p:nvPr/>
            </p:nvSpPr>
            <p:spPr>
              <a:xfrm>
                <a:off x="172696" y="1113800"/>
                <a:ext cx="4397819" cy="38574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 </a:t>
                </a:r>
              </a:p>
              <a:p>
                <a:pPr marL="22860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18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2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; </a:t>
                </a:r>
              </a:p>
              <a:p>
                <a:pPr marL="22860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18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; </a:t>
                </a:r>
              </a:p>
              <a:p>
                <a:pPr marL="22860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18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</a:pP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Gạch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miền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</a:pP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Miền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miền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kể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biên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EA573343-2A67-9EEB-6E7E-5D61A4F92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96" y="1113800"/>
                <a:ext cx="4397819" cy="3857466"/>
              </a:xfrm>
              <a:prstGeom prst="rect">
                <a:avLst/>
              </a:prstGeom>
              <a:blipFill>
                <a:blip r:embed="rId4"/>
                <a:stretch>
                  <a:fillRect l="-1108" r="-1108" b="-1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53">
            <a:extLst>
              <a:ext uri="{FF2B5EF4-FFF2-40B4-BE49-F238E27FC236}">
                <a16:creationId xmlns:a16="http://schemas.microsoft.com/office/drawing/2014/main" id="{A381BA7E-9AB2-AA25-765A-1E6B7A29E7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067" y="425185"/>
            <a:ext cx="4491933" cy="43396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264117B-3465-9E1C-CF43-5319E644930C}"/>
                  </a:ext>
                </a:extLst>
              </p:cNvPr>
              <p:cNvSpPr txBox="1"/>
              <p:nvPr/>
            </p:nvSpPr>
            <p:spPr>
              <a:xfrm>
                <a:off x="241994" y="75663"/>
                <a:ext cx="1893094" cy="13408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−2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≤5</m:t>
                            </m:r>
                          </m:e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≥2</m:t>
                            </m:r>
                          </m:e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≥0</m:t>
                            </m:r>
                          </m:e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≤3</m:t>
                            </m:r>
                          </m:e>
                        </m:eqArr>
                      </m:e>
                    </m:d>
                  </m:oMath>
                </a14:m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264117B-3465-9E1C-CF43-5319E6449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94" y="75663"/>
                <a:ext cx="1893094" cy="1340880"/>
              </a:xfrm>
              <a:prstGeom prst="rect">
                <a:avLst/>
              </a:prstGeom>
              <a:blipFill>
                <a:blip r:embed="rId3"/>
                <a:stretch>
                  <a:fillRect l="-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42FF2BFF-8076-0A36-9D1A-8DC9ED751198}"/>
                  </a:ext>
                </a:extLst>
              </p:cNvPr>
              <p:cNvSpPr txBox="1"/>
              <p:nvPr/>
            </p:nvSpPr>
            <p:spPr>
              <a:xfrm>
                <a:off x="241994" y="1287315"/>
                <a:ext cx="3816549" cy="37805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22860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18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; 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18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; </a:t>
                </a:r>
              </a:p>
              <a:p>
                <a:pPr marL="22860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18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; 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18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3</m:t>
                    </m:r>
                  </m:oMath>
                </a14:m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</a:pP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Gạch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miền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Miền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miền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kể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biên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42FF2BFF-8076-0A36-9D1A-8DC9ED751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94" y="1287315"/>
                <a:ext cx="3816549" cy="3780522"/>
              </a:xfrm>
              <a:prstGeom prst="rect">
                <a:avLst/>
              </a:prstGeom>
              <a:blipFill>
                <a:blip r:embed="rId4"/>
                <a:stretch>
                  <a:fillRect l="-1438" r="-1278" b="-1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54">
            <a:extLst>
              <a:ext uri="{FF2B5EF4-FFF2-40B4-BE49-F238E27FC236}">
                <a16:creationId xmlns:a16="http://schemas.microsoft.com/office/drawing/2014/main" id="{C1C6D1D1-3D8B-3737-D067-5CF325C8B8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662" y="528637"/>
            <a:ext cx="4721644" cy="39433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FF160D4-8CED-4FF4-33CD-282D5DD2BBF0}"/>
                  </a:ext>
                </a:extLst>
              </p:cNvPr>
              <p:cNvSpPr txBox="1"/>
              <p:nvPr/>
            </p:nvSpPr>
            <p:spPr>
              <a:xfrm>
                <a:off x="312539" y="889238"/>
                <a:ext cx="8518921" cy="3365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b="1" dirty="0">
                    <a:latin typeface="+mj-lt"/>
                  </a:rPr>
                  <a:t>Bài 3 (SGK-tr.30) </a:t>
                </a:r>
                <a:r>
                  <a:rPr lang="en-US" sz="1800" dirty="0" err="1">
                    <a:latin typeface="+mj-lt"/>
                  </a:rPr>
                  <a:t>Nhu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cầu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canxi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tối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thiểu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cho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một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người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đang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tuổi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trưởng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thành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trong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một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ngày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là</a:t>
                </a:r>
                <a:r>
                  <a:rPr lang="en-US" sz="1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1 300 </m:t>
                    </m:r>
                    <m:r>
                      <m:rPr>
                        <m:sty m:val="p"/>
                      </m:rPr>
                      <a:rPr lang="en-US" sz="1800" i="0" dirty="0" smtClean="0">
                        <a:latin typeface="Cambria Math" panose="02040503050406030204" pitchFamily="18" charset="0"/>
                      </a:rPr>
                      <m:t>mg</m:t>
                    </m:r>
                  </m:oMath>
                </a14:m>
                <a:r>
                  <a:rPr lang="en-US" sz="1800" dirty="0">
                    <a:latin typeface="+mj-lt"/>
                  </a:rPr>
                  <a:t>. </a:t>
                </a:r>
                <a:r>
                  <a:rPr lang="en-US" sz="1800" dirty="0" err="1">
                    <a:latin typeface="+mj-lt"/>
                  </a:rPr>
                  <a:t>Trong</a:t>
                </a:r>
                <a:r>
                  <a:rPr lang="en-US" sz="1800" dirty="0">
                    <a:latin typeface="+mj-lt"/>
                  </a:rPr>
                  <a:t> 1 </a:t>
                </a:r>
                <a:r>
                  <a:rPr lang="en-US" sz="1800" dirty="0" err="1">
                    <a:latin typeface="+mj-lt"/>
                  </a:rPr>
                  <a:t>lạng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đậu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nành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có</a:t>
                </a:r>
                <a:r>
                  <a:rPr lang="en-US" sz="1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0" dirty="0" smtClean="0">
                        <a:latin typeface="Cambria Math" panose="02040503050406030204" pitchFamily="18" charset="0"/>
                      </a:rPr>
                      <m:t>165 </m:t>
                    </m:r>
                    <m:r>
                      <m:rPr>
                        <m:sty m:val="p"/>
                      </m:rPr>
                      <a:rPr lang="en-US" sz="1800" i="0" dirty="0" smtClean="0">
                        <a:latin typeface="Cambria Math" panose="02040503050406030204" pitchFamily="18" charset="0"/>
                      </a:rPr>
                      <m:t>mg</m:t>
                    </m:r>
                  </m:oMath>
                </a14:m>
                <a:r>
                  <a:rPr lang="en-US" sz="1800" dirty="0">
                    <a:latin typeface="+mj-lt"/>
                  </a:rPr>
                  <a:t> canxi, 1 </a:t>
                </a:r>
                <a:r>
                  <a:rPr lang="en-US" sz="1800" dirty="0" err="1">
                    <a:latin typeface="+mj-lt"/>
                  </a:rPr>
                  <a:t>lạng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thịt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có</a:t>
                </a:r>
                <a:r>
                  <a:rPr lang="en-US" sz="1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0" dirty="0" smtClean="0">
                        <a:latin typeface="Cambria Math" panose="02040503050406030204" pitchFamily="18" charset="0"/>
                      </a:rPr>
                      <m:t>15 </m:t>
                    </m:r>
                    <m:r>
                      <m:rPr>
                        <m:sty m:val="p"/>
                      </m:rPr>
                      <a:rPr lang="en-US" sz="1800" i="0" dirty="0" smtClean="0">
                        <a:latin typeface="Cambria Math" panose="02040503050406030204" pitchFamily="18" charset="0"/>
                      </a:rPr>
                      <m:t>mg</m:t>
                    </m:r>
                    <m:r>
                      <a:rPr lang="en-US" sz="180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 err="1">
                    <a:latin typeface="+mj-lt"/>
                  </a:rPr>
                  <a:t>canxi</a:t>
                </a:r>
                <a:r>
                  <a:rPr lang="en-US" sz="18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 err="1">
                    <a:latin typeface="+mj-lt"/>
                  </a:rPr>
                  <a:t>Gọi</a:t>
                </a:r>
                <a:r>
                  <a:rPr lang="en-US" sz="1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 err="1">
                    <a:latin typeface="+mj-lt"/>
                  </a:rPr>
                  <a:t>lần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lượt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là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số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lạng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đậu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nành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và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số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lạng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thịt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mà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một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người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đang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độ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tuổi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trưởng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thành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ăn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trong</a:t>
                </a:r>
                <a:r>
                  <a:rPr lang="en-US" sz="1800" dirty="0">
                    <a:latin typeface="+mj-lt"/>
                  </a:rPr>
                  <a:t> 1 </a:t>
                </a:r>
                <a:r>
                  <a:rPr lang="en-US" sz="1800" dirty="0" err="1">
                    <a:latin typeface="+mj-lt"/>
                  </a:rPr>
                  <a:t>ngày</a:t>
                </a:r>
                <a:r>
                  <a:rPr lang="en-US" sz="1800" dirty="0">
                    <a:latin typeface="+mj-lt"/>
                  </a:rPr>
                  <a:t> (</a:t>
                </a:r>
                <a:r>
                  <a:rPr lang="en-US" sz="1800" dirty="0" err="1">
                    <a:latin typeface="+mj-lt"/>
                  </a:rPr>
                  <a:t>với</a:t>
                </a:r>
                <a:r>
                  <a:rPr lang="en-US" sz="1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&gt;0,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1800" dirty="0">
                    <a:latin typeface="+mj-lt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>
                    <a:latin typeface="+mj-lt"/>
                  </a:rPr>
                  <a:t>a) </a:t>
                </a:r>
                <a:r>
                  <a:rPr lang="en-US" sz="1800" dirty="0" err="1">
                    <a:latin typeface="+mj-lt"/>
                  </a:rPr>
                  <a:t>Viết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bất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phương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trình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bậc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nhất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hai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ẩn</a:t>
                </a:r>
                <a:r>
                  <a:rPr lang="en-US" sz="1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để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biểu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dễn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lượng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canxi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cần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thiết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trong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một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ngày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của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một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người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trong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độ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tuổi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trưởng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thành</a:t>
                </a:r>
                <a:r>
                  <a:rPr lang="en-US" sz="18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>
                    <a:latin typeface="+mj-lt"/>
                  </a:rPr>
                  <a:t>b) </a:t>
                </a:r>
                <a:r>
                  <a:rPr lang="en-US" sz="1800" dirty="0" err="1">
                    <a:latin typeface="+mj-lt"/>
                  </a:rPr>
                  <a:t>Chỉ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ra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một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nghiệm</a:t>
                </a:r>
                <a:r>
                  <a:rPr lang="en-US" sz="1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với</a:t>
                </a:r>
                <a:r>
                  <a:rPr lang="en-US" sz="1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của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bất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phương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trình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đó</a:t>
                </a:r>
                <a:r>
                  <a:rPr lang="en-US" sz="18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FF160D4-8CED-4FF4-33CD-282D5DD2B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39" y="889238"/>
                <a:ext cx="8518921" cy="3365024"/>
              </a:xfrm>
              <a:prstGeom prst="rect">
                <a:avLst/>
              </a:prstGeom>
              <a:blipFill>
                <a:blip r:embed="rId3"/>
                <a:stretch>
                  <a:fillRect l="-572" r="-1288" b="-1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1" name="Google Shape;791;p39"/>
          <p:cNvGrpSpPr/>
          <p:nvPr/>
        </p:nvGrpSpPr>
        <p:grpSpPr>
          <a:xfrm>
            <a:off x="8430908" y="4063963"/>
            <a:ext cx="572706" cy="784503"/>
            <a:chOff x="1731150" y="1748550"/>
            <a:chExt cx="228625" cy="313175"/>
          </a:xfrm>
        </p:grpSpPr>
        <p:sp>
          <p:nvSpPr>
            <p:cNvPr id="792" name="Google Shape;792;p39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9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9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9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9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9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9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589E1669-7B11-B09D-D428-3693B48418D8}"/>
                  </a:ext>
                </a:extLst>
              </p:cNvPr>
              <p:cNvSpPr txBox="1"/>
              <p:nvPr/>
            </p:nvSpPr>
            <p:spPr>
              <a:xfrm>
                <a:off x="493375" y="1824407"/>
                <a:ext cx="8157249" cy="20615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a) 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canxi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lạng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đậu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nành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165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mg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 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lạng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thịt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15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mg</m:t>
                    </m:r>
                  </m:oMath>
                </a14:m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165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+15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≥1 300</m:t>
                    </m:r>
                  </m:oMath>
                </a14:m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b) 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 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165. 10+15. 1=1 665≥1 300 </m:t>
                    </m:r>
                  </m:oMath>
                </a14:m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(10; 1) 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589E1669-7B11-B09D-D428-3693B48418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75" y="1824407"/>
                <a:ext cx="8157249" cy="2061526"/>
              </a:xfrm>
              <a:prstGeom prst="rect">
                <a:avLst/>
              </a:prstGeom>
              <a:blipFill>
                <a:blip r:embed="rId3"/>
                <a:stretch>
                  <a:fillRect l="-673" b="-1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247DCD6-29D4-689D-0061-4BA1D0809C44}"/>
              </a:ext>
            </a:extLst>
          </p:cNvPr>
          <p:cNvSpPr txBox="1"/>
          <p:nvPr/>
        </p:nvSpPr>
        <p:spPr>
          <a:xfrm>
            <a:off x="4182088" y="1257567"/>
            <a:ext cx="7798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oogle Shape;1659;p49">
            <a:extLst>
              <a:ext uri="{FF2B5EF4-FFF2-40B4-BE49-F238E27FC236}">
                <a16:creationId xmlns:a16="http://schemas.microsoft.com/office/drawing/2014/main" id="{5058ED01-FF49-BD91-EBFC-021F4F1FB8A8}"/>
              </a:ext>
            </a:extLst>
          </p:cNvPr>
          <p:cNvGrpSpPr/>
          <p:nvPr/>
        </p:nvGrpSpPr>
        <p:grpSpPr>
          <a:xfrm>
            <a:off x="7968419" y="152920"/>
            <a:ext cx="375487" cy="758843"/>
            <a:chOff x="656025" y="2751350"/>
            <a:chExt cx="311375" cy="629275"/>
          </a:xfrm>
        </p:grpSpPr>
        <p:sp>
          <p:nvSpPr>
            <p:cNvPr id="7" name="Google Shape;1660;p49">
              <a:extLst>
                <a:ext uri="{FF2B5EF4-FFF2-40B4-BE49-F238E27FC236}">
                  <a16:creationId xmlns:a16="http://schemas.microsoft.com/office/drawing/2014/main" id="{AF7ADFCE-CCC2-AA40-C004-DCA0624486B8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661;p49">
              <a:extLst>
                <a:ext uri="{FF2B5EF4-FFF2-40B4-BE49-F238E27FC236}">
                  <a16:creationId xmlns:a16="http://schemas.microsoft.com/office/drawing/2014/main" id="{FB726AD3-399F-5875-8553-4BEB882FAA83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662;p49">
              <a:extLst>
                <a:ext uri="{FF2B5EF4-FFF2-40B4-BE49-F238E27FC236}">
                  <a16:creationId xmlns:a16="http://schemas.microsoft.com/office/drawing/2014/main" id="{E2E70FC3-7963-F3B9-C75A-06BE0AEF8D15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663;p49">
              <a:extLst>
                <a:ext uri="{FF2B5EF4-FFF2-40B4-BE49-F238E27FC236}">
                  <a16:creationId xmlns:a16="http://schemas.microsoft.com/office/drawing/2014/main" id="{B8F20DA1-811A-252A-1DBB-27A27592FC71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664;p49">
              <a:extLst>
                <a:ext uri="{FF2B5EF4-FFF2-40B4-BE49-F238E27FC236}">
                  <a16:creationId xmlns:a16="http://schemas.microsoft.com/office/drawing/2014/main" id="{8D274A0D-4E27-7223-544F-D131CF214852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665;p49">
              <a:extLst>
                <a:ext uri="{FF2B5EF4-FFF2-40B4-BE49-F238E27FC236}">
                  <a16:creationId xmlns:a16="http://schemas.microsoft.com/office/drawing/2014/main" id="{18282813-8CF2-875F-5E5D-5D8D857849D9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666;p49">
              <a:extLst>
                <a:ext uri="{FF2B5EF4-FFF2-40B4-BE49-F238E27FC236}">
                  <a16:creationId xmlns:a16="http://schemas.microsoft.com/office/drawing/2014/main" id="{A4B20149-4EFB-5ED6-0780-7238EFF880D8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667;p49">
              <a:extLst>
                <a:ext uri="{FF2B5EF4-FFF2-40B4-BE49-F238E27FC236}">
                  <a16:creationId xmlns:a16="http://schemas.microsoft.com/office/drawing/2014/main" id="{3B5A16A0-EEFC-B601-56D7-FC2C9BCC9320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668;p49">
              <a:extLst>
                <a:ext uri="{FF2B5EF4-FFF2-40B4-BE49-F238E27FC236}">
                  <a16:creationId xmlns:a16="http://schemas.microsoft.com/office/drawing/2014/main" id="{23519012-DC56-3355-82F5-3E9C3704FB8C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69;p49">
              <a:extLst>
                <a:ext uri="{FF2B5EF4-FFF2-40B4-BE49-F238E27FC236}">
                  <a16:creationId xmlns:a16="http://schemas.microsoft.com/office/drawing/2014/main" id="{396C0127-514F-0028-8F53-B9633F242785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678;p49">
            <a:extLst>
              <a:ext uri="{FF2B5EF4-FFF2-40B4-BE49-F238E27FC236}">
                <a16:creationId xmlns:a16="http://schemas.microsoft.com/office/drawing/2014/main" id="{9DA699C4-2C1E-4A13-66AE-1B6AEF74A907}"/>
              </a:ext>
            </a:extLst>
          </p:cNvPr>
          <p:cNvGrpSpPr/>
          <p:nvPr/>
        </p:nvGrpSpPr>
        <p:grpSpPr>
          <a:xfrm>
            <a:off x="652079" y="355822"/>
            <a:ext cx="689202" cy="577234"/>
            <a:chOff x="2391350" y="3583000"/>
            <a:chExt cx="571525" cy="478675"/>
          </a:xfrm>
        </p:grpSpPr>
        <p:sp>
          <p:nvSpPr>
            <p:cNvPr id="18" name="Google Shape;1679;p49">
              <a:extLst>
                <a:ext uri="{FF2B5EF4-FFF2-40B4-BE49-F238E27FC236}">
                  <a16:creationId xmlns:a16="http://schemas.microsoft.com/office/drawing/2014/main" id="{7BB9F6E2-00F0-BED0-EB7B-66982C694457}"/>
                </a:ext>
              </a:extLst>
            </p:cNvPr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680;p49">
              <a:extLst>
                <a:ext uri="{FF2B5EF4-FFF2-40B4-BE49-F238E27FC236}">
                  <a16:creationId xmlns:a16="http://schemas.microsoft.com/office/drawing/2014/main" id="{CF284ED8-BE22-FB91-A86B-9F37711AD545}"/>
                </a:ext>
              </a:extLst>
            </p:cNvPr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681;p49">
              <a:extLst>
                <a:ext uri="{FF2B5EF4-FFF2-40B4-BE49-F238E27FC236}">
                  <a16:creationId xmlns:a16="http://schemas.microsoft.com/office/drawing/2014/main" id="{61A110F5-3233-2EB3-4ED9-C74663793209}"/>
                </a:ext>
              </a:extLst>
            </p:cNvPr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682;p49">
              <a:extLst>
                <a:ext uri="{FF2B5EF4-FFF2-40B4-BE49-F238E27FC236}">
                  <a16:creationId xmlns:a16="http://schemas.microsoft.com/office/drawing/2014/main" id="{BC125959-03DC-616A-7EB0-5B0A0D213F36}"/>
                </a:ext>
              </a:extLst>
            </p:cNvPr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683;p49">
              <a:extLst>
                <a:ext uri="{FF2B5EF4-FFF2-40B4-BE49-F238E27FC236}">
                  <a16:creationId xmlns:a16="http://schemas.microsoft.com/office/drawing/2014/main" id="{CA38907B-E0F4-2EDE-910D-05D7EE750C85}"/>
                </a:ext>
              </a:extLst>
            </p:cNvPr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684;p49">
              <a:extLst>
                <a:ext uri="{FF2B5EF4-FFF2-40B4-BE49-F238E27FC236}">
                  <a16:creationId xmlns:a16="http://schemas.microsoft.com/office/drawing/2014/main" id="{D44DEAC4-FF85-9072-31BD-394F1C30F785}"/>
                </a:ext>
              </a:extLst>
            </p:cNvPr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685;p49">
              <a:extLst>
                <a:ext uri="{FF2B5EF4-FFF2-40B4-BE49-F238E27FC236}">
                  <a16:creationId xmlns:a16="http://schemas.microsoft.com/office/drawing/2014/main" id="{152983F3-A6A2-A609-0812-BCD7B6EBF9DC}"/>
                </a:ext>
              </a:extLst>
            </p:cNvPr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686;p49">
              <a:extLst>
                <a:ext uri="{FF2B5EF4-FFF2-40B4-BE49-F238E27FC236}">
                  <a16:creationId xmlns:a16="http://schemas.microsoft.com/office/drawing/2014/main" id="{81AE08D9-8E9D-C71C-3FE8-81A81DD90EF3}"/>
                </a:ext>
              </a:extLst>
            </p:cNvPr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687;p49">
              <a:extLst>
                <a:ext uri="{FF2B5EF4-FFF2-40B4-BE49-F238E27FC236}">
                  <a16:creationId xmlns:a16="http://schemas.microsoft.com/office/drawing/2014/main" id="{9972CE6D-EA2F-0E97-5B59-86F60A0F1D23}"/>
                </a:ext>
              </a:extLst>
            </p:cNvPr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oogle Shape;281;p26"/>
          <p:cNvGrpSpPr/>
          <p:nvPr/>
        </p:nvGrpSpPr>
        <p:grpSpPr>
          <a:xfrm>
            <a:off x="7980691" y="4171671"/>
            <a:ext cx="899464" cy="756921"/>
            <a:chOff x="6075750" y="3009125"/>
            <a:chExt cx="550400" cy="463175"/>
          </a:xfrm>
        </p:grpSpPr>
        <p:sp>
          <p:nvSpPr>
            <p:cNvPr id="282" name="Google Shape;282;p26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0" name="Google Shape;290;p26"/>
          <p:cNvSpPr/>
          <p:nvPr/>
        </p:nvSpPr>
        <p:spPr>
          <a:xfrm>
            <a:off x="122046" y="323178"/>
            <a:ext cx="449818" cy="43245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Oval Callout 2">
            <a:extLst>
              <a:ext uri="{FF2B5EF4-FFF2-40B4-BE49-F238E27FC236}">
                <a16:creationId xmlns:a16="http://schemas.microsoft.com/office/drawing/2014/main" id="{4B507FA4-EA78-B4F6-1A06-D27C6DC5411C}"/>
              </a:ext>
            </a:extLst>
          </p:cNvPr>
          <p:cNvSpPr/>
          <p:nvPr/>
        </p:nvSpPr>
        <p:spPr>
          <a:xfrm>
            <a:off x="4136230" y="1614213"/>
            <a:ext cx="4600576" cy="1991529"/>
          </a:xfrm>
          <a:prstGeom prst="wedgeEllipseCallout">
            <a:avLst>
              <a:gd name="adj1" fmla="val -55208"/>
              <a:gd name="adj2" fmla="val 21711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BD405598-26CB-FD0B-B429-EAFFC7F91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60" y="1015757"/>
            <a:ext cx="3599938" cy="3599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" name="Google Shape;829;p40"/>
          <p:cNvGrpSpPr/>
          <p:nvPr/>
        </p:nvGrpSpPr>
        <p:grpSpPr>
          <a:xfrm>
            <a:off x="7809483" y="2486"/>
            <a:ext cx="1002369" cy="707859"/>
            <a:chOff x="2141325" y="1770575"/>
            <a:chExt cx="449775" cy="317625"/>
          </a:xfrm>
        </p:grpSpPr>
        <p:sp>
          <p:nvSpPr>
            <p:cNvPr id="830" name="Google Shape;830;p40"/>
            <p:cNvSpPr/>
            <p:nvPr/>
          </p:nvSpPr>
          <p:spPr>
            <a:xfrm>
              <a:off x="2152925" y="1785125"/>
              <a:ext cx="423600" cy="286825"/>
            </a:xfrm>
            <a:custGeom>
              <a:avLst/>
              <a:gdLst/>
              <a:ahLst/>
              <a:cxnLst/>
              <a:rect l="l" t="t" r="r" b="b"/>
              <a:pathLst>
                <a:path w="16944" h="11473" extrusionOk="0">
                  <a:moveTo>
                    <a:pt x="10887" y="0"/>
                  </a:moveTo>
                  <a:cubicBezTo>
                    <a:pt x="10779" y="0"/>
                    <a:pt x="10670" y="5"/>
                    <a:pt x="10562" y="14"/>
                  </a:cubicBezTo>
                  <a:cubicBezTo>
                    <a:pt x="10062" y="38"/>
                    <a:pt x="9538" y="38"/>
                    <a:pt x="9026" y="74"/>
                  </a:cubicBezTo>
                  <a:cubicBezTo>
                    <a:pt x="8728" y="86"/>
                    <a:pt x="8431" y="109"/>
                    <a:pt x="8157" y="229"/>
                  </a:cubicBezTo>
                  <a:cubicBezTo>
                    <a:pt x="8014" y="276"/>
                    <a:pt x="7883" y="324"/>
                    <a:pt x="7752" y="336"/>
                  </a:cubicBezTo>
                  <a:cubicBezTo>
                    <a:pt x="7395" y="383"/>
                    <a:pt x="7049" y="467"/>
                    <a:pt x="6740" y="633"/>
                  </a:cubicBezTo>
                  <a:cubicBezTo>
                    <a:pt x="6526" y="741"/>
                    <a:pt x="6323" y="812"/>
                    <a:pt x="6085" y="812"/>
                  </a:cubicBezTo>
                  <a:cubicBezTo>
                    <a:pt x="5799" y="812"/>
                    <a:pt x="5549" y="931"/>
                    <a:pt x="5299" y="1038"/>
                  </a:cubicBezTo>
                  <a:cubicBezTo>
                    <a:pt x="4787" y="1229"/>
                    <a:pt x="4323" y="1503"/>
                    <a:pt x="3906" y="1860"/>
                  </a:cubicBezTo>
                  <a:cubicBezTo>
                    <a:pt x="3811" y="1943"/>
                    <a:pt x="3692" y="2014"/>
                    <a:pt x="3573" y="2074"/>
                  </a:cubicBezTo>
                  <a:cubicBezTo>
                    <a:pt x="3228" y="2253"/>
                    <a:pt x="2894" y="2479"/>
                    <a:pt x="2596" y="2717"/>
                  </a:cubicBezTo>
                  <a:cubicBezTo>
                    <a:pt x="2585" y="2729"/>
                    <a:pt x="2561" y="2753"/>
                    <a:pt x="2537" y="2765"/>
                  </a:cubicBezTo>
                  <a:cubicBezTo>
                    <a:pt x="2275" y="3146"/>
                    <a:pt x="1858" y="3419"/>
                    <a:pt x="1549" y="3777"/>
                  </a:cubicBezTo>
                  <a:cubicBezTo>
                    <a:pt x="1489" y="3848"/>
                    <a:pt x="1406" y="3908"/>
                    <a:pt x="1382" y="3979"/>
                  </a:cubicBezTo>
                  <a:cubicBezTo>
                    <a:pt x="1275" y="4277"/>
                    <a:pt x="1025" y="4455"/>
                    <a:pt x="834" y="4681"/>
                  </a:cubicBezTo>
                  <a:cubicBezTo>
                    <a:pt x="561" y="4979"/>
                    <a:pt x="370" y="5313"/>
                    <a:pt x="275" y="5694"/>
                  </a:cubicBezTo>
                  <a:cubicBezTo>
                    <a:pt x="203" y="6063"/>
                    <a:pt x="120" y="6444"/>
                    <a:pt x="37" y="6825"/>
                  </a:cubicBezTo>
                  <a:cubicBezTo>
                    <a:pt x="13" y="6991"/>
                    <a:pt x="1" y="7182"/>
                    <a:pt x="25" y="7348"/>
                  </a:cubicBezTo>
                  <a:cubicBezTo>
                    <a:pt x="72" y="7634"/>
                    <a:pt x="132" y="7908"/>
                    <a:pt x="239" y="8182"/>
                  </a:cubicBezTo>
                  <a:cubicBezTo>
                    <a:pt x="394" y="8634"/>
                    <a:pt x="596" y="9063"/>
                    <a:pt x="799" y="9492"/>
                  </a:cubicBezTo>
                  <a:cubicBezTo>
                    <a:pt x="894" y="9694"/>
                    <a:pt x="1061" y="9884"/>
                    <a:pt x="1180" y="10051"/>
                  </a:cubicBezTo>
                  <a:cubicBezTo>
                    <a:pt x="1263" y="10158"/>
                    <a:pt x="1346" y="10265"/>
                    <a:pt x="1418" y="10349"/>
                  </a:cubicBezTo>
                  <a:cubicBezTo>
                    <a:pt x="1465" y="10408"/>
                    <a:pt x="1525" y="10456"/>
                    <a:pt x="1584" y="10504"/>
                  </a:cubicBezTo>
                  <a:cubicBezTo>
                    <a:pt x="1751" y="10611"/>
                    <a:pt x="1930" y="10682"/>
                    <a:pt x="2073" y="10789"/>
                  </a:cubicBezTo>
                  <a:cubicBezTo>
                    <a:pt x="2287" y="10920"/>
                    <a:pt x="2513" y="10980"/>
                    <a:pt x="2751" y="11004"/>
                  </a:cubicBezTo>
                  <a:cubicBezTo>
                    <a:pt x="2894" y="11027"/>
                    <a:pt x="3049" y="11051"/>
                    <a:pt x="3168" y="11158"/>
                  </a:cubicBezTo>
                  <a:cubicBezTo>
                    <a:pt x="3251" y="11242"/>
                    <a:pt x="3358" y="11242"/>
                    <a:pt x="3478" y="11242"/>
                  </a:cubicBezTo>
                  <a:cubicBezTo>
                    <a:pt x="3656" y="11242"/>
                    <a:pt x="3835" y="11266"/>
                    <a:pt x="4001" y="11337"/>
                  </a:cubicBezTo>
                  <a:cubicBezTo>
                    <a:pt x="4025" y="11349"/>
                    <a:pt x="4073" y="11361"/>
                    <a:pt x="4097" y="11361"/>
                  </a:cubicBezTo>
                  <a:cubicBezTo>
                    <a:pt x="4394" y="11361"/>
                    <a:pt x="4692" y="11385"/>
                    <a:pt x="4990" y="11444"/>
                  </a:cubicBezTo>
                  <a:cubicBezTo>
                    <a:pt x="5088" y="11465"/>
                    <a:pt x="5187" y="11472"/>
                    <a:pt x="5287" y="11472"/>
                  </a:cubicBezTo>
                  <a:cubicBezTo>
                    <a:pt x="5478" y="11472"/>
                    <a:pt x="5671" y="11444"/>
                    <a:pt x="5859" y="11420"/>
                  </a:cubicBezTo>
                  <a:cubicBezTo>
                    <a:pt x="6121" y="11385"/>
                    <a:pt x="6395" y="11301"/>
                    <a:pt x="6657" y="11242"/>
                  </a:cubicBezTo>
                  <a:lnTo>
                    <a:pt x="7240" y="11111"/>
                  </a:lnTo>
                  <a:cubicBezTo>
                    <a:pt x="7526" y="11039"/>
                    <a:pt x="7811" y="10992"/>
                    <a:pt x="8085" y="10920"/>
                  </a:cubicBezTo>
                  <a:cubicBezTo>
                    <a:pt x="8252" y="10873"/>
                    <a:pt x="8419" y="10813"/>
                    <a:pt x="8585" y="10742"/>
                  </a:cubicBezTo>
                  <a:cubicBezTo>
                    <a:pt x="9193" y="10492"/>
                    <a:pt x="9800" y="10206"/>
                    <a:pt x="10407" y="9932"/>
                  </a:cubicBezTo>
                  <a:cubicBezTo>
                    <a:pt x="10587" y="9860"/>
                    <a:pt x="10767" y="9788"/>
                    <a:pt x="10957" y="9788"/>
                  </a:cubicBezTo>
                  <a:cubicBezTo>
                    <a:pt x="11019" y="9788"/>
                    <a:pt x="11081" y="9796"/>
                    <a:pt x="11145" y="9813"/>
                  </a:cubicBezTo>
                  <a:cubicBezTo>
                    <a:pt x="11176" y="9825"/>
                    <a:pt x="11205" y="9830"/>
                    <a:pt x="11235" y="9830"/>
                  </a:cubicBezTo>
                  <a:cubicBezTo>
                    <a:pt x="11356" y="9830"/>
                    <a:pt x="11473" y="9749"/>
                    <a:pt x="11598" y="9730"/>
                  </a:cubicBezTo>
                  <a:cubicBezTo>
                    <a:pt x="11798" y="9830"/>
                    <a:pt x="11978" y="9909"/>
                    <a:pt x="12186" y="9909"/>
                  </a:cubicBezTo>
                  <a:cubicBezTo>
                    <a:pt x="12200" y="9909"/>
                    <a:pt x="12214" y="9909"/>
                    <a:pt x="12229" y="9908"/>
                  </a:cubicBezTo>
                  <a:cubicBezTo>
                    <a:pt x="12300" y="9908"/>
                    <a:pt x="12372" y="9932"/>
                    <a:pt x="12455" y="9968"/>
                  </a:cubicBezTo>
                  <a:cubicBezTo>
                    <a:pt x="12719" y="10058"/>
                    <a:pt x="12993" y="10089"/>
                    <a:pt x="13269" y="10089"/>
                  </a:cubicBezTo>
                  <a:cubicBezTo>
                    <a:pt x="13503" y="10089"/>
                    <a:pt x="13737" y="10067"/>
                    <a:pt x="13967" y="10039"/>
                  </a:cubicBezTo>
                  <a:cubicBezTo>
                    <a:pt x="13979" y="10039"/>
                    <a:pt x="13979" y="10027"/>
                    <a:pt x="14003" y="10015"/>
                  </a:cubicBezTo>
                  <a:cubicBezTo>
                    <a:pt x="14038" y="9932"/>
                    <a:pt x="14003" y="9861"/>
                    <a:pt x="13967" y="9801"/>
                  </a:cubicBezTo>
                  <a:cubicBezTo>
                    <a:pt x="13836" y="9456"/>
                    <a:pt x="13681" y="9134"/>
                    <a:pt x="13550" y="8789"/>
                  </a:cubicBezTo>
                  <a:cubicBezTo>
                    <a:pt x="13479" y="8563"/>
                    <a:pt x="13538" y="8432"/>
                    <a:pt x="13729" y="8313"/>
                  </a:cubicBezTo>
                  <a:cubicBezTo>
                    <a:pt x="13765" y="8301"/>
                    <a:pt x="13776" y="8301"/>
                    <a:pt x="13812" y="8289"/>
                  </a:cubicBezTo>
                  <a:cubicBezTo>
                    <a:pt x="13848" y="8265"/>
                    <a:pt x="13896" y="8241"/>
                    <a:pt x="13943" y="8230"/>
                  </a:cubicBezTo>
                  <a:cubicBezTo>
                    <a:pt x="14146" y="8134"/>
                    <a:pt x="14324" y="7991"/>
                    <a:pt x="14491" y="7837"/>
                  </a:cubicBezTo>
                  <a:cubicBezTo>
                    <a:pt x="14967" y="7420"/>
                    <a:pt x="15336" y="6932"/>
                    <a:pt x="15741" y="6444"/>
                  </a:cubicBezTo>
                  <a:cubicBezTo>
                    <a:pt x="15812" y="6348"/>
                    <a:pt x="15872" y="6265"/>
                    <a:pt x="15920" y="6158"/>
                  </a:cubicBezTo>
                  <a:cubicBezTo>
                    <a:pt x="15979" y="6027"/>
                    <a:pt x="16039" y="5920"/>
                    <a:pt x="16146" y="5813"/>
                  </a:cubicBezTo>
                  <a:cubicBezTo>
                    <a:pt x="16205" y="5753"/>
                    <a:pt x="16265" y="5670"/>
                    <a:pt x="16312" y="5574"/>
                  </a:cubicBezTo>
                  <a:cubicBezTo>
                    <a:pt x="16384" y="5455"/>
                    <a:pt x="16443" y="5336"/>
                    <a:pt x="16515" y="5217"/>
                  </a:cubicBezTo>
                  <a:cubicBezTo>
                    <a:pt x="16610" y="5074"/>
                    <a:pt x="16705" y="4920"/>
                    <a:pt x="16729" y="4741"/>
                  </a:cubicBezTo>
                  <a:cubicBezTo>
                    <a:pt x="16741" y="4658"/>
                    <a:pt x="16813" y="4562"/>
                    <a:pt x="16836" y="4479"/>
                  </a:cubicBezTo>
                  <a:cubicBezTo>
                    <a:pt x="16884" y="4372"/>
                    <a:pt x="16944" y="4253"/>
                    <a:pt x="16932" y="4146"/>
                  </a:cubicBezTo>
                  <a:cubicBezTo>
                    <a:pt x="16896" y="3872"/>
                    <a:pt x="16884" y="3574"/>
                    <a:pt x="16765" y="3300"/>
                  </a:cubicBezTo>
                  <a:cubicBezTo>
                    <a:pt x="16634" y="3003"/>
                    <a:pt x="16491" y="2693"/>
                    <a:pt x="16348" y="2384"/>
                  </a:cubicBezTo>
                  <a:cubicBezTo>
                    <a:pt x="16265" y="2181"/>
                    <a:pt x="16146" y="2038"/>
                    <a:pt x="15979" y="1919"/>
                  </a:cubicBezTo>
                  <a:cubicBezTo>
                    <a:pt x="15455" y="1562"/>
                    <a:pt x="14943" y="1169"/>
                    <a:pt x="14372" y="871"/>
                  </a:cubicBezTo>
                  <a:cubicBezTo>
                    <a:pt x="13788" y="574"/>
                    <a:pt x="13181" y="395"/>
                    <a:pt x="12586" y="157"/>
                  </a:cubicBezTo>
                  <a:cubicBezTo>
                    <a:pt x="12535" y="140"/>
                    <a:pt x="12485" y="123"/>
                    <a:pt x="12430" y="123"/>
                  </a:cubicBezTo>
                  <a:cubicBezTo>
                    <a:pt x="12407" y="123"/>
                    <a:pt x="12384" y="126"/>
                    <a:pt x="12360" y="133"/>
                  </a:cubicBezTo>
                  <a:cubicBezTo>
                    <a:pt x="12321" y="138"/>
                    <a:pt x="12283" y="140"/>
                    <a:pt x="12245" y="140"/>
                  </a:cubicBezTo>
                  <a:cubicBezTo>
                    <a:pt x="12084" y="140"/>
                    <a:pt x="11928" y="105"/>
                    <a:pt x="11764" y="86"/>
                  </a:cubicBezTo>
                  <a:cubicBezTo>
                    <a:pt x="11477" y="33"/>
                    <a:pt x="11183" y="0"/>
                    <a:pt x="10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0"/>
            <p:cNvSpPr/>
            <p:nvPr/>
          </p:nvSpPr>
          <p:spPr>
            <a:xfrm>
              <a:off x="2141325" y="1770575"/>
              <a:ext cx="449775" cy="317625"/>
            </a:xfrm>
            <a:custGeom>
              <a:avLst/>
              <a:gdLst/>
              <a:ahLst/>
              <a:cxnLst/>
              <a:rect l="l" t="t" r="r" b="b"/>
              <a:pathLst>
                <a:path w="17991" h="12705" extrusionOk="0">
                  <a:moveTo>
                    <a:pt x="14788" y="9883"/>
                  </a:moveTo>
                  <a:cubicBezTo>
                    <a:pt x="14871" y="10085"/>
                    <a:pt x="14979" y="10252"/>
                    <a:pt x="15169" y="10383"/>
                  </a:cubicBezTo>
                  <a:cubicBezTo>
                    <a:pt x="15241" y="10443"/>
                    <a:pt x="15312" y="10514"/>
                    <a:pt x="15360" y="10609"/>
                  </a:cubicBezTo>
                  <a:cubicBezTo>
                    <a:pt x="15443" y="10776"/>
                    <a:pt x="15383" y="10931"/>
                    <a:pt x="15241" y="11026"/>
                  </a:cubicBezTo>
                  <a:cubicBezTo>
                    <a:pt x="15133" y="11086"/>
                    <a:pt x="15014" y="11145"/>
                    <a:pt x="14895" y="11169"/>
                  </a:cubicBezTo>
                  <a:cubicBezTo>
                    <a:pt x="14693" y="11217"/>
                    <a:pt x="14479" y="11228"/>
                    <a:pt x="14252" y="11252"/>
                  </a:cubicBezTo>
                  <a:cubicBezTo>
                    <a:pt x="13895" y="11264"/>
                    <a:pt x="13562" y="11264"/>
                    <a:pt x="13205" y="11228"/>
                  </a:cubicBezTo>
                  <a:cubicBezTo>
                    <a:pt x="12919" y="11205"/>
                    <a:pt x="12633" y="11133"/>
                    <a:pt x="12371" y="11050"/>
                  </a:cubicBezTo>
                  <a:cubicBezTo>
                    <a:pt x="12204" y="11014"/>
                    <a:pt x="12014" y="11074"/>
                    <a:pt x="11859" y="10931"/>
                  </a:cubicBezTo>
                  <a:cubicBezTo>
                    <a:pt x="11573" y="10955"/>
                    <a:pt x="11276" y="10836"/>
                    <a:pt x="11026" y="11026"/>
                  </a:cubicBezTo>
                  <a:cubicBezTo>
                    <a:pt x="10204" y="11395"/>
                    <a:pt x="9371" y="11764"/>
                    <a:pt x="8561" y="12121"/>
                  </a:cubicBezTo>
                  <a:cubicBezTo>
                    <a:pt x="8442" y="12181"/>
                    <a:pt x="8299" y="12252"/>
                    <a:pt x="8168" y="12252"/>
                  </a:cubicBezTo>
                  <a:cubicBezTo>
                    <a:pt x="7942" y="12276"/>
                    <a:pt x="7740" y="12348"/>
                    <a:pt x="7513" y="12419"/>
                  </a:cubicBezTo>
                  <a:cubicBezTo>
                    <a:pt x="7275" y="12502"/>
                    <a:pt x="7037" y="12574"/>
                    <a:pt x="6787" y="12622"/>
                  </a:cubicBezTo>
                  <a:cubicBezTo>
                    <a:pt x="6656" y="12645"/>
                    <a:pt x="6489" y="12705"/>
                    <a:pt x="6359" y="12574"/>
                  </a:cubicBezTo>
                  <a:cubicBezTo>
                    <a:pt x="6323" y="12550"/>
                    <a:pt x="6239" y="12550"/>
                    <a:pt x="6180" y="12562"/>
                  </a:cubicBezTo>
                  <a:cubicBezTo>
                    <a:pt x="5978" y="12574"/>
                    <a:pt x="5799" y="12574"/>
                    <a:pt x="5608" y="12622"/>
                  </a:cubicBezTo>
                  <a:cubicBezTo>
                    <a:pt x="5239" y="12693"/>
                    <a:pt x="4870" y="12633"/>
                    <a:pt x="4489" y="12633"/>
                  </a:cubicBezTo>
                  <a:cubicBezTo>
                    <a:pt x="4430" y="12633"/>
                    <a:pt x="4370" y="12598"/>
                    <a:pt x="4311" y="12586"/>
                  </a:cubicBezTo>
                  <a:cubicBezTo>
                    <a:pt x="4156" y="12562"/>
                    <a:pt x="4001" y="12526"/>
                    <a:pt x="3834" y="12502"/>
                  </a:cubicBezTo>
                  <a:cubicBezTo>
                    <a:pt x="3692" y="12467"/>
                    <a:pt x="3525" y="12467"/>
                    <a:pt x="3406" y="12395"/>
                  </a:cubicBezTo>
                  <a:cubicBezTo>
                    <a:pt x="3227" y="12288"/>
                    <a:pt x="3037" y="12241"/>
                    <a:pt x="2846" y="12217"/>
                  </a:cubicBezTo>
                  <a:cubicBezTo>
                    <a:pt x="2668" y="12181"/>
                    <a:pt x="2513" y="12145"/>
                    <a:pt x="2346" y="12038"/>
                  </a:cubicBezTo>
                  <a:cubicBezTo>
                    <a:pt x="2156" y="11907"/>
                    <a:pt x="1929" y="11800"/>
                    <a:pt x="1727" y="11693"/>
                  </a:cubicBezTo>
                  <a:cubicBezTo>
                    <a:pt x="1560" y="11609"/>
                    <a:pt x="1429" y="11502"/>
                    <a:pt x="1322" y="11348"/>
                  </a:cubicBezTo>
                  <a:cubicBezTo>
                    <a:pt x="1263" y="11276"/>
                    <a:pt x="1203" y="11193"/>
                    <a:pt x="1144" y="11109"/>
                  </a:cubicBezTo>
                  <a:cubicBezTo>
                    <a:pt x="894" y="10800"/>
                    <a:pt x="655" y="10490"/>
                    <a:pt x="501" y="10097"/>
                  </a:cubicBezTo>
                  <a:cubicBezTo>
                    <a:pt x="429" y="9895"/>
                    <a:pt x="322" y="9681"/>
                    <a:pt x="239" y="9478"/>
                  </a:cubicBezTo>
                  <a:cubicBezTo>
                    <a:pt x="179" y="9347"/>
                    <a:pt x="132" y="9193"/>
                    <a:pt x="120" y="9050"/>
                  </a:cubicBezTo>
                  <a:cubicBezTo>
                    <a:pt x="108" y="8776"/>
                    <a:pt x="108" y="8526"/>
                    <a:pt x="60" y="8252"/>
                  </a:cubicBezTo>
                  <a:cubicBezTo>
                    <a:pt x="12" y="7978"/>
                    <a:pt x="1" y="7692"/>
                    <a:pt x="12" y="7395"/>
                  </a:cubicBezTo>
                  <a:cubicBezTo>
                    <a:pt x="24" y="7216"/>
                    <a:pt x="12" y="7049"/>
                    <a:pt x="12" y="6871"/>
                  </a:cubicBezTo>
                  <a:cubicBezTo>
                    <a:pt x="12" y="6728"/>
                    <a:pt x="12" y="6561"/>
                    <a:pt x="60" y="6430"/>
                  </a:cubicBezTo>
                  <a:cubicBezTo>
                    <a:pt x="191" y="5954"/>
                    <a:pt x="429" y="5502"/>
                    <a:pt x="667" y="5061"/>
                  </a:cubicBezTo>
                  <a:cubicBezTo>
                    <a:pt x="703" y="5013"/>
                    <a:pt x="727" y="4966"/>
                    <a:pt x="774" y="4954"/>
                  </a:cubicBezTo>
                  <a:cubicBezTo>
                    <a:pt x="882" y="4894"/>
                    <a:pt x="941" y="4799"/>
                    <a:pt x="977" y="4704"/>
                  </a:cubicBezTo>
                  <a:cubicBezTo>
                    <a:pt x="1001" y="4656"/>
                    <a:pt x="1025" y="4609"/>
                    <a:pt x="1072" y="4585"/>
                  </a:cubicBezTo>
                  <a:cubicBezTo>
                    <a:pt x="1203" y="4501"/>
                    <a:pt x="1251" y="4382"/>
                    <a:pt x="1322" y="4263"/>
                  </a:cubicBezTo>
                  <a:cubicBezTo>
                    <a:pt x="1382" y="4168"/>
                    <a:pt x="1453" y="4085"/>
                    <a:pt x="1536" y="4001"/>
                  </a:cubicBezTo>
                  <a:cubicBezTo>
                    <a:pt x="1739" y="3775"/>
                    <a:pt x="1929" y="3525"/>
                    <a:pt x="2203" y="3347"/>
                  </a:cubicBezTo>
                  <a:cubicBezTo>
                    <a:pt x="2322" y="3275"/>
                    <a:pt x="2406" y="3168"/>
                    <a:pt x="2489" y="3049"/>
                  </a:cubicBezTo>
                  <a:cubicBezTo>
                    <a:pt x="2513" y="2989"/>
                    <a:pt x="2572" y="2930"/>
                    <a:pt x="2632" y="2882"/>
                  </a:cubicBezTo>
                  <a:cubicBezTo>
                    <a:pt x="2799" y="2739"/>
                    <a:pt x="2977" y="2596"/>
                    <a:pt x="3144" y="2442"/>
                  </a:cubicBezTo>
                  <a:cubicBezTo>
                    <a:pt x="3453" y="2156"/>
                    <a:pt x="3763" y="1882"/>
                    <a:pt x="4132" y="1704"/>
                  </a:cubicBezTo>
                  <a:cubicBezTo>
                    <a:pt x="4835" y="1382"/>
                    <a:pt x="5549" y="1108"/>
                    <a:pt x="6263" y="834"/>
                  </a:cubicBezTo>
                  <a:cubicBezTo>
                    <a:pt x="6359" y="787"/>
                    <a:pt x="6454" y="751"/>
                    <a:pt x="6549" y="751"/>
                  </a:cubicBezTo>
                  <a:cubicBezTo>
                    <a:pt x="6740" y="751"/>
                    <a:pt x="6906" y="680"/>
                    <a:pt x="7085" y="620"/>
                  </a:cubicBezTo>
                  <a:cubicBezTo>
                    <a:pt x="7287" y="549"/>
                    <a:pt x="7513" y="477"/>
                    <a:pt x="7728" y="430"/>
                  </a:cubicBezTo>
                  <a:cubicBezTo>
                    <a:pt x="8025" y="358"/>
                    <a:pt x="8347" y="334"/>
                    <a:pt x="8633" y="203"/>
                  </a:cubicBezTo>
                  <a:cubicBezTo>
                    <a:pt x="8692" y="180"/>
                    <a:pt x="8752" y="180"/>
                    <a:pt x="8811" y="180"/>
                  </a:cubicBezTo>
                  <a:cubicBezTo>
                    <a:pt x="9418" y="60"/>
                    <a:pt x="10026" y="120"/>
                    <a:pt x="10645" y="37"/>
                  </a:cubicBezTo>
                  <a:lnTo>
                    <a:pt x="10788" y="37"/>
                  </a:lnTo>
                  <a:lnTo>
                    <a:pt x="11014" y="37"/>
                  </a:lnTo>
                  <a:cubicBezTo>
                    <a:pt x="11419" y="1"/>
                    <a:pt x="11812" y="25"/>
                    <a:pt x="12216" y="96"/>
                  </a:cubicBezTo>
                  <a:cubicBezTo>
                    <a:pt x="12383" y="132"/>
                    <a:pt x="12550" y="180"/>
                    <a:pt x="12705" y="156"/>
                  </a:cubicBezTo>
                  <a:cubicBezTo>
                    <a:pt x="12966" y="132"/>
                    <a:pt x="13181" y="191"/>
                    <a:pt x="13407" y="275"/>
                  </a:cubicBezTo>
                  <a:cubicBezTo>
                    <a:pt x="13752" y="418"/>
                    <a:pt x="14098" y="537"/>
                    <a:pt x="14431" y="668"/>
                  </a:cubicBezTo>
                  <a:cubicBezTo>
                    <a:pt x="14657" y="751"/>
                    <a:pt x="14871" y="858"/>
                    <a:pt x="15086" y="965"/>
                  </a:cubicBezTo>
                  <a:cubicBezTo>
                    <a:pt x="15705" y="1263"/>
                    <a:pt x="16241" y="1680"/>
                    <a:pt x="16800" y="2061"/>
                  </a:cubicBezTo>
                  <a:cubicBezTo>
                    <a:pt x="17050" y="2239"/>
                    <a:pt x="17229" y="2477"/>
                    <a:pt x="17348" y="2763"/>
                  </a:cubicBezTo>
                  <a:cubicBezTo>
                    <a:pt x="17491" y="3097"/>
                    <a:pt x="17634" y="3406"/>
                    <a:pt x="17789" y="3728"/>
                  </a:cubicBezTo>
                  <a:cubicBezTo>
                    <a:pt x="17884" y="3966"/>
                    <a:pt x="17991" y="4537"/>
                    <a:pt x="17991" y="4787"/>
                  </a:cubicBezTo>
                  <a:cubicBezTo>
                    <a:pt x="17991" y="5002"/>
                    <a:pt x="17967" y="5192"/>
                    <a:pt x="17848" y="5359"/>
                  </a:cubicBezTo>
                  <a:cubicBezTo>
                    <a:pt x="17800" y="5418"/>
                    <a:pt x="17765" y="5490"/>
                    <a:pt x="17765" y="5561"/>
                  </a:cubicBezTo>
                  <a:cubicBezTo>
                    <a:pt x="17753" y="5740"/>
                    <a:pt x="17681" y="5871"/>
                    <a:pt x="17574" y="6014"/>
                  </a:cubicBezTo>
                  <a:cubicBezTo>
                    <a:pt x="17336" y="6287"/>
                    <a:pt x="17265" y="6692"/>
                    <a:pt x="16955" y="6942"/>
                  </a:cubicBezTo>
                  <a:cubicBezTo>
                    <a:pt x="16931" y="6966"/>
                    <a:pt x="16931" y="6990"/>
                    <a:pt x="16919" y="7002"/>
                  </a:cubicBezTo>
                  <a:cubicBezTo>
                    <a:pt x="16836" y="7157"/>
                    <a:pt x="16741" y="7299"/>
                    <a:pt x="16634" y="7454"/>
                  </a:cubicBezTo>
                  <a:cubicBezTo>
                    <a:pt x="16443" y="7704"/>
                    <a:pt x="16241" y="7978"/>
                    <a:pt x="16014" y="8216"/>
                  </a:cubicBezTo>
                  <a:cubicBezTo>
                    <a:pt x="15598" y="8645"/>
                    <a:pt x="15229" y="9121"/>
                    <a:pt x="14645" y="9359"/>
                  </a:cubicBezTo>
                  <a:cubicBezTo>
                    <a:pt x="14621" y="9359"/>
                    <a:pt x="14621" y="9371"/>
                    <a:pt x="14598" y="9431"/>
                  </a:cubicBezTo>
                  <a:cubicBezTo>
                    <a:pt x="14657" y="9550"/>
                    <a:pt x="14729" y="9716"/>
                    <a:pt x="14788" y="9883"/>
                  </a:cubicBezTo>
                  <a:close/>
                  <a:moveTo>
                    <a:pt x="12681" y="10490"/>
                  </a:moveTo>
                  <a:cubicBezTo>
                    <a:pt x="12752" y="10490"/>
                    <a:pt x="12824" y="10526"/>
                    <a:pt x="12907" y="10550"/>
                  </a:cubicBezTo>
                  <a:cubicBezTo>
                    <a:pt x="13407" y="10717"/>
                    <a:pt x="13919" y="10681"/>
                    <a:pt x="14419" y="10621"/>
                  </a:cubicBezTo>
                  <a:cubicBezTo>
                    <a:pt x="14431" y="10621"/>
                    <a:pt x="14431" y="10609"/>
                    <a:pt x="14455" y="10597"/>
                  </a:cubicBezTo>
                  <a:cubicBezTo>
                    <a:pt x="14490" y="10526"/>
                    <a:pt x="14455" y="10443"/>
                    <a:pt x="14419" y="10383"/>
                  </a:cubicBezTo>
                  <a:cubicBezTo>
                    <a:pt x="14288" y="10050"/>
                    <a:pt x="14133" y="9716"/>
                    <a:pt x="14002" y="9371"/>
                  </a:cubicBezTo>
                  <a:cubicBezTo>
                    <a:pt x="13919" y="9157"/>
                    <a:pt x="13979" y="9014"/>
                    <a:pt x="14181" y="8895"/>
                  </a:cubicBezTo>
                  <a:cubicBezTo>
                    <a:pt x="14193" y="8883"/>
                    <a:pt x="14229" y="8883"/>
                    <a:pt x="14252" y="8871"/>
                  </a:cubicBezTo>
                  <a:cubicBezTo>
                    <a:pt x="14300" y="8859"/>
                    <a:pt x="14348" y="8823"/>
                    <a:pt x="14395" y="8812"/>
                  </a:cubicBezTo>
                  <a:cubicBezTo>
                    <a:pt x="14598" y="8716"/>
                    <a:pt x="14764" y="8585"/>
                    <a:pt x="14943" y="8419"/>
                  </a:cubicBezTo>
                  <a:cubicBezTo>
                    <a:pt x="15419" y="8002"/>
                    <a:pt x="15788" y="7502"/>
                    <a:pt x="16193" y="7026"/>
                  </a:cubicBezTo>
                  <a:cubicBezTo>
                    <a:pt x="16265" y="6930"/>
                    <a:pt x="16324" y="6847"/>
                    <a:pt x="16372" y="6740"/>
                  </a:cubicBezTo>
                  <a:cubicBezTo>
                    <a:pt x="16431" y="6609"/>
                    <a:pt x="16503" y="6502"/>
                    <a:pt x="16598" y="6395"/>
                  </a:cubicBezTo>
                  <a:cubicBezTo>
                    <a:pt x="16669" y="6323"/>
                    <a:pt x="16717" y="6240"/>
                    <a:pt x="16753" y="6156"/>
                  </a:cubicBezTo>
                  <a:cubicBezTo>
                    <a:pt x="16836" y="6037"/>
                    <a:pt x="16896" y="5918"/>
                    <a:pt x="16967" y="5799"/>
                  </a:cubicBezTo>
                  <a:cubicBezTo>
                    <a:pt x="17074" y="5656"/>
                    <a:pt x="17157" y="5525"/>
                    <a:pt x="17169" y="5323"/>
                  </a:cubicBezTo>
                  <a:cubicBezTo>
                    <a:pt x="17193" y="5240"/>
                    <a:pt x="17265" y="5144"/>
                    <a:pt x="17288" y="5061"/>
                  </a:cubicBezTo>
                  <a:cubicBezTo>
                    <a:pt x="17336" y="4954"/>
                    <a:pt x="17384" y="4835"/>
                    <a:pt x="17384" y="4728"/>
                  </a:cubicBezTo>
                  <a:cubicBezTo>
                    <a:pt x="17348" y="4454"/>
                    <a:pt x="17336" y="4156"/>
                    <a:pt x="17217" y="3882"/>
                  </a:cubicBezTo>
                  <a:cubicBezTo>
                    <a:pt x="17086" y="3573"/>
                    <a:pt x="16931" y="3275"/>
                    <a:pt x="16800" y="2966"/>
                  </a:cubicBezTo>
                  <a:cubicBezTo>
                    <a:pt x="16729" y="2763"/>
                    <a:pt x="16610" y="2608"/>
                    <a:pt x="16431" y="2501"/>
                  </a:cubicBezTo>
                  <a:cubicBezTo>
                    <a:pt x="15907" y="2144"/>
                    <a:pt x="15383" y="1751"/>
                    <a:pt x="14824" y="1453"/>
                  </a:cubicBezTo>
                  <a:cubicBezTo>
                    <a:pt x="14252" y="1156"/>
                    <a:pt x="13633" y="977"/>
                    <a:pt x="13038" y="739"/>
                  </a:cubicBezTo>
                  <a:cubicBezTo>
                    <a:pt x="12966" y="715"/>
                    <a:pt x="12883" y="703"/>
                    <a:pt x="12812" y="715"/>
                  </a:cubicBezTo>
                  <a:cubicBezTo>
                    <a:pt x="12609" y="739"/>
                    <a:pt x="12407" y="703"/>
                    <a:pt x="12216" y="668"/>
                  </a:cubicBezTo>
                  <a:cubicBezTo>
                    <a:pt x="11812" y="596"/>
                    <a:pt x="11431" y="561"/>
                    <a:pt x="11014" y="596"/>
                  </a:cubicBezTo>
                  <a:cubicBezTo>
                    <a:pt x="10502" y="620"/>
                    <a:pt x="9990" y="620"/>
                    <a:pt x="9478" y="656"/>
                  </a:cubicBezTo>
                  <a:cubicBezTo>
                    <a:pt x="9180" y="668"/>
                    <a:pt x="8883" y="703"/>
                    <a:pt x="8597" y="822"/>
                  </a:cubicBezTo>
                  <a:cubicBezTo>
                    <a:pt x="8466" y="858"/>
                    <a:pt x="8335" y="906"/>
                    <a:pt x="8204" y="918"/>
                  </a:cubicBezTo>
                  <a:cubicBezTo>
                    <a:pt x="7847" y="965"/>
                    <a:pt x="7513" y="1061"/>
                    <a:pt x="7192" y="1215"/>
                  </a:cubicBezTo>
                  <a:cubicBezTo>
                    <a:pt x="6978" y="1323"/>
                    <a:pt x="6775" y="1382"/>
                    <a:pt x="6537" y="1394"/>
                  </a:cubicBezTo>
                  <a:cubicBezTo>
                    <a:pt x="6251" y="1418"/>
                    <a:pt x="6001" y="1537"/>
                    <a:pt x="5739" y="1620"/>
                  </a:cubicBezTo>
                  <a:cubicBezTo>
                    <a:pt x="5239" y="1811"/>
                    <a:pt x="4763" y="2085"/>
                    <a:pt x="4358" y="2442"/>
                  </a:cubicBezTo>
                  <a:cubicBezTo>
                    <a:pt x="4251" y="2525"/>
                    <a:pt x="4132" y="2608"/>
                    <a:pt x="4013" y="2668"/>
                  </a:cubicBezTo>
                  <a:cubicBezTo>
                    <a:pt x="3656" y="2823"/>
                    <a:pt x="3346" y="3049"/>
                    <a:pt x="3049" y="3299"/>
                  </a:cubicBezTo>
                  <a:cubicBezTo>
                    <a:pt x="3037" y="3323"/>
                    <a:pt x="3001" y="3335"/>
                    <a:pt x="2989" y="3347"/>
                  </a:cubicBezTo>
                  <a:cubicBezTo>
                    <a:pt x="2703" y="3739"/>
                    <a:pt x="2310" y="4001"/>
                    <a:pt x="1989" y="4359"/>
                  </a:cubicBezTo>
                  <a:cubicBezTo>
                    <a:pt x="1929" y="4418"/>
                    <a:pt x="1858" y="4490"/>
                    <a:pt x="1834" y="4573"/>
                  </a:cubicBezTo>
                  <a:cubicBezTo>
                    <a:pt x="1727" y="4871"/>
                    <a:pt x="1477" y="5049"/>
                    <a:pt x="1275" y="5263"/>
                  </a:cubicBezTo>
                  <a:cubicBezTo>
                    <a:pt x="1013" y="5561"/>
                    <a:pt x="822" y="5895"/>
                    <a:pt x="727" y="6276"/>
                  </a:cubicBezTo>
                  <a:cubicBezTo>
                    <a:pt x="655" y="6657"/>
                    <a:pt x="548" y="7038"/>
                    <a:pt x="489" y="7407"/>
                  </a:cubicBezTo>
                  <a:cubicBezTo>
                    <a:pt x="465" y="7573"/>
                    <a:pt x="441" y="7764"/>
                    <a:pt x="477" y="7930"/>
                  </a:cubicBezTo>
                  <a:cubicBezTo>
                    <a:pt x="524" y="8216"/>
                    <a:pt x="584" y="8502"/>
                    <a:pt x="679" y="8764"/>
                  </a:cubicBezTo>
                  <a:cubicBezTo>
                    <a:pt x="846" y="9216"/>
                    <a:pt x="1036" y="9645"/>
                    <a:pt x="1251" y="10074"/>
                  </a:cubicBezTo>
                  <a:cubicBezTo>
                    <a:pt x="1358" y="10288"/>
                    <a:pt x="1513" y="10466"/>
                    <a:pt x="1656" y="10657"/>
                  </a:cubicBezTo>
                  <a:cubicBezTo>
                    <a:pt x="1727" y="10764"/>
                    <a:pt x="1798" y="10847"/>
                    <a:pt x="1894" y="10955"/>
                  </a:cubicBezTo>
                  <a:cubicBezTo>
                    <a:pt x="1929" y="11014"/>
                    <a:pt x="1989" y="11062"/>
                    <a:pt x="2048" y="11098"/>
                  </a:cubicBezTo>
                  <a:cubicBezTo>
                    <a:pt x="2215" y="11205"/>
                    <a:pt x="2382" y="11276"/>
                    <a:pt x="2549" y="11383"/>
                  </a:cubicBezTo>
                  <a:cubicBezTo>
                    <a:pt x="2751" y="11514"/>
                    <a:pt x="2977" y="11574"/>
                    <a:pt x="3215" y="11609"/>
                  </a:cubicBezTo>
                  <a:cubicBezTo>
                    <a:pt x="3358" y="11621"/>
                    <a:pt x="3513" y="11657"/>
                    <a:pt x="3632" y="11752"/>
                  </a:cubicBezTo>
                  <a:cubicBezTo>
                    <a:pt x="3715" y="11836"/>
                    <a:pt x="3834" y="11848"/>
                    <a:pt x="3942" y="11848"/>
                  </a:cubicBezTo>
                  <a:cubicBezTo>
                    <a:pt x="4120" y="11848"/>
                    <a:pt x="4299" y="11860"/>
                    <a:pt x="4465" y="11931"/>
                  </a:cubicBezTo>
                  <a:cubicBezTo>
                    <a:pt x="4489" y="11955"/>
                    <a:pt x="4537" y="11967"/>
                    <a:pt x="4573" y="11967"/>
                  </a:cubicBezTo>
                  <a:cubicBezTo>
                    <a:pt x="4870" y="11967"/>
                    <a:pt x="5168" y="11979"/>
                    <a:pt x="5466" y="12038"/>
                  </a:cubicBezTo>
                  <a:cubicBezTo>
                    <a:pt x="5739" y="12098"/>
                    <a:pt x="6037" y="12050"/>
                    <a:pt x="6323" y="12026"/>
                  </a:cubicBezTo>
                  <a:cubicBezTo>
                    <a:pt x="6597" y="11990"/>
                    <a:pt x="6859" y="11907"/>
                    <a:pt x="7132" y="11848"/>
                  </a:cubicBezTo>
                  <a:lnTo>
                    <a:pt x="7704" y="11717"/>
                  </a:lnTo>
                  <a:cubicBezTo>
                    <a:pt x="7990" y="11657"/>
                    <a:pt x="8275" y="11598"/>
                    <a:pt x="8561" y="11514"/>
                  </a:cubicBezTo>
                  <a:cubicBezTo>
                    <a:pt x="8716" y="11479"/>
                    <a:pt x="8883" y="11419"/>
                    <a:pt x="9049" y="11336"/>
                  </a:cubicBezTo>
                  <a:lnTo>
                    <a:pt x="10883" y="10538"/>
                  </a:lnTo>
                  <a:cubicBezTo>
                    <a:pt x="11121" y="10431"/>
                    <a:pt x="11335" y="10347"/>
                    <a:pt x="11609" y="10419"/>
                  </a:cubicBezTo>
                  <a:cubicBezTo>
                    <a:pt x="11776" y="10466"/>
                    <a:pt x="11895" y="10347"/>
                    <a:pt x="12074" y="10324"/>
                  </a:cubicBezTo>
                  <a:cubicBezTo>
                    <a:pt x="12264" y="10419"/>
                    <a:pt x="12455" y="10502"/>
                    <a:pt x="12681" y="104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0"/>
            <p:cNvSpPr/>
            <p:nvPr/>
          </p:nvSpPr>
          <p:spPr>
            <a:xfrm>
              <a:off x="2242525" y="1900375"/>
              <a:ext cx="251550" cy="111925"/>
            </a:xfrm>
            <a:custGeom>
              <a:avLst/>
              <a:gdLst/>
              <a:ahLst/>
              <a:cxnLst/>
              <a:rect l="l" t="t" r="r" b="b"/>
              <a:pathLst>
                <a:path w="10062" h="4477" extrusionOk="0">
                  <a:moveTo>
                    <a:pt x="4108" y="2905"/>
                  </a:moveTo>
                  <a:cubicBezTo>
                    <a:pt x="4882" y="2560"/>
                    <a:pt x="5668" y="2203"/>
                    <a:pt x="6442" y="1857"/>
                  </a:cubicBezTo>
                  <a:cubicBezTo>
                    <a:pt x="6561" y="1798"/>
                    <a:pt x="6692" y="1738"/>
                    <a:pt x="6835" y="1726"/>
                  </a:cubicBezTo>
                  <a:cubicBezTo>
                    <a:pt x="7109" y="1679"/>
                    <a:pt x="7383" y="1584"/>
                    <a:pt x="7645" y="1465"/>
                  </a:cubicBezTo>
                  <a:cubicBezTo>
                    <a:pt x="8240" y="1179"/>
                    <a:pt x="8835" y="905"/>
                    <a:pt x="9419" y="643"/>
                  </a:cubicBezTo>
                  <a:cubicBezTo>
                    <a:pt x="9550" y="583"/>
                    <a:pt x="9680" y="512"/>
                    <a:pt x="9823" y="429"/>
                  </a:cubicBezTo>
                  <a:cubicBezTo>
                    <a:pt x="9895" y="393"/>
                    <a:pt x="9954" y="333"/>
                    <a:pt x="10002" y="250"/>
                  </a:cubicBezTo>
                  <a:cubicBezTo>
                    <a:pt x="10061" y="167"/>
                    <a:pt x="10002" y="36"/>
                    <a:pt x="9895" y="12"/>
                  </a:cubicBezTo>
                  <a:cubicBezTo>
                    <a:pt x="9811" y="0"/>
                    <a:pt x="9716" y="0"/>
                    <a:pt x="9645" y="36"/>
                  </a:cubicBezTo>
                  <a:cubicBezTo>
                    <a:pt x="9478" y="95"/>
                    <a:pt x="9311" y="155"/>
                    <a:pt x="9157" y="226"/>
                  </a:cubicBezTo>
                  <a:cubicBezTo>
                    <a:pt x="8526" y="488"/>
                    <a:pt x="7918" y="762"/>
                    <a:pt x="7287" y="1024"/>
                  </a:cubicBezTo>
                  <a:cubicBezTo>
                    <a:pt x="7156" y="1084"/>
                    <a:pt x="7013" y="1143"/>
                    <a:pt x="6859" y="1179"/>
                  </a:cubicBezTo>
                  <a:cubicBezTo>
                    <a:pt x="6609" y="1226"/>
                    <a:pt x="6382" y="1310"/>
                    <a:pt x="6144" y="1417"/>
                  </a:cubicBezTo>
                  <a:lnTo>
                    <a:pt x="1679" y="3429"/>
                  </a:lnTo>
                  <a:cubicBezTo>
                    <a:pt x="1513" y="3500"/>
                    <a:pt x="1370" y="3572"/>
                    <a:pt x="1179" y="3560"/>
                  </a:cubicBezTo>
                  <a:cubicBezTo>
                    <a:pt x="1096" y="3560"/>
                    <a:pt x="1025" y="3584"/>
                    <a:pt x="953" y="3620"/>
                  </a:cubicBezTo>
                  <a:cubicBezTo>
                    <a:pt x="739" y="3703"/>
                    <a:pt x="536" y="3798"/>
                    <a:pt x="322" y="3893"/>
                  </a:cubicBezTo>
                  <a:cubicBezTo>
                    <a:pt x="251" y="3929"/>
                    <a:pt x="191" y="3977"/>
                    <a:pt x="132" y="4024"/>
                  </a:cubicBezTo>
                  <a:cubicBezTo>
                    <a:pt x="25" y="4108"/>
                    <a:pt x="1" y="4215"/>
                    <a:pt x="48" y="4322"/>
                  </a:cubicBezTo>
                  <a:cubicBezTo>
                    <a:pt x="84" y="4417"/>
                    <a:pt x="191" y="4477"/>
                    <a:pt x="322" y="4453"/>
                  </a:cubicBezTo>
                  <a:cubicBezTo>
                    <a:pt x="441" y="4417"/>
                    <a:pt x="560" y="4370"/>
                    <a:pt x="679" y="4334"/>
                  </a:cubicBezTo>
                  <a:cubicBezTo>
                    <a:pt x="917" y="4239"/>
                    <a:pt x="1132" y="4108"/>
                    <a:pt x="1394" y="4108"/>
                  </a:cubicBezTo>
                  <a:cubicBezTo>
                    <a:pt x="1501" y="4108"/>
                    <a:pt x="1608" y="4036"/>
                    <a:pt x="1715" y="3989"/>
                  </a:cubicBezTo>
                  <a:cubicBezTo>
                    <a:pt x="2525" y="3596"/>
                    <a:pt x="3323" y="3250"/>
                    <a:pt x="4108" y="29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0"/>
            <p:cNvSpPr/>
            <p:nvPr/>
          </p:nvSpPr>
          <p:spPr>
            <a:xfrm>
              <a:off x="2215450" y="1820300"/>
              <a:ext cx="249150" cy="108075"/>
            </a:xfrm>
            <a:custGeom>
              <a:avLst/>
              <a:gdLst/>
              <a:ahLst/>
              <a:cxnLst/>
              <a:rect l="l" t="t" r="r" b="b"/>
              <a:pathLst>
                <a:path w="9966" h="4323" extrusionOk="0">
                  <a:moveTo>
                    <a:pt x="9966" y="48"/>
                  </a:moveTo>
                  <a:cubicBezTo>
                    <a:pt x="9894" y="24"/>
                    <a:pt x="9847" y="0"/>
                    <a:pt x="9823" y="0"/>
                  </a:cubicBezTo>
                  <a:cubicBezTo>
                    <a:pt x="9466" y="0"/>
                    <a:pt x="9120" y="48"/>
                    <a:pt x="8787" y="179"/>
                  </a:cubicBezTo>
                  <a:cubicBezTo>
                    <a:pt x="8406" y="346"/>
                    <a:pt x="8037" y="500"/>
                    <a:pt x="7632" y="607"/>
                  </a:cubicBezTo>
                  <a:cubicBezTo>
                    <a:pt x="7156" y="750"/>
                    <a:pt x="6727" y="953"/>
                    <a:pt x="6275" y="1167"/>
                  </a:cubicBezTo>
                  <a:cubicBezTo>
                    <a:pt x="6096" y="1250"/>
                    <a:pt x="5906" y="1310"/>
                    <a:pt x="5715" y="1346"/>
                  </a:cubicBezTo>
                  <a:cubicBezTo>
                    <a:pt x="5596" y="1358"/>
                    <a:pt x="5477" y="1405"/>
                    <a:pt x="5358" y="1465"/>
                  </a:cubicBezTo>
                  <a:cubicBezTo>
                    <a:pt x="3751" y="2179"/>
                    <a:pt x="2155" y="2905"/>
                    <a:pt x="548" y="3620"/>
                  </a:cubicBezTo>
                  <a:cubicBezTo>
                    <a:pt x="417" y="3679"/>
                    <a:pt x="274" y="3739"/>
                    <a:pt x="143" y="3822"/>
                  </a:cubicBezTo>
                  <a:cubicBezTo>
                    <a:pt x="36" y="3882"/>
                    <a:pt x="0" y="4001"/>
                    <a:pt x="24" y="4120"/>
                  </a:cubicBezTo>
                  <a:cubicBezTo>
                    <a:pt x="60" y="4239"/>
                    <a:pt x="191" y="4322"/>
                    <a:pt x="322" y="4275"/>
                  </a:cubicBezTo>
                  <a:cubicBezTo>
                    <a:pt x="429" y="4239"/>
                    <a:pt x="536" y="4203"/>
                    <a:pt x="631" y="4156"/>
                  </a:cubicBezTo>
                  <a:cubicBezTo>
                    <a:pt x="1155" y="3929"/>
                    <a:pt x="1667" y="3691"/>
                    <a:pt x="2179" y="3465"/>
                  </a:cubicBezTo>
                  <a:cubicBezTo>
                    <a:pt x="3251" y="2989"/>
                    <a:pt x="4310" y="2512"/>
                    <a:pt x="5382" y="2036"/>
                  </a:cubicBezTo>
                  <a:cubicBezTo>
                    <a:pt x="5572" y="1953"/>
                    <a:pt x="5775" y="1881"/>
                    <a:pt x="5989" y="1834"/>
                  </a:cubicBezTo>
                  <a:cubicBezTo>
                    <a:pt x="6156" y="1798"/>
                    <a:pt x="6311" y="1739"/>
                    <a:pt x="6453" y="1667"/>
                  </a:cubicBezTo>
                  <a:cubicBezTo>
                    <a:pt x="7061" y="1381"/>
                    <a:pt x="7680" y="1131"/>
                    <a:pt x="8311" y="953"/>
                  </a:cubicBezTo>
                  <a:cubicBezTo>
                    <a:pt x="8430" y="929"/>
                    <a:pt x="8549" y="846"/>
                    <a:pt x="8656" y="810"/>
                  </a:cubicBezTo>
                  <a:cubicBezTo>
                    <a:pt x="8954" y="691"/>
                    <a:pt x="9239" y="572"/>
                    <a:pt x="9537" y="465"/>
                  </a:cubicBezTo>
                  <a:cubicBezTo>
                    <a:pt x="9728" y="393"/>
                    <a:pt x="9859" y="274"/>
                    <a:pt x="9966" y="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0"/>
            <p:cNvSpPr/>
            <p:nvPr/>
          </p:nvSpPr>
          <p:spPr>
            <a:xfrm>
              <a:off x="2230325" y="1852150"/>
              <a:ext cx="246175" cy="116100"/>
            </a:xfrm>
            <a:custGeom>
              <a:avLst/>
              <a:gdLst/>
              <a:ahLst/>
              <a:cxnLst/>
              <a:rect l="l" t="t" r="r" b="b"/>
              <a:pathLst>
                <a:path w="9847" h="4644" extrusionOk="0">
                  <a:moveTo>
                    <a:pt x="9776" y="12"/>
                  </a:moveTo>
                  <a:cubicBezTo>
                    <a:pt x="9526" y="0"/>
                    <a:pt x="9323" y="72"/>
                    <a:pt x="9133" y="155"/>
                  </a:cubicBezTo>
                  <a:lnTo>
                    <a:pt x="6990" y="1096"/>
                  </a:lnTo>
                  <a:lnTo>
                    <a:pt x="1906" y="3370"/>
                  </a:lnTo>
                  <a:cubicBezTo>
                    <a:pt x="1727" y="3453"/>
                    <a:pt x="1548" y="3548"/>
                    <a:pt x="1334" y="3536"/>
                  </a:cubicBezTo>
                  <a:cubicBezTo>
                    <a:pt x="1251" y="3536"/>
                    <a:pt x="1167" y="3572"/>
                    <a:pt x="1084" y="3608"/>
                  </a:cubicBezTo>
                  <a:cubicBezTo>
                    <a:pt x="870" y="3703"/>
                    <a:pt x="679" y="3810"/>
                    <a:pt x="453" y="3882"/>
                  </a:cubicBezTo>
                  <a:cubicBezTo>
                    <a:pt x="262" y="3953"/>
                    <a:pt x="155" y="4108"/>
                    <a:pt x="48" y="4251"/>
                  </a:cubicBezTo>
                  <a:cubicBezTo>
                    <a:pt x="1" y="4346"/>
                    <a:pt x="12" y="4441"/>
                    <a:pt x="72" y="4537"/>
                  </a:cubicBezTo>
                  <a:cubicBezTo>
                    <a:pt x="132" y="4608"/>
                    <a:pt x="203" y="4644"/>
                    <a:pt x="310" y="4620"/>
                  </a:cubicBezTo>
                  <a:cubicBezTo>
                    <a:pt x="441" y="4608"/>
                    <a:pt x="548" y="4548"/>
                    <a:pt x="632" y="4465"/>
                  </a:cubicBezTo>
                  <a:cubicBezTo>
                    <a:pt x="870" y="4227"/>
                    <a:pt x="1167" y="4120"/>
                    <a:pt x="1501" y="4060"/>
                  </a:cubicBezTo>
                  <a:cubicBezTo>
                    <a:pt x="1632" y="4025"/>
                    <a:pt x="1763" y="4013"/>
                    <a:pt x="1906" y="3953"/>
                  </a:cubicBezTo>
                  <a:cubicBezTo>
                    <a:pt x="4382" y="2822"/>
                    <a:pt x="6859" y="1691"/>
                    <a:pt x="9347" y="572"/>
                  </a:cubicBezTo>
                  <a:cubicBezTo>
                    <a:pt x="9466" y="536"/>
                    <a:pt x="9585" y="476"/>
                    <a:pt x="9668" y="393"/>
                  </a:cubicBezTo>
                  <a:cubicBezTo>
                    <a:pt x="9764" y="298"/>
                    <a:pt x="9847" y="191"/>
                    <a:pt x="9776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矩形: 圆角 6">
            <a:extLst>
              <a:ext uri="{FF2B5EF4-FFF2-40B4-BE49-F238E27FC236}">
                <a16:creationId xmlns:a16="http://schemas.microsoft.com/office/drawing/2014/main" id="{26E05870-EEB2-59F0-0DA2-04D37041AEAF}"/>
              </a:ext>
            </a:extLst>
          </p:cNvPr>
          <p:cNvSpPr/>
          <p:nvPr/>
        </p:nvSpPr>
        <p:spPr>
          <a:xfrm>
            <a:off x="3421856" y="57150"/>
            <a:ext cx="1844678" cy="5339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zh-CN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zh-CN" altLang="en-US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9BF68D16-6945-82D3-B268-E6B508C0E104}"/>
                  </a:ext>
                </a:extLst>
              </p:cNvPr>
              <p:cNvSpPr txBox="1"/>
              <p:nvPr/>
            </p:nvSpPr>
            <p:spPr>
              <a:xfrm>
                <a:off x="644290" y="550498"/>
                <a:ext cx="7671029" cy="4611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b="1" dirty="0" err="1"/>
                  <a:t>Bài</a:t>
                </a:r>
                <a:r>
                  <a:rPr lang="en-US" sz="1800" b="1" dirty="0"/>
                  <a:t> 4 (SGK-tr.30) </a:t>
                </a:r>
                <a:r>
                  <a:rPr lang="en-US" sz="1800" dirty="0" err="1"/>
                  <a:t>Bác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Ngọc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thực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hiện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chế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độ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ăn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kiêng</a:t>
                </a:r>
                <a:r>
                  <a:rPr lang="en-US" sz="1800" dirty="0"/>
                  <a:t> qua </a:t>
                </a:r>
                <a:r>
                  <a:rPr lang="en-US" sz="1800" dirty="0" err="1"/>
                  <a:t>thức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uống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với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yêu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cầu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tối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thiểu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hằng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ngày</a:t>
                </a:r>
                <a:r>
                  <a:rPr lang="en-US" sz="1800" dirty="0"/>
                  <a:t> lad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300</m:t>
                    </m:r>
                  </m:oMath>
                </a14:m>
                <a:r>
                  <a:rPr lang="en-US" sz="1800" dirty="0"/>
                  <a:t> calo,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đơn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vị</a:t>
                </a:r>
                <a:r>
                  <a:rPr lang="en-US" sz="1800" dirty="0"/>
                  <a:t> vitamin A </a:t>
                </a:r>
                <a:r>
                  <a:rPr lang="en-US" sz="1800" dirty="0" err="1"/>
                  <a:t>và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90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đơn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vị</a:t>
                </a:r>
                <a:r>
                  <a:rPr lang="en-US" sz="1800" dirty="0"/>
                  <a:t> vitamin C. </a:t>
                </a:r>
                <a:r>
                  <a:rPr lang="en-US" sz="1800" dirty="0" err="1"/>
                  <a:t>Một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cốc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đồ</a:t>
                </a:r>
                <a:r>
                  <a:rPr lang="en-US" sz="1800" dirty="0"/>
                  <a:t> </a:t>
                </a:r>
                <a:r>
                  <a:rPr lang="en-US" sz="1800" dirty="0" err="1"/>
                  <a:t>uống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ăn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kiêng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thứ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nhất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cung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cấp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60</m:t>
                    </m:r>
                  </m:oMath>
                </a14:m>
                <a:r>
                  <a:rPr lang="en-US" sz="1800" dirty="0"/>
                  <a:t> calo,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đơn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vị</a:t>
                </a:r>
                <a:r>
                  <a:rPr lang="en-US" sz="1800" dirty="0"/>
                  <a:t> vitamin A </a:t>
                </a:r>
                <a:r>
                  <a:rPr lang="en-US" sz="1800" dirty="0" err="1"/>
                  <a:t>và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đơn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vị</a:t>
                </a:r>
                <a:r>
                  <a:rPr lang="en-US" sz="1800" dirty="0"/>
                  <a:t> vitamin C. </a:t>
                </a:r>
                <a:r>
                  <a:rPr lang="en-US" sz="1800" dirty="0" err="1"/>
                  <a:t>Một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cốc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đồ</a:t>
                </a:r>
                <a:r>
                  <a:rPr lang="en-US" sz="1800" dirty="0"/>
                  <a:t> </a:t>
                </a:r>
                <a:r>
                  <a:rPr lang="en-US" sz="1800" dirty="0" err="1"/>
                  <a:t>uống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ăn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kiêng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thứ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hai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cung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cấp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60</m:t>
                    </m:r>
                  </m:oMath>
                </a14:m>
                <a:r>
                  <a:rPr lang="en-US" sz="1800" dirty="0"/>
                  <a:t> calo,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đơn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vị</a:t>
                </a:r>
                <a:r>
                  <a:rPr lang="en-US" sz="1800" dirty="0"/>
                  <a:t> vitamin A </a:t>
                </a:r>
                <a:r>
                  <a:rPr lang="en-US" sz="1800" dirty="0" err="1"/>
                  <a:t>và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đơn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vị</a:t>
                </a:r>
                <a:r>
                  <a:rPr lang="en-US" sz="1800" dirty="0"/>
                  <a:t> vitamin C.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/>
                  <a:t>a) </a:t>
                </a:r>
                <a:r>
                  <a:rPr lang="en-US" sz="1800" dirty="0" err="1"/>
                  <a:t>Viết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hệ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bất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phương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trình</a:t>
                </a:r>
                <a:r>
                  <a:rPr lang="en-US" sz="1800" dirty="0"/>
                  <a:t>  </a:t>
                </a:r>
                <a:r>
                  <a:rPr lang="en-US" sz="1800" dirty="0" err="1"/>
                  <a:t>mô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tả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lượng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cốc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cho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đồ</a:t>
                </a:r>
                <a:r>
                  <a:rPr lang="en-US" sz="1800" dirty="0"/>
                  <a:t> </a:t>
                </a:r>
                <a:r>
                  <a:rPr lang="en-US" sz="1800" dirty="0" err="1"/>
                  <a:t>uống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thứ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nhất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thứ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hai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bác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Ngọc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nên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uống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mỗi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ngày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để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đáp</a:t>
                </a:r>
                <a:r>
                  <a:rPr lang="en-US" sz="1800" dirty="0"/>
                  <a:t> </a:t>
                </a:r>
                <a:r>
                  <a:rPr lang="en-US" sz="1800" dirty="0" err="1"/>
                  <a:t>ứng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cầu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cần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thiết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đối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với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calo </a:t>
                </a:r>
                <a:r>
                  <a:rPr lang="en-US" sz="1800" dirty="0" err="1"/>
                  <a:t>và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đơn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vị</a:t>
                </a:r>
                <a:r>
                  <a:rPr lang="en-US" sz="1800" dirty="0"/>
                  <a:t> vitamin </a:t>
                </a:r>
                <a:r>
                  <a:rPr lang="en-US" sz="1800" dirty="0" err="1"/>
                  <a:t>hấp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thụ</a:t>
                </a:r>
                <a:r>
                  <a:rPr lang="en-US" sz="1800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/>
                  <a:t>b) </a:t>
                </a:r>
                <a:r>
                  <a:rPr lang="en-US" sz="1800" dirty="0" err="1"/>
                  <a:t>Chỉ</a:t>
                </a:r>
                <a:r>
                  <a:rPr lang="en-US" sz="1800" dirty="0"/>
                  <a:t> </a:t>
                </a:r>
                <a:r>
                  <a:rPr lang="en-US" sz="1800" dirty="0" err="1"/>
                  <a:t>ra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hai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phương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pháp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bác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Ngọc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có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thể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chọn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lựa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lượng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cốc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cho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đồ</a:t>
                </a:r>
                <a:r>
                  <a:rPr lang="en-US" sz="1800" dirty="0"/>
                  <a:t> </a:t>
                </a:r>
                <a:r>
                  <a:rPr lang="en-US" sz="1800" dirty="0" err="1"/>
                  <a:t>uống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thứ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nhất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thứ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hai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nhằm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đáp</a:t>
                </a:r>
                <a:r>
                  <a:rPr lang="en-US" sz="1800" dirty="0"/>
                  <a:t> </a:t>
                </a:r>
                <a:r>
                  <a:rPr lang="en-US" sz="1800" dirty="0" err="1"/>
                  <a:t>ứng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cầu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cần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thiết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đối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với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calo </a:t>
                </a:r>
                <a:r>
                  <a:rPr lang="en-US" sz="1800" dirty="0" err="1"/>
                  <a:t>và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đơn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vị</a:t>
                </a:r>
                <a:r>
                  <a:rPr lang="en-US" sz="1800" dirty="0"/>
                  <a:t> vitamin </a:t>
                </a:r>
                <a:r>
                  <a:rPr lang="en-US" sz="1800" dirty="0" err="1"/>
                  <a:t>hấp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thụ</a:t>
                </a:r>
                <a:r>
                  <a:rPr lang="en-US" sz="1800" dirty="0"/>
                  <a:t>.</a:t>
                </a: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9BF68D16-6945-82D3-B268-E6B508C0E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90" y="550498"/>
                <a:ext cx="7671029" cy="4611519"/>
              </a:xfrm>
              <a:prstGeom prst="rect">
                <a:avLst/>
              </a:prstGeom>
              <a:blipFill>
                <a:blip r:embed="rId3"/>
                <a:stretch>
                  <a:fillRect l="-715" r="-1431" b="-1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7" name="Google Shape;907;p41"/>
          <p:cNvGrpSpPr/>
          <p:nvPr/>
        </p:nvGrpSpPr>
        <p:grpSpPr>
          <a:xfrm>
            <a:off x="-65525" y="3799706"/>
            <a:ext cx="2245844" cy="1409317"/>
            <a:chOff x="-65525" y="2928208"/>
            <a:chExt cx="3634640" cy="2280817"/>
          </a:xfrm>
        </p:grpSpPr>
        <p:sp>
          <p:nvSpPr>
            <p:cNvPr id="908" name="Google Shape;908;p41"/>
            <p:cNvSpPr/>
            <p:nvPr/>
          </p:nvSpPr>
          <p:spPr>
            <a:xfrm rot="10800000" flipH="1">
              <a:off x="-5682" y="2928208"/>
              <a:ext cx="3574798" cy="2226476"/>
            </a:xfrm>
            <a:custGeom>
              <a:avLst/>
              <a:gdLst/>
              <a:ahLst/>
              <a:cxnLst/>
              <a:rect l="l" t="t" r="r" b="b"/>
              <a:pathLst>
                <a:path w="40828" h="24587" extrusionOk="0">
                  <a:moveTo>
                    <a:pt x="1" y="0"/>
                  </a:moveTo>
                  <a:lnTo>
                    <a:pt x="1" y="12"/>
                  </a:lnTo>
                  <a:lnTo>
                    <a:pt x="1" y="24586"/>
                  </a:lnTo>
                  <a:cubicBezTo>
                    <a:pt x="1" y="24586"/>
                    <a:pt x="20777" y="24039"/>
                    <a:pt x="25778" y="15716"/>
                  </a:cubicBezTo>
                  <a:cubicBezTo>
                    <a:pt x="30779" y="7394"/>
                    <a:pt x="37518" y="8061"/>
                    <a:pt x="39173" y="5536"/>
                  </a:cubicBezTo>
                  <a:cubicBezTo>
                    <a:pt x="40827" y="3000"/>
                    <a:pt x="39577" y="0"/>
                    <a:pt x="395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1"/>
            <p:cNvSpPr/>
            <p:nvPr/>
          </p:nvSpPr>
          <p:spPr>
            <a:xfrm rot="10800000" flipH="1">
              <a:off x="-65525" y="3156502"/>
              <a:ext cx="3394032" cy="2052523"/>
            </a:xfrm>
            <a:custGeom>
              <a:avLst/>
              <a:gdLst/>
              <a:ahLst/>
              <a:cxnLst/>
              <a:rect l="l" t="t" r="r" b="b"/>
              <a:pathLst>
                <a:path w="40828" h="24587" extrusionOk="0">
                  <a:moveTo>
                    <a:pt x="1" y="0"/>
                  </a:moveTo>
                  <a:lnTo>
                    <a:pt x="1" y="12"/>
                  </a:lnTo>
                  <a:lnTo>
                    <a:pt x="1" y="24586"/>
                  </a:lnTo>
                  <a:cubicBezTo>
                    <a:pt x="1" y="24586"/>
                    <a:pt x="20777" y="24039"/>
                    <a:pt x="25778" y="15716"/>
                  </a:cubicBezTo>
                  <a:cubicBezTo>
                    <a:pt x="30779" y="7394"/>
                    <a:pt x="37518" y="8061"/>
                    <a:pt x="39173" y="5536"/>
                  </a:cubicBezTo>
                  <a:cubicBezTo>
                    <a:pt x="40827" y="3000"/>
                    <a:pt x="39577" y="0"/>
                    <a:pt x="39577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0" name="Google Shape;910;p41"/>
          <p:cNvSpPr/>
          <p:nvPr/>
        </p:nvSpPr>
        <p:spPr>
          <a:xfrm>
            <a:off x="203526" y="3947895"/>
            <a:ext cx="1087302" cy="10873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1" name="Google Shape;911;p41"/>
          <p:cNvGrpSpPr/>
          <p:nvPr/>
        </p:nvGrpSpPr>
        <p:grpSpPr>
          <a:xfrm>
            <a:off x="525019" y="4251380"/>
            <a:ext cx="655462" cy="472392"/>
            <a:chOff x="4017750" y="2417225"/>
            <a:chExt cx="519425" cy="374350"/>
          </a:xfrm>
        </p:grpSpPr>
        <p:sp>
          <p:nvSpPr>
            <p:cNvPr id="912" name="Google Shape;912;p41"/>
            <p:cNvSpPr/>
            <p:nvPr/>
          </p:nvSpPr>
          <p:spPr>
            <a:xfrm>
              <a:off x="4017750" y="2417225"/>
              <a:ext cx="519425" cy="374350"/>
            </a:xfrm>
            <a:custGeom>
              <a:avLst/>
              <a:gdLst/>
              <a:ahLst/>
              <a:cxnLst/>
              <a:rect l="l" t="t" r="r" b="b"/>
              <a:pathLst>
                <a:path w="20777" h="14974" extrusionOk="0">
                  <a:moveTo>
                    <a:pt x="2247" y="1124"/>
                  </a:moveTo>
                  <a:cubicBezTo>
                    <a:pt x="2256" y="1124"/>
                    <a:pt x="2266" y="1125"/>
                    <a:pt x="2275" y="1126"/>
                  </a:cubicBezTo>
                  <a:cubicBezTo>
                    <a:pt x="3537" y="1150"/>
                    <a:pt x="5037" y="1233"/>
                    <a:pt x="6501" y="1745"/>
                  </a:cubicBezTo>
                  <a:cubicBezTo>
                    <a:pt x="6525" y="1757"/>
                    <a:pt x="6561" y="1757"/>
                    <a:pt x="6585" y="1769"/>
                  </a:cubicBezTo>
                  <a:cubicBezTo>
                    <a:pt x="6632" y="1781"/>
                    <a:pt x="6692" y="1805"/>
                    <a:pt x="6728" y="1817"/>
                  </a:cubicBezTo>
                  <a:lnTo>
                    <a:pt x="6847" y="1876"/>
                  </a:lnTo>
                  <a:cubicBezTo>
                    <a:pt x="7585" y="2257"/>
                    <a:pt x="8359" y="2662"/>
                    <a:pt x="9121" y="3079"/>
                  </a:cubicBezTo>
                  <a:cubicBezTo>
                    <a:pt x="9442" y="3258"/>
                    <a:pt x="9597" y="3496"/>
                    <a:pt x="9573" y="3889"/>
                  </a:cubicBezTo>
                  <a:cubicBezTo>
                    <a:pt x="9561" y="5091"/>
                    <a:pt x="9561" y="6306"/>
                    <a:pt x="9549" y="7496"/>
                  </a:cubicBezTo>
                  <a:lnTo>
                    <a:pt x="9549" y="7544"/>
                  </a:lnTo>
                  <a:cubicBezTo>
                    <a:pt x="9549" y="8318"/>
                    <a:pt x="9549" y="9092"/>
                    <a:pt x="9537" y="9866"/>
                  </a:cubicBezTo>
                  <a:cubicBezTo>
                    <a:pt x="9537" y="10044"/>
                    <a:pt x="9526" y="10235"/>
                    <a:pt x="9502" y="10413"/>
                  </a:cubicBezTo>
                  <a:cubicBezTo>
                    <a:pt x="9490" y="10568"/>
                    <a:pt x="9478" y="10711"/>
                    <a:pt x="9478" y="10866"/>
                  </a:cubicBezTo>
                  <a:cubicBezTo>
                    <a:pt x="9454" y="11223"/>
                    <a:pt x="9442" y="11568"/>
                    <a:pt x="9442" y="11925"/>
                  </a:cubicBezTo>
                  <a:cubicBezTo>
                    <a:pt x="9430" y="12235"/>
                    <a:pt x="9430" y="12556"/>
                    <a:pt x="9418" y="12878"/>
                  </a:cubicBezTo>
                  <a:cubicBezTo>
                    <a:pt x="9418" y="12913"/>
                    <a:pt x="9418" y="12949"/>
                    <a:pt x="9395" y="12997"/>
                  </a:cubicBezTo>
                  <a:cubicBezTo>
                    <a:pt x="9192" y="12890"/>
                    <a:pt x="9002" y="12794"/>
                    <a:pt x="8799" y="12699"/>
                  </a:cubicBezTo>
                  <a:cubicBezTo>
                    <a:pt x="8144" y="12342"/>
                    <a:pt x="7430" y="12116"/>
                    <a:pt x="6656" y="12044"/>
                  </a:cubicBezTo>
                  <a:cubicBezTo>
                    <a:pt x="6382" y="12044"/>
                    <a:pt x="6085" y="12009"/>
                    <a:pt x="5787" y="11961"/>
                  </a:cubicBezTo>
                  <a:cubicBezTo>
                    <a:pt x="5239" y="11901"/>
                    <a:pt x="4656" y="11842"/>
                    <a:pt x="4073" y="11806"/>
                  </a:cubicBezTo>
                  <a:cubicBezTo>
                    <a:pt x="3965" y="11806"/>
                    <a:pt x="3882" y="11782"/>
                    <a:pt x="3775" y="11782"/>
                  </a:cubicBezTo>
                  <a:cubicBezTo>
                    <a:pt x="3513" y="11782"/>
                    <a:pt x="3251" y="11806"/>
                    <a:pt x="3001" y="11818"/>
                  </a:cubicBezTo>
                  <a:cubicBezTo>
                    <a:pt x="2858" y="11830"/>
                    <a:pt x="2703" y="11830"/>
                    <a:pt x="2572" y="11842"/>
                  </a:cubicBezTo>
                  <a:cubicBezTo>
                    <a:pt x="2453" y="11842"/>
                    <a:pt x="2334" y="11854"/>
                    <a:pt x="2215" y="11854"/>
                  </a:cubicBezTo>
                  <a:cubicBezTo>
                    <a:pt x="2215" y="11818"/>
                    <a:pt x="2191" y="11782"/>
                    <a:pt x="2191" y="11735"/>
                  </a:cubicBezTo>
                  <a:lnTo>
                    <a:pt x="2156" y="10449"/>
                  </a:lnTo>
                  <a:lnTo>
                    <a:pt x="2156" y="10401"/>
                  </a:lnTo>
                  <a:cubicBezTo>
                    <a:pt x="2144" y="9866"/>
                    <a:pt x="2120" y="9330"/>
                    <a:pt x="2096" y="8794"/>
                  </a:cubicBezTo>
                  <a:cubicBezTo>
                    <a:pt x="2084" y="8461"/>
                    <a:pt x="2060" y="8151"/>
                    <a:pt x="2048" y="7830"/>
                  </a:cubicBezTo>
                  <a:cubicBezTo>
                    <a:pt x="2013" y="7306"/>
                    <a:pt x="1989" y="6770"/>
                    <a:pt x="1977" y="6234"/>
                  </a:cubicBezTo>
                  <a:cubicBezTo>
                    <a:pt x="1977" y="5758"/>
                    <a:pt x="1989" y="5270"/>
                    <a:pt x="2001" y="4770"/>
                  </a:cubicBezTo>
                  <a:cubicBezTo>
                    <a:pt x="2013" y="4353"/>
                    <a:pt x="2037" y="3936"/>
                    <a:pt x="2037" y="3519"/>
                  </a:cubicBezTo>
                  <a:cubicBezTo>
                    <a:pt x="2037" y="3079"/>
                    <a:pt x="2025" y="2627"/>
                    <a:pt x="1989" y="2198"/>
                  </a:cubicBezTo>
                  <a:cubicBezTo>
                    <a:pt x="1977" y="1984"/>
                    <a:pt x="1977" y="1757"/>
                    <a:pt x="1965" y="1531"/>
                  </a:cubicBezTo>
                  <a:lnTo>
                    <a:pt x="1965" y="1186"/>
                  </a:lnTo>
                  <a:lnTo>
                    <a:pt x="1977" y="1186"/>
                  </a:lnTo>
                  <a:cubicBezTo>
                    <a:pt x="2083" y="1165"/>
                    <a:pt x="2170" y="1124"/>
                    <a:pt x="2247" y="1124"/>
                  </a:cubicBezTo>
                  <a:close/>
                  <a:moveTo>
                    <a:pt x="17193" y="876"/>
                  </a:moveTo>
                  <a:cubicBezTo>
                    <a:pt x="17634" y="876"/>
                    <a:pt x="18074" y="912"/>
                    <a:pt x="18491" y="983"/>
                  </a:cubicBezTo>
                  <a:cubicBezTo>
                    <a:pt x="18562" y="995"/>
                    <a:pt x="18646" y="1007"/>
                    <a:pt x="18658" y="1007"/>
                  </a:cubicBezTo>
                  <a:cubicBezTo>
                    <a:pt x="18670" y="1031"/>
                    <a:pt x="18670" y="1114"/>
                    <a:pt x="18681" y="1186"/>
                  </a:cubicBezTo>
                  <a:cubicBezTo>
                    <a:pt x="18801" y="2293"/>
                    <a:pt x="18753" y="3436"/>
                    <a:pt x="18681" y="4520"/>
                  </a:cubicBezTo>
                  <a:cubicBezTo>
                    <a:pt x="18670" y="4758"/>
                    <a:pt x="18658" y="5020"/>
                    <a:pt x="18646" y="5258"/>
                  </a:cubicBezTo>
                  <a:lnTo>
                    <a:pt x="18598" y="6639"/>
                  </a:lnTo>
                  <a:cubicBezTo>
                    <a:pt x="18598" y="6996"/>
                    <a:pt x="18586" y="7353"/>
                    <a:pt x="18562" y="7710"/>
                  </a:cubicBezTo>
                  <a:cubicBezTo>
                    <a:pt x="18551" y="7972"/>
                    <a:pt x="18539" y="8234"/>
                    <a:pt x="18527" y="8496"/>
                  </a:cubicBezTo>
                  <a:lnTo>
                    <a:pt x="18479" y="9258"/>
                  </a:lnTo>
                  <a:cubicBezTo>
                    <a:pt x="18467" y="9508"/>
                    <a:pt x="18467" y="9746"/>
                    <a:pt x="18467" y="9996"/>
                  </a:cubicBezTo>
                  <a:lnTo>
                    <a:pt x="18467" y="10556"/>
                  </a:lnTo>
                  <a:cubicBezTo>
                    <a:pt x="18467" y="10818"/>
                    <a:pt x="18455" y="11044"/>
                    <a:pt x="18420" y="11270"/>
                  </a:cubicBezTo>
                  <a:cubicBezTo>
                    <a:pt x="18396" y="11544"/>
                    <a:pt x="18396" y="11544"/>
                    <a:pt x="18098" y="11580"/>
                  </a:cubicBezTo>
                  <a:cubicBezTo>
                    <a:pt x="17896" y="11592"/>
                    <a:pt x="17717" y="11604"/>
                    <a:pt x="17527" y="11628"/>
                  </a:cubicBezTo>
                  <a:cubicBezTo>
                    <a:pt x="17277" y="11640"/>
                    <a:pt x="17027" y="11663"/>
                    <a:pt x="16765" y="11687"/>
                  </a:cubicBezTo>
                  <a:cubicBezTo>
                    <a:pt x="15776" y="11782"/>
                    <a:pt x="14729" y="11985"/>
                    <a:pt x="13407" y="12318"/>
                  </a:cubicBezTo>
                  <a:lnTo>
                    <a:pt x="13133" y="12378"/>
                  </a:lnTo>
                  <a:cubicBezTo>
                    <a:pt x="12478" y="12544"/>
                    <a:pt x="11800" y="12723"/>
                    <a:pt x="11157" y="13056"/>
                  </a:cubicBezTo>
                  <a:cubicBezTo>
                    <a:pt x="10871" y="13199"/>
                    <a:pt x="10609" y="13354"/>
                    <a:pt x="10311" y="13509"/>
                  </a:cubicBezTo>
                  <a:lnTo>
                    <a:pt x="10157" y="13604"/>
                  </a:lnTo>
                  <a:lnTo>
                    <a:pt x="10157" y="13556"/>
                  </a:lnTo>
                  <a:cubicBezTo>
                    <a:pt x="10180" y="13175"/>
                    <a:pt x="10204" y="12794"/>
                    <a:pt x="10216" y="12413"/>
                  </a:cubicBezTo>
                  <a:cubicBezTo>
                    <a:pt x="10264" y="11580"/>
                    <a:pt x="10311" y="10711"/>
                    <a:pt x="10335" y="9866"/>
                  </a:cubicBezTo>
                  <a:cubicBezTo>
                    <a:pt x="10371" y="9092"/>
                    <a:pt x="10371" y="8306"/>
                    <a:pt x="10371" y="7544"/>
                  </a:cubicBezTo>
                  <a:lnTo>
                    <a:pt x="10371" y="6508"/>
                  </a:lnTo>
                  <a:lnTo>
                    <a:pt x="10371" y="5532"/>
                  </a:lnTo>
                  <a:cubicBezTo>
                    <a:pt x="10371" y="4901"/>
                    <a:pt x="10383" y="4258"/>
                    <a:pt x="10383" y="3615"/>
                  </a:cubicBezTo>
                  <a:cubicBezTo>
                    <a:pt x="10383" y="3448"/>
                    <a:pt x="10454" y="3329"/>
                    <a:pt x="10597" y="3246"/>
                  </a:cubicBezTo>
                  <a:cubicBezTo>
                    <a:pt x="11050" y="2936"/>
                    <a:pt x="11573" y="2579"/>
                    <a:pt x="12097" y="2281"/>
                  </a:cubicBezTo>
                  <a:cubicBezTo>
                    <a:pt x="13169" y="1686"/>
                    <a:pt x="14336" y="1269"/>
                    <a:pt x="15622" y="1031"/>
                  </a:cubicBezTo>
                  <a:cubicBezTo>
                    <a:pt x="16157" y="924"/>
                    <a:pt x="16693" y="876"/>
                    <a:pt x="17193" y="876"/>
                  </a:cubicBezTo>
                  <a:close/>
                  <a:moveTo>
                    <a:pt x="19622" y="1865"/>
                  </a:moveTo>
                  <a:lnTo>
                    <a:pt x="19836" y="1876"/>
                  </a:lnTo>
                  <a:lnTo>
                    <a:pt x="19836" y="1924"/>
                  </a:lnTo>
                  <a:lnTo>
                    <a:pt x="19824" y="2234"/>
                  </a:lnTo>
                  <a:cubicBezTo>
                    <a:pt x="19801" y="2877"/>
                    <a:pt x="19789" y="3543"/>
                    <a:pt x="19765" y="4210"/>
                  </a:cubicBezTo>
                  <a:cubicBezTo>
                    <a:pt x="19741" y="4686"/>
                    <a:pt x="19717" y="5163"/>
                    <a:pt x="19682" y="5639"/>
                  </a:cubicBezTo>
                  <a:lnTo>
                    <a:pt x="19682" y="5686"/>
                  </a:lnTo>
                  <a:cubicBezTo>
                    <a:pt x="19658" y="6151"/>
                    <a:pt x="19646" y="6591"/>
                    <a:pt x="19610" y="7056"/>
                  </a:cubicBezTo>
                  <a:cubicBezTo>
                    <a:pt x="19610" y="7199"/>
                    <a:pt x="19610" y="7341"/>
                    <a:pt x="19622" y="7472"/>
                  </a:cubicBezTo>
                  <a:cubicBezTo>
                    <a:pt x="19622" y="7580"/>
                    <a:pt x="19646" y="7663"/>
                    <a:pt x="19646" y="7758"/>
                  </a:cubicBezTo>
                  <a:cubicBezTo>
                    <a:pt x="19622" y="9735"/>
                    <a:pt x="19610" y="11711"/>
                    <a:pt x="19586" y="13711"/>
                  </a:cubicBezTo>
                  <a:cubicBezTo>
                    <a:pt x="18337" y="13630"/>
                    <a:pt x="17111" y="13588"/>
                    <a:pt x="15910" y="13588"/>
                  </a:cubicBezTo>
                  <a:cubicBezTo>
                    <a:pt x="15347" y="13588"/>
                    <a:pt x="14791" y="13597"/>
                    <a:pt x="14240" y="13616"/>
                  </a:cubicBezTo>
                  <a:cubicBezTo>
                    <a:pt x="14223" y="13612"/>
                    <a:pt x="14203" y="13611"/>
                    <a:pt x="14180" y="13611"/>
                  </a:cubicBezTo>
                  <a:cubicBezTo>
                    <a:pt x="14126" y="13611"/>
                    <a:pt x="14061" y="13619"/>
                    <a:pt x="14002" y="13628"/>
                  </a:cubicBezTo>
                  <a:cubicBezTo>
                    <a:pt x="13931" y="13652"/>
                    <a:pt x="13871" y="13652"/>
                    <a:pt x="13812" y="13664"/>
                  </a:cubicBezTo>
                  <a:cubicBezTo>
                    <a:pt x="13109" y="13687"/>
                    <a:pt x="12419" y="13711"/>
                    <a:pt x="11728" y="13723"/>
                  </a:cubicBezTo>
                  <a:cubicBezTo>
                    <a:pt x="12645" y="13330"/>
                    <a:pt x="13645" y="13116"/>
                    <a:pt x="14610" y="12902"/>
                  </a:cubicBezTo>
                  <a:lnTo>
                    <a:pt x="14907" y="12842"/>
                  </a:lnTo>
                  <a:cubicBezTo>
                    <a:pt x="15931" y="12616"/>
                    <a:pt x="17027" y="12485"/>
                    <a:pt x="18122" y="12473"/>
                  </a:cubicBezTo>
                  <a:cubicBezTo>
                    <a:pt x="18348" y="12473"/>
                    <a:pt x="18539" y="12402"/>
                    <a:pt x="18753" y="12342"/>
                  </a:cubicBezTo>
                  <a:lnTo>
                    <a:pt x="18848" y="12306"/>
                  </a:lnTo>
                  <a:cubicBezTo>
                    <a:pt x="19027" y="12247"/>
                    <a:pt x="19241" y="12104"/>
                    <a:pt x="19265" y="11699"/>
                  </a:cubicBezTo>
                  <a:cubicBezTo>
                    <a:pt x="19289" y="11568"/>
                    <a:pt x="19289" y="11425"/>
                    <a:pt x="19301" y="11294"/>
                  </a:cubicBezTo>
                  <a:lnTo>
                    <a:pt x="19301" y="11223"/>
                  </a:lnTo>
                  <a:cubicBezTo>
                    <a:pt x="19324" y="10830"/>
                    <a:pt x="19360" y="10449"/>
                    <a:pt x="19372" y="10056"/>
                  </a:cubicBezTo>
                  <a:cubicBezTo>
                    <a:pt x="19384" y="9723"/>
                    <a:pt x="19408" y="9389"/>
                    <a:pt x="19408" y="9068"/>
                  </a:cubicBezTo>
                  <a:cubicBezTo>
                    <a:pt x="19408" y="8830"/>
                    <a:pt x="19420" y="8592"/>
                    <a:pt x="19420" y="8365"/>
                  </a:cubicBezTo>
                  <a:cubicBezTo>
                    <a:pt x="19443" y="7532"/>
                    <a:pt x="19479" y="6710"/>
                    <a:pt x="19503" y="5877"/>
                  </a:cubicBezTo>
                  <a:cubicBezTo>
                    <a:pt x="19527" y="5675"/>
                    <a:pt x="19527" y="5460"/>
                    <a:pt x="19539" y="5258"/>
                  </a:cubicBezTo>
                  <a:cubicBezTo>
                    <a:pt x="19551" y="4960"/>
                    <a:pt x="19563" y="4662"/>
                    <a:pt x="19563" y="4365"/>
                  </a:cubicBezTo>
                  <a:cubicBezTo>
                    <a:pt x="19586" y="3912"/>
                    <a:pt x="19598" y="3472"/>
                    <a:pt x="19598" y="3019"/>
                  </a:cubicBezTo>
                  <a:lnTo>
                    <a:pt x="19598" y="2936"/>
                  </a:lnTo>
                  <a:cubicBezTo>
                    <a:pt x="19610" y="2603"/>
                    <a:pt x="19610" y="2281"/>
                    <a:pt x="19622" y="1936"/>
                  </a:cubicBezTo>
                  <a:lnTo>
                    <a:pt x="19622" y="1865"/>
                  </a:lnTo>
                  <a:close/>
                  <a:moveTo>
                    <a:pt x="858" y="2376"/>
                  </a:moveTo>
                  <a:cubicBezTo>
                    <a:pt x="929" y="2376"/>
                    <a:pt x="1036" y="2376"/>
                    <a:pt x="1144" y="2400"/>
                  </a:cubicBezTo>
                  <a:cubicBezTo>
                    <a:pt x="1155" y="2496"/>
                    <a:pt x="1155" y="2591"/>
                    <a:pt x="1155" y="2698"/>
                  </a:cubicBezTo>
                  <a:lnTo>
                    <a:pt x="1155" y="4222"/>
                  </a:lnTo>
                  <a:cubicBezTo>
                    <a:pt x="1155" y="5210"/>
                    <a:pt x="1155" y="6222"/>
                    <a:pt x="1167" y="7199"/>
                  </a:cubicBezTo>
                  <a:cubicBezTo>
                    <a:pt x="1191" y="7651"/>
                    <a:pt x="1215" y="8115"/>
                    <a:pt x="1251" y="8544"/>
                  </a:cubicBezTo>
                  <a:cubicBezTo>
                    <a:pt x="1275" y="8913"/>
                    <a:pt x="1286" y="9306"/>
                    <a:pt x="1310" y="9687"/>
                  </a:cubicBezTo>
                  <a:cubicBezTo>
                    <a:pt x="1322" y="10413"/>
                    <a:pt x="1322" y="11151"/>
                    <a:pt x="1322" y="11878"/>
                  </a:cubicBezTo>
                  <a:lnTo>
                    <a:pt x="1322" y="12366"/>
                  </a:lnTo>
                  <a:cubicBezTo>
                    <a:pt x="1322" y="12699"/>
                    <a:pt x="1513" y="12890"/>
                    <a:pt x="1822" y="12913"/>
                  </a:cubicBezTo>
                  <a:cubicBezTo>
                    <a:pt x="1906" y="12913"/>
                    <a:pt x="1977" y="12913"/>
                    <a:pt x="2060" y="12902"/>
                  </a:cubicBezTo>
                  <a:cubicBezTo>
                    <a:pt x="2591" y="12787"/>
                    <a:pt x="3116" y="12740"/>
                    <a:pt x="3662" y="12740"/>
                  </a:cubicBezTo>
                  <a:cubicBezTo>
                    <a:pt x="4304" y="12740"/>
                    <a:pt x="4975" y="12805"/>
                    <a:pt x="5716" y="12902"/>
                  </a:cubicBezTo>
                  <a:cubicBezTo>
                    <a:pt x="6394" y="12997"/>
                    <a:pt x="6990" y="13080"/>
                    <a:pt x="7525" y="13199"/>
                  </a:cubicBezTo>
                  <a:cubicBezTo>
                    <a:pt x="7716" y="13247"/>
                    <a:pt x="7918" y="13330"/>
                    <a:pt x="8109" y="13425"/>
                  </a:cubicBezTo>
                  <a:lnTo>
                    <a:pt x="8216" y="13461"/>
                  </a:lnTo>
                  <a:cubicBezTo>
                    <a:pt x="8394" y="13545"/>
                    <a:pt x="8573" y="13640"/>
                    <a:pt x="8728" y="13735"/>
                  </a:cubicBezTo>
                  <a:lnTo>
                    <a:pt x="8764" y="13747"/>
                  </a:lnTo>
                  <a:cubicBezTo>
                    <a:pt x="8573" y="13747"/>
                    <a:pt x="8394" y="13759"/>
                    <a:pt x="8192" y="13759"/>
                  </a:cubicBezTo>
                  <a:cubicBezTo>
                    <a:pt x="7406" y="13783"/>
                    <a:pt x="6585" y="13806"/>
                    <a:pt x="5775" y="13842"/>
                  </a:cubicBezTo>
                  <a:cubicBezTo>
                    <a:pt x="5335" y="13854"/>
                    <a:pt x="4906" y="13902"/>
                    <a:pt x="4477" y="13926"/>
                  </a:cubicBezTo>
                  <a:cubicBezTo>
                    <a:pt x="4227" y="13961"/>
                    <a:pt x="3953" y="13973"/>
                    <a:pt x="3703" y="13985"/>
                  </a:cubicBezTo>
                  <a:cubicBezTo>
                    <a:pt x="3406" y="13997"/>
                    <a:pt x="3108" y="14021"/>
                    <a:pt x="2822" y="14033"/>
                  </a:cubicBezTo>
                  <a:cubicBezTo>
                    <a:pt x="2679" y="14033"/>
                    <a:pt x="2537" y="14045"/>
                    <a:pt x="2394" y="14045"/>
                  </a:cubicBezTo>
                  <a:lnTo>
                    <a:pt x="2025" y="14056"/>
                  </a:lnTo>
                  <a:lnTo>
                    <a:pt x="1310" y="14104"/>
                  </a:lnTo>
                  <a:lnTo>
                    <a:pt x="1072" y="14104"/>
                  </a:lnTo>
                  <a:cubicBezTo>
                    <a:pt x="1048" y="13973"/>
                    <a:pt x="1036" y="13854"/>
                    <a:pt x="1036" y="13735"/>
                  </a:cubicBezTo>
                  <a:lnTo>
                    <a:pt x="1025" y="13223"/>
                  </a:lnTo>
                  <a:cubicBezTo>
                    <a:pt x="989" y="12604"/>
                    <a:pt x="965" y="11961"/>
                    <a:pt x="965" y="11342"/>
                  </a:cubicBezTo>
                  <a:cubicBezTo>
                    <a:pt x="953" y="10723"/>
                    <a:pt x="965" y="10104"/>
                    <a:pt x="965" y="9496"/>
                  </a:cubicBezTo>
                  <a:lnTo>
                    <a:pt x="965" y="9461"/>
                  </a:lnTo>
                  <a:cubicBezTo>
                    <a:pt x="953" y="8853"/>
                    <a:pt x="953" y="8211"/>
                    <a:pt x="953" y="7603"/>
                  </a:cubicBezTo>
                  <a:cubicBezTo>
                    <a:pt x="929" y="6579"/>
                    <a:pt x="917" y="5532"/>
                    <a:pt x="894" y="4520"/>
                  </a:cubicBezTo>
                  <a:cubicBezTo>
                    <a:pt x="870" y="3924"/>
                    <a:pt x="858" y="3329"/>
                    <a:pt x="858" y="2734"/>
                  </a:cubicBezTo>
                  <a:lnTo>
                    <a:pt x="858" y="2376"/>
                  </a:lnTo>
                  <a:close/>
                  <a:moveTo>
                    <a:pt x="17387" y="1"/>
                  </a:moveTo>
                  <a:cubicBezTo>
                    <a:pt x="16623" y="1"/>
                    <a:pt x="15867" y="81"/>
                    <a:pt x="15133" y="162"/>
                  </a:cubicBezTo>
                  <a:lnTo>
                    <a:pt x="14955" y="174"/>
                  </a:lnTo>
                  <a:cubicBezTo>
                    <a:pt x="14776" y="198"/>
                    <a:pt x="14621" y="269"/>
                    <a:pt x="14502" y="341"/>
                  </a:cubicBezTo>
                  <a:cubicBezTo>
                    <a:pt x="14431" y="376"/>
                    <a:pt x="14371" y="412"/>
                    <a:pt x="14312" y="436"/>
                  </a:cubicBezTo>
                  <a:cubicBezTo>
                    <a:pt x="13336" y="745"/>
                    <a:pt x="12383" y="1055"/>
                    <a:pt x="11490" y="1603"/>
                  </a:cubicBezTo>
                  <a:cubicBezTo>
                    <a:pt x="11097" y="1841"/>
                    <a:pt x="10716" y="2103"/>
                    <a:pt x="10335" y="2341"/>
                  </a:cubicBezTo>
                  <a:lnTo>
                    <a:pt x="10002" y="2555"/>
                  </a:lnTo>
                  <a:cubicBezTo>
                    <a:pt x="9954" y="2531"/>
                    <a:pt x="9895" y="2496"/>
                    <a:pt x="9847" y="2472"/>
                  </a:cubicBezTo>
                  <a:lnTo>
                    <a:pt x="9823" y="2460"/>
                  </a:lnTo>
                  <a:cubicBezTo>
                    <a:pt x="9561" y="2305"/>
                    <a:pt x="9311" y="2162"/>
                    <a:pt x="9026" y="2019"/>
                  </a:cubicBezTo>
                  <a:cubicBezTo>
                    <a:pt x="8811" y="1924"/>
                    <a:pt x="8585" y="1829"/>
                    <a:pt x="8371" y="1722"/>
                  </a:cubicBezTo>
                  <a:cubicBezTo>
                    <a:pt x="8049" y="1591"/>
                    <a:pt x="7716" y="1460"/>
                    <a:pt x="7442" y="1281"/>
                  </a:cubicBezTo>
                  <a:cubicBezTo>
                    <a:pt x="6680" y="829"/>
                    <a:pt x="5870" y="686"/>
                    <a:pt x="5120" y="567"/>
                  </a:cubicBezTo>
                  <a:cubicBezTo>
                    <a:pt x="3953" y="388"/>
                    <a:pt x="3049" y="317"/>
                    <a:pt x="2168" y="281"/>
                  </a:cubicBezTo>
                  <a:cubicBezTo>
                    <a:pt x="1917" y="281"/>
                    <a:pt x="1691" y="317"/>
                    <a:pt x="1394" y="400"/>
                  </a:cubicBezTo>
                  <a:cubicBezTo>
                    <a:pt x="1096" y="495"/>
                    <a:pt x="965" y="733"/>
                    <a:pt x="1025" y="1043"/>
                  </a:cubicBezTo>
                  <a:cubicBezTo>
                    <a:pt x="1048" y="1174"/>
                    <a:pt x="1072" y="1329"/>
                    <a:pt x="1084" y="1460"/>
                  </a:cubicBezTo>
                  <a:lnTo>
                    <a:pt x="1084" y="1472"/>
                  </a:lnTo>
                  <a:cubicBezTo>
                    <a:pt x="977" y="1484"/>
                    <a:pt x="870" y="1484"/>
                    <a:pt x="774" y="1484"/>
                  </a:cubicBezTo>
                  <a:lnTo>
                    <a:pt x="667" y="1484"/>
                  </a:lnTo>
                  <a:cubicBezTo>
                    <a:pt x="429" y="1484"/>
                    <a:pt x="96" y="1531"/>
                    <a:pt x="24" y="1995"/>
                  </a:cubicBezTo>
                  <a:cubicBezTo>
                    <a:pt x="1" y="2174"/>
                    <a:pt x="1" y="2341"/>
                    <a:pt x="12" y="2460"/>
                  </a:cubicBezTo>
                  <a:cubicBezTo>
                    <a:pt x="24" y="2615"/>
                    <a:pt x="24" y="2781"/>
                    <a:pt x="36" y="2948"/>
                  </a:cubicBezTo>
                  <a:cubicBezTo>
                    <a:pt x="60" y="3186"/>
                    <a:pt x="84" y="3472"/>
                    <a:pt x="84" y="3722"/>
                  </a:cubicBezTo>
                  <a:cubicBezTo>
                    <a:pt x="96" y="4555"/>
                    <a:pt x="120" y="5401"/>
                    <a:pt x="120" y="6234"/>
                  </a:cubicBezTo>
                  <a:lnTo>
                    <a:pt x="120" y="6353"/>
                  </a:lnTo>
                  <a:cubicBezTo>
                    <a:pt x="120" y="6901"/>
                    <a:pt x="132" y="7437"/>
                    <a:pt x="132" y="7996"/>
                  </a:cubicBezTo>
                  <a:cubicBezTo>
                    <a:pt x="143" y="9211"/>
                    <a:pt x="179" y="10413"/>
                    <a:pt x="191" y="11640"/>
                  </a:cubicBezTo>
                  <a:lnTo>
                    <a:pt x="203" y="12616"/>
                  </a:lnTo>
                  <a:cubicBezTo>
                    <a:pt x="215" y="13199"/>
                    <a:pt x="215" y="13795"/>
                    <a:pt x="251" y="14378"/>
                  </a:cubicBezTo>
                  <a:cubicBezTo>
                    <a:pt x="263" y="14783"/>
                    <a:pt x="417" y="14938"/>
                    <a:pt x="834" y="14973"/>
                  </a:cubicBezTo>
                  <a:lnTo>
                    <a:pt x="917" y="14973"/>
                  </a:lnTo>
                  <a:cubicBezTo>
                    <a:pt x="977" y="14973"/>
                    <a:pt x="1036" y="14973"/>
                    <a:pt x="1096" y="14961"/>
                  </a:cubicBezTo>
                  <a:cubicBezTo>
                    <a:pt x="1489" y="14926"/>
                    <a:pt x="1870" y="14902"/>
                    <a:pt x="2239" y="14878"/>
                  </a:cubicBezTo>
                  <a:lnTo>
                    <a:pt x="2287" y="14878"/>
                  </a:lnTo>
                  <a:cubicBezTo>
                    <a:pt x="3132" y="14818"/>
                    <a:pt x="4001" y="14759"/>
                    <a:pt x="4858" y="14723"/>
                  </a:cubicBezTo>
                  <a:cubicBezTo>
                    <a:pt x="5984" y="14658"/>
                    <a:pt x="7132" y="14603"/>
                    <a:pt x="8288" y="14603"/>
                  </a:cubicBezTo>
                  <a:cubicBezTo>
                    <a:pt x="8807" y="14603"/>
                    <a:pt x="9327" y="14614"/>
                    <a:pt x="9847" y="14640"/>
                  </a:cubicBezTo>
                  <a:cubicBezTo>
                    <a:pt x="9918" y="14640"/>
                    <a:pt x="9978" y="14628"/>
                    <a:pt x="10038" y="14628"/>
                  </a:cubicBezTo>
                  <a:lnTo>
                    <a:pt x="10073" y="14628"/>
                  </a:lnTo>
                  <a:lnTo>
                    <a:pt x="10490" y="14616"/>
                  </a:lnTo>
                  <a:cubicBezTo>
                    <a:pt x="10931" y="14604"/>
                    <a:pt x="11395" y="14568"/>
                    <a:pt x="11835" y="14557"/>
                  </a:cubicBezTo>
                  <a:cubicBezTo>
                    <a:pt x="11990" y="14557"/>
                    <a:pt x="12133" y="14557"/>
                    <a:pt x="12276" y="14568"/>
                  </a:cubicBezTo>
                  <a:cubicBezTo>
                    <a:pt x="12371" y="14574"/>
                    <a:pt x="12466" y="14577"/>
                    <a:pt x="12563" y="14577"/>
                  </a:cubicBezTo>
                  <a:cubicBezTo>
                    <a:pt x="12660" y="14577"/>
                    <a:pt x="12758" y="14574"/>
                    <a:pt x="12859" y="14568"/>
                  </a:cubicBezTo>
                  <a:cubicBezTo>
                    <a:pt x="13276" y="14545"/>
                    <a:pt x="13705" y="14509"/>
                    <a:pt x="14121" y="14485"/>
                  </a:cubicBezTo>
                  <a:cubicBezTo>
                    <a:pt x="14776" y="14437"/>
                    <a:pt x="15455" y="14378"/>
                    <a:pt x="16145" y="14366"/>
                  </a:cubicBezTo>
                  <a:cubicBezTo>
                    <a:pt x="16329" y="14360"/>
                    <a:pt x="16512" y="14357"/>
                    <a:pt x="16694" y="14357"/>
                  </a:cubicBezTo>
                  <a:cubicBezTo>
                    <a:pt x="17874" y="14357"/>
                    <a:pt x="19031" y="14480"/>
                    <a:pt x="20134" y="14604"/>
                  </a:cubicBezTo>
                  <a:lnTo>
                    <a:pt x="20444" y="14628"/>
                  </a:lnTo>
                  <a:lnTo>
                    <a:pt x="20456" y="14318"/>
                  </a:lnTo>
                  <a:cubicBezTo>
                    <a:pt x="20456" y="14271"/>
                    <a:pt x="20456" y="14247"/>
                    <a:pt x="20467" y="14199"/>
                  </a:cubicBezTo>
                  <a:cubicBezTo>
                    <a:pt x="20491" y="14104"/>
                    <a:pt x="20491" y="13985"/>
                    <a:pt x="20491" y="13890"/>
                  </a:cubicBezTo>
                  <a:cubicBezTo>
                    <a:pt x="20491" y="13652"/>
                    <a:pt x="20467" y="13414"/>
                    <a:pt x="20467" y="13175"/>
                  </a:cubicBezTo>
                  <a:cubicBezTo>
                    <a:pt x="20456" y="12771"/>
                    <a:pt x="20456" y="12354"/>
                    <a:pt x="20456" y="11949"/>
                  </a:cubicBezTo>
                  <a:cubicBezTo>
                    <a:pt x="20467" y="10747"/>
                    <a:pt x="20491" y="9508"/>
                    <a:pt x="20515" y="8139"/>
                  </a:cubicBezTo>
                  <a:cubicBezTo>
                    <a:pt x="20551" y="6829"/>
                    <a:pt x="20575" y="5639"/>
                    <a:pt x="20622" y="4496"/>
                  </a:cubicBezTo>
                  <a:cubicBezTo>
                    <a:pt x="20634" y="3948"/>
                    <a:pt x="20670" y="3389"/>
                    <a:pt x="20694" y="2853"/>
                  </a:cubicBezTo>
                  <a:lnTo>
                    <a:pt x="20694" y="2829"/>
                  </a:lnTo>
                  <a:cubicBezTo>
                    <a:pt x="20706" y="2424"/>
                    <a:pt x="20741" y="2019"/>
                    <a:pt x="20753" y="1626"/>
                  </a:cubicBezTo>
                  <a:cubicBezTo>
                    <a:pt x="20777" y="1174"/>
                    <a:pt x="20634" y="1031"/>
                    <a:pt x="20158" y="948"/>
                  </a:cubicBezTo>
                  <a:cubicBezTo>
                    <a:pt x="20003" y="924"/>
                    <a:pt x="19824" y="912"/>
                    <a:pt x="19646" y="888"/>
                  </a:cubicBezTo>
                  <a:lnTo>
                    <a:pt x="19598" y="888"/>
                  </a:lnTo>
                  <a:lnTo>
                    <a:pt x="19598" y="829"/>
                  </a:lnTo>
                  <a:cubicBezTo>
                    <a:pt x="19598" y="686"/>
                    <a:pt x="19610" y="471"/>
                    <a:pt x="19443" y="329"/>
                  </a:cubicBezTo>
                  <a:cubicBezTo>
                    <a:pt x="19301" y="174"/>
                    <a:pt x="19086" y="162"/>
                    <a:pt x="18932" y="138"/>
                  </a:cubicBezTo>
                  <a:cubicBezTo>
                    <a:pt x="18896" y="138"/>
                    <a:pt x="18848" y="114"/>
                    <a:pt x="18824" y="114"/>
                  </a:cubicBezTo>
                  <a:cubicBezTo>
                    <a:pt x="18344" y="32"/>
                    <a:pt x="17864" y="1"/>
                    <a:pt x="17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1"/>
            <p:cNvSpPr/>
            <p:nvPr/>
          </p:nvSpPr>
          <p:spPr>
            <a:xfrm>
              <a:off x="4269275" y="2430500"/>
              <a:ext cx="225650" cy="328625"/>
            </a:xfrm>
            <a:custGeom>
              <a:avLst/>
              <a:gdLst/>
              <a:ahLst/>
              <a:cxnLst/>
              <a:rect l="l" t="t" r="r" b="b"/>
              <a:pathLst>
                <a:path w="9026" h="13145" extrusionOk="0">
                  <a:moveTo>
                    <a:pt x="215" y="13144"/>
                  </a:moveTo>
                  <a:cubicBezTo>
                    <a:pt x="12" y="13061"/>
                    <a:pt x="0" y="12894"/>
                    <a:pt x="0" y="12716"/>
                  </a:cubicBezTo>
                  <a:cubicBezTo>
                    <a:pt x="60" y="11478"/>
                    <a:pt x="143" y="10537"/>
                    <a:pt x="179" y="9323"/>
                  </a:cubicBezTo>
                  <a:cubicBezTo>
                    <a:pt x="203" y="8203"/>
                    <a:pt x="191" y="7084"/>
                    <a:pt x="191" y="5977"/>
                  </a:cubicBezTo>
                  <a:cubicBezTo>
                    <a:pt x="191" y="5024"/>
                    <a:pt x="203" y="4048"/>
                    <a:pt x="203" y="3096"/>
                  </a:cubicBezTo>
                  <a:cubicBezTo>
                    <a:pt x="203" y="2834"/>
                    <a:pt x="334" y="2619"/>
                    <a:pt x="536" y="2477"/>
                  </a:cubicBezTo>
                  <a:cubicBezTo>
                    <a:pt x="1024" y="2131"/>
                    <a:pt x="1512" y="1786"/>
                    <a:pt x="2036" y="1488"/>
                  </a:cubicBezTo>
                  <a:cubicBezTo>
                    <a:pt x="3132" y="869"/>
                    <a:pt x="4322" y="452"/>
                    <a:pt x="5561" y="214"/>
                  </a:cubicBezTo>
                  <a:cubicBezTo>
                    <a:pt x="6525" y="36"/>
                    <a:pt x="7501" y="0"/>
                    <a:pt x="8478" y="167"/>
                  </a:cubicBezTo>
                  <a:cubicBezTo>
                    <a:pt x="8847" y="226"/>
                    <a:pt x="8859" y="262"/>
                    <a:pt x="8894" y="643"/>
                  </a:cubicBezTo>
                  <a:cubicBezTo>
                    <a:pt x="9025" y="2012"/>
                    <a:pt x="8906" y="3381"/>
                    <a:pt x="8847" y="4751"/>
                  </a:cubicBezTo>
                  <a:cubicBezTo>
                    <a:pt x="8799" y="5572"/>
                    <a:pt x="8823" y="6394"/>
                    <a:pt x="8787" y="7203"/>
                  </a:cubicBezTo>
                  <a:cubicBezTo>
                    <a:pt x="8775" y="7727"/>
                    <a:pt x="8716" y="8227"/>
                    <a:pt x="8704" y="8751"/>
                  </a:cubicBezTo>
                  <a:cubicBezTo>
                    <a:pt x="8692" y="9180"/>
                    <a:pt x="8704" y="9596"/>
                    <a:pt x="8692" y="10037"/>
                  </a:cubicBezTo>
                  <a:cubicBezTo>
                    <a:pt x="8692" y="10287"/>
                    <a:pt x="8668" y="10525"/>
                    <a:pt x="8644" y="10775"/>
                  </a:cubicBezTo>
                  <a:cubicBezTo>
                    <a:pt x="8597" y="11192"/>
                    <a:pt x="8478" y="11311"/>
                    <a:pt x="8061" y="11347"/>
                  </a:cubicBezTo>
                  <a:cubicBezTo>
                    <a:pt x="7632" y="11394"/>
                    <a:pt x="7204" y="11406"/>
                    <a:pt x="6763" y="11454"/>
                  </a:cubicBezTo>
                  <a:cubicBezTo>
                    <a:pt x="5668" y="11549"/>
                    <a:pt x="4596" y="11787"/>
                    <a:pt x="3525" y="12073"/>
                  </a:cubicBezTo>
                  <a:cubicBezTo>
                    <a:pt x="2786" y="12263"/>
                    <a:pt x="2060" y="12430"/>
                    <a:pt x="1393" y="12775"/>
                  </a:cubicBezTo>
                  <a:cubicBezTo>
                    <a:pt x="1024" y="12978"/>
                    <a:pt x="619" y="12918"/>
                    <a:pt x="215" y="13144"/>
                  </a:cubicBezTo>
                  <a:close/>
                  <a:moveTo>
                    <a:pt x="1524" y="3131"/>
                  </a:moveTo>
                  <a:cubicBezTo>
                    <a:pt x="1632" y="3119"/>
                    <a:pt x="1727" y="3131"/>
                    <a:pt x="1786" y="3096"/>
                  </a:cubicBezTo>
                  <a:cubicBezTo>
                    <a:pt x="2775" y="2655"/>
                    <a:pt x="3810" y="2262"/>
                    <a:pt x="4834" y="1929"/>
                  </a:cubicBezTo>
                  <a:cubicBezTo>
                    <a:pt x="5572" y="1667"/>
                    <a:pt x="6323" y="1488"/>
                    <a:pt x="7108" y="1548"/>
                  </a:cubicBezTo>
                  <a:cubicBezTo>
                    <a:pt x="7239" y="1572"/>
                    <a:pt x="7442" y="1607"/>
                    <a:pt x="7442" y="1405"/>
                  </a:cubicBezTo>
                  <a:cubicBezTo>
                    <a:pt x="7442" y="1226"/>
                    <a:pt x="7227" y="1238"/>
                    <a:pt x="7108" y="1238"/>
                  </a:cubicBezTo>
                  <a:cubicBezTo>
                    <a:pt x="6287" y="1274"/>
                    <a:pt x="5477" y="1369"/>
                    <a:pt x="4703" y="1691"/>
                  </a:cubicBezTo>
                  <a:cubicBezTo>
                    <a:pt x="3763" y="2072"/>
                    <a:pt x="2810" y="2417"/>
                    <a:pt x="1858" y="2774"/>
                  </a:cubicBezTo>
                  <a:cubicBezTo>
                    <a:pt x="1691" y="2822"/>
                    <a:pt x="1548" y="2881"/>
                    <a:pt x="1524" y="3131"/>
                  </a:cubicBezTo>
                  <a:close/>
                  <a:moveTo>
                    <a:pt x="7120" y="9668"/>
                  </a:moveTo>
                  <a:cubicBezTo>
                    <a:pt x="6966" y="9632"/>
                    <a:pt x="6811" y="9573"/>
                    <a:pt x="6680" y="9585"/>
                  </a:cubicBezTo>
                  <a:cubicBezTo>
                    <a:pt x="6013" y="9632"/>
                    <a:pt x="5334" y="9668"/>
                    <a:pt x="4668" y="9739"/>
                  </a:cubicBezTo>
                  <a:cubicBezTo>
                    <a:pt x="4287" y="9787"/>
                    <a:pt x="3894" y="9858"/>
                    <a:pt x="3513" y="9966"/>
                  </a:cubicBezTo>
                  <a:cubicBezTo>
                    <a:pt x="2941" y="10108"/>
                    <a:pt x="2394" y="10287"/>
                    <a:pt x="1822" y="10454"/>
                  </a:cubicBezTo>
                  <a:cubicBezTo>
                    <a:pt x="1739" y="10478"/>
                    <a:pt x="1643" y="10501"/>
                    <a:pt x="1572" y="10537"/>
                  </a:cubicBezTo>
                  <a:cubicBezTo>
                    <a:pt x="1548" y="10561"/>
                    <a:pt x="1501" y="10632"/>
                    <a:pt x="1512" y="10656"/>
                  </a:cubicBezTo>
                  <a:cubicBezTo>
                    <a:pt x="1524" y="10704"/>
                    <a:pt x="1584" y="10763"/>
                    <a:pt x="1632" y="10775"/>
                  </a:cubicBezTo>
                  <a:cubicBezTo>
                    <a:pt x="1679" y="10799"/>
                    <a:pt x="1739" y="10763"/>
                    <a:pt x="1774" y="10751"/>
                  </a:cubicBezTo>
                  <a:cubicBezTo>
                    <a:pt x="2346" y="10573"/>
                    <a:pt x="2929" y="10406"/>
                    <a:pt x="3489" y="10227"/>
                  </a:cubicBezTo>
                  <a:cubicBezTo>
                    <a:pt x="3679" y="10168"/>
                    <a:pt x="3882" y="10120"/>
                    <a:pt x="4084" y="10085"/>
                  </a:cubicBezTo>
                  <a:cubicBezTo>
                    <a:pt x="4977" y="9942"/>
                    <a:pt x="5858" y="9763"/>
                    <a:pt x="6775" y="9906"/>
                  </a:cubicBezTo>
                  <a:cubicBezTo>
                    <a:pt x="6930" y="9966"/>
                    <a:pt x="7085" y="9930"/>
                    <a:pt x="7120" y="9668"/>
                  </a:cubicBezTo>
                  <a:close/>
                  <a:moveTo>
                    <a:pt x="7061" y="8358"/>
                  </a:moveTo>
                  <a:cubicBezTo>
                    <a:pt x="6787" y="8322"/>
                    <a:pt x="6513" y="8275"/>
                    <a:pt x="6227" y="8275"/>
                  </a:cubicBezTo>
                  <a:cubicBezTo>
                    <a:pt x="5513" y="8263"/>
                    <a:pt x="4787" y="8263"/>
                    <a:pt x="4084" y="8513"/>
                  </a:cubicBezTo>
                  <a:cubicBezTo>
                    <a:pt x="3703" y="8668"/>
                    <a:pt x="3286" y="8751"/>
                    <a:pt x="2882" y="8870"/>
                  </a:cubicBezTo>
                  <a:cubicBezTo>
                    <a:pt x="2477" y="8989"/>
                    <a:pt x="2084" y="9096"/>
                    <a:pt x="1679" y="9215"/>
                  </a:cubicBezTo>
                  <a:cubicBezTo>
                    <a:pt x="1608" y="9227"/>
                    <a:pt x="1524" y="9263"/>
                    <a:pt x="1465" y="9311"/>
                  </a:cubicBezTo>
                  <a:cubicBezTo>
                    <a:pt x="1441" y="9323"/>
                    <a:pt x="1405" y="9394"/>
                    <a:pt x="1429" y="9442"/>
                  </a:cubicBezTo>
                  <a:cubicBezTo>
                    <a:pt x="1441" y="9489"/>
                    <a:pt x="1489" y="9525"/>
                    <a:pt x="1524" y="9525"/>
                  </a:cubicBezTo>
                  <a:cubicBezTo>
                    <a:pt x="1584" y="9549"/>
                    <a:pt x="1643" y="9525"/>
                    <a:pt x="1703" y="9513"/>
                  </a:cubicBezTo>
                  <a:cubicBezTo>
                    <a:pt x="2143" y="9382"/>
                    <a:pt x="2572" y="9251"/>
                    <a:pt x="3001" y="9096"/>
                  </a:cubicBezTo>
                  <a:cubicBezTo>
                    <a:pt x="4239" y="8680"/>
                    <a:pt x="5489" y="8394"/>
                    <a:pt x="6799" y="8668"/>
                  </a:cubicBezTo>
                  <a:cubicBezTo>
                    <a:pt x="7049" y="8680"/>
                    <a:pt x="7096" y="8561"/>
                    <a:pt x="7061" y="8358"/>
                  </a:cubicBezTo>
                  <a:close/>
                  <a:moveTo>
                    <a:pt x="1822" y="4370"/>
                  </a:moveTo>
                  <a:cubicBezTo>
                    <a:pt x="1917" y="4382"/>
                    <a:pt x="2001" y="4429"/>
                    <a:pt x="2084" y="4405"/>
                  </a:cubicBezTo>
                  <a:cubicBezTo>
                    <a:pt x="2453" y="4310"/>
                    <a:pt x="2822" y="4227"/>
                    <a:pt x="3167" y="4084"/>
                  </a:cubicBezTo>
                  <a:cubicBezTo>
                    <a:pt x="4287" y="3620"/>
                    <a:pt x="5430" y="3429"/>
                    <a:pt x="6632" y="3500"/>
                  </a:cubicBezTo>
                  <a:lnTo>
                    <a:pt x="6906" y="3500"/>
                  </a:lnTo>
                  <a:cubicBezTo>
                    <a:pt x="7085" y="3489"/>
                    <a:pt x="7108" y="3393"/>
                    <a:pt x="7085" y="3239"/>
                  </a:cubicBezTo>
                  <a:cubicBezTo>
                    <a:pt x="7013" y="3215"/>
                    <a:pt x="6977" y="3203"/>
                    <a:pt x="6918" y="3191"/>
                  </a:cubicBezTo>
                  <a:cubicBezTo>
                    <a:pt x="6168" y="3119"/>
                    <a:pt x="5453" y="3239"/>
                    <a:pt x="4727" y="3334"/>
                  </a:cubicBezTo>
                  <a:cubicBezTo>
                    <a:pt x="4084" y="3429"/>
                    <a:pt x="3525" y="3727"/>
                    <a:pt x="2917" y="3870"/>
                  </a:cubicBezTo>
                  <a:cubicBezTo>
                    <a:pt x="2715" y="3917"/>
                    <a:pt x="2513" y="3965"/>
                    <a:pt x="2322" y="4024"/>
                  </a:cubicBezTo>
                  <a:cubicBezTo>
                    <a:pt x="2143" y="4084"/>
                    <a:pt x="1929" y="4096"/>
                    <a:pt x="1822" y="4370"/>
                  </a:cubicBezTo>
                  <a:close/>
                  <a:moveTo>
                    <a:pt x="1608" y="5941"/>
                  </a:moveTo>
                  <a:cubicBezTo>
                    <a:pt x="1727" y="5941"/>
                    <a:pt x="1810" y="5953"/>
                    <a:pt x="1882" y="5941"/>
                  </a:cubicBezTo>
                  <a:cubicBezTo>
                    <a:pt x="3036" y="5644"/>
                    <a:pt x="4179" y="5382"/>
                    <a:pt x="5358" y="5286"/>
                  </a:cubicBezTo>
                  <a:cubicBezTo>
                    <a:pt x="5537" y="5274"/>
                    <a:pt x="5572" y="5167"/>
                    <a:pt x="5572" y="4965"/>
                  </a:cubicBezTo>
                  <a:cubicBezTo>
                    <a:pt x="5311" y="4989"/>
                    <a:pt x="5061" y="5001"/>
                    <a:pt x="4822" y="5048"/>
                  </a:cubicBezTo>
                  <a:cubicBezTo>
                    <a:pt x="3846" y="5239"/>
                    <a:pt x="2882" y="5453"/>
                    <a:pt x="1917" y="5655"/>
                  </a:cubicBezTo>
                  <a:cubicBezTo>
                    <a:pt x="1786" y="5691"/>
                    <a:pt x="1632" y="5703"/>
                    <a:pt x="1608" y="5941"/>
                  </a:cubicBezTo>
                  <a:close/>
                  <a:moveTo>
                    <a:pt x="1858" y="11525"/>
                  </a:moveTo>
                  <a:cubicBezTo>
                    <a:pt x="2001" y="11513"/>
                    <a:pt x="2143" y="11525"/>
                    <a:pt x="2274" y="11490"/>
                  </a:cubicBezTo>
                  <a:cubicBezTo>
                    <a:pt x="2810" y="11370"/>
                    <a:pt x="3334" y="11240"/>
                    <a:pt x="3846" y="11109"/>
                  </a:cubicBezTo>
                  <a:cubicBezTo>
                    <a:pt x="3953" y="11073"/>
                    <a:pt x="4108" y="11061"/>
                    <a:pt x="4072" y="10894"/>
                  </a:cubicBezTo>
                  <a:cubicBezTo>
                    <a:pt x="4037" y="10751"/>
                    <a:pt x="3906" y="10763"/>
                    <a:pt x="3787" y="10775"/>
                  </a:cubicBezTo>
                  <a:cubicBezTo>
                    <a:pt x="3763" y="10775"/>
                    <a:pt x="3739" y="10799"/>
                    <a:pt x="3715" y="10799"/>
                  </a:cubicBezTo>
                  <a:cubicBezTo>
                    <a:pt x="3179" y="10930"/>
                    <a:pt x="2644" y="11061"/>
                    <a:pt x="2108" y="11216"/>
                  </a:cubicBezTo>
                  <a:cubicBezTo>
                    <a:pt x="2001" y="11251"/>
                    <a:pt x="1858" y="11251"/>
                    <a:pt x="1858" y="11525"/>
                  </a:cubicBezTo>
                  <a:close/>
                  <a:moveTo>
                    <a:pt x="5418" y="10716"/>
                  </a:moveTo>
                  <a:cubicBezTo>
                    <a:pt x="5322" y="10680"/>
                    <a:pt x="5275" y="10632"/>
                    <a:pt x="5227" y="10632"/>
                  </a:cubicBezTo>
                  <a:cubicBezTo>
                    <a:pt x="5191" y="10644"/>
                    <a:pt x="5132" y="10704"/>
                    <a:pt x="5132" y="10751"/>
                  </a:cubicBezTo>
                  <a:cubicBezTo>
                    <a:pt x="5132" y="10799"/>
                    <a:pt x="5203" y="10870"/>
                    <a:pt x="5227" y="10870"/>
                  </a:cubicBezTo>
                  <a:cubicBezTo>
                    <a:pt x="5299" y="10835"/>
                    <a:pt x="5334" y="10775"/>
                    <a:pt x="5418" y="10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1"/>
            <p:cNvSpPr/>
            <p:nvPr/>
          </p:nvSpPr>
          <p:spPr>
            <a:xfrm>
              <a:off x="4059425" y="2438225"/>
              <a:ext cx="202725" cy="315850"/>
            </a:xfrm>
            <a:custGeom>
              <a:avLst/>
              <a:gdLst/>
              <a:ahLst/>
              <a:cxnLst/>
              <a:rect l="l" t="t" r="r" b="b"/>
              <a:pathLst>
                <a:path w="8109" h="12634" extrusionOk="0">
                  <a:moveTo>
                    <a:pt x="7870" y="12633"/>
                  </a:moveTo>
                  <a:cubicBezTo>
                    <a:pt x="7513" y="12454"/>
                    <a:pt x="7204" y="12312"/>
                    <a:pt x="6906" y="12133"/>
                  </a:cubicBezTo>
                  <a:cubicBezTo>
                    <a:pt x="6275" y="11800"/>
                    <a:pt x="5608" y="11585"/>
                    <a:pt x="4906" y="11526"/>
                  </a:cubicBezTo>
                  <a:cubicBezTo>
                    <a:pt x="4060" y="11442"/>
                    <a:pt x="3203" y="11335"/>
                    <a:pt x="2358" y="11276"/>
                  </a:cubicBezTo>
                  <a:cubicBezTo>
                    <a:pt x="1882" y="11240"/>
                    <a:pt x="1393" y="11300"/>
                    <a:pt x="905" y="11335"/>
                  </a:cubicBezTo>
                  <a:cubicBezTo>
                    <a:pt x="715" y="11347"/>
                    <a:pt x="512" y="11359"/>
                    <a:pt x="298" y="11359"/>
                  </a:cubicBezTo>
                  <a:cubicBezTo>
                    <a:pt x="262" y="11216"/>
                    <a:pt x="239" y="11085"/>
                    <a:pt x="239" y="10942"/>
                  </a:cubicBezTo>
                  <a:cubicBezTo>
                    <a:pt x="191" y="9966"/>
                    <a:pt x="179" y="8978"/>
                    <a:pt x="131" y="8002"/>
                  </a:cubicBezTo>
                  <a:cubicBezTo>
                    <a:pt x="96" y="7144"/>
                    <a:pt x="24" y="6287"/>
                    <a:pt x="12" y="5442"/>
                  </a:cubicBezTo>
                  <a:cubicBezTo>
                    <a:pt x="0" y="4525"/>
                    <a:pt x="72" y="3620"/>
                    <a:pt x="72" y="2715"/>
                  </a:cubicBezTo>
                  <a:cubicBezTo>
                    <a:pt x="72" y="2060"/>
                    <a:pt x="24" y="1394"/>
                    <a:pt x="0" y="739"/>
                  </a:cubicBezTo>
                  <a:lnTo>
                    <a:pt x="0" y="155"/>
                  </a:lnTo>
                  <a:cubicBezTo>
                    <a:pt x="215" y="96"/>
                    <a:pt x="417" y="1"/>
                    <a:pt x="608" y="1"/>
                  </a:cubicBezTo>
                  <a:cubicBezTo>
                    <a:pt x="2048" y="24"/>
                    <a:pt x="3489" y="143"/>
                    <a:pt x="4858" y="632"/>
                  </a:cubicBezTo>
                  <a:cubicBezTo>
                    <a:pt x="4953" y="655"/>
                    <a:pt x="5037" y="679"/>
                    <a:pt x="5120" y="727"/>
                  </a:cubicBezTo>
                  <a:cubicBezTo>
                    <a:pt x="5906" y="1144"/>
                    <a:pt x="6692" y="1560"/>
                    <a:pt x="7478" y="1989"/>
                  </a:cubicBezTo>
                  <a:cubicBezTo>
                    <a:pt x="7894" y="2215"/>
                    <a:pt x="8109" y="2549"/>
                    <a:pt x="8097" y="3060"/>
                  </a:cubicBezTo>
                  <a:cubicBezTo>
                    <a:pt x="8061" y="5049"/>
                    <a:pt x="8073" y="7049"/>
                    <a:pt x="8061" y="9037"/>
                  </a:cubicBezTo>
                  <a:cubicBezTo>
                    <a:pt x="8061" y="9383"/>
                    <a:pt x="8013" y="9704"/>
                    <a:pt x="8001" y="10049"/>
                  </a:cubicBezTo>
                  <a:cubicBezTo>
                    <a:pt x="7966" y="10716"/>
                    <a:pt x="7954" y="11395"/>
                    <a:pt x="7930" y="12062"/>
                  </a:cubicBezTo>
                  <a:cubicBezTo>
                    <a:pt x="7930" y="12240"/>
                    <a:pt x="7894" y="12419"/>
                    <a:pt x="7870" y="12633"/>
                  </a:cubicBezTo>
                  <a:close/>
                  <a:moveTo>
                    <a:pt x="1370" y="3918"/>
                  </a:moveTo>
                  <a:cubicBezTo>
                    <a:pt x="1346" y="3965"/>
                    <a:pt x="1334" y="4013"/>
                    <a:pt x="1322" y="4037"/>
                  </a:cubicBezTo>
                  <a:cubicBezTo>
                    <a:pt x="1393" y="4096"/>
                    <a:pt x="1453" y="4180"/>
                    <a:pt x="1524" y="4203"/>
                  </a:cubicBezTo>
                  <a:cubicBezTo>
                    <a:pt x="1667" y="4251"/>
                    <a:pt x="1810" y="4251"/>
                    <a:pt x="1941" y="4263"/>
                  </a:cubicBezTo>
                  <a:cubicBezTo>
                    <a:pt x="2858" y="4358"/>
                    <a:pt x="3775" y="4430"/>
                    <a:pt x="4668" y="4656"/>
                  </a:cubicBezTo>
                  <a:cubicBezTo>
                    <a:pt x="5037" y="4739"/>
                    <a:pt x="5394" y="4858"/>
                    <a:pt x="5775" y="4965"/>
                  </a:cubicBezTo>
                  <a:cubicBezTo>
                    <a:pt x="6013" y="5025"/>
                    <a:pt x="6013" y="5025"/>
                    <a:pt x="6108" y="4739"/>
                  </a:cubicBezTo>
                  <a:cubicBezTo>
                    <a:pt x="6037" y="4715"/>
                    <a:pt x="5965" y="4656"/>
                    <a:pt x="5870" y="4632"/>
                  </a:cubicBezTo>
                  <a:cubicBezTo>
                    <a:pt x="5489" y="4537"/>
                    <a:pt x="5084" y="4394"/>
                    <a:pt x="4680" y="4334"/>
                  </a:cubicBezTo>
                  <a:cubicBezTo>
                    <a:pt x="3703" y="4192"/>
                    <a:pt x="2715" y="4061"/>
                    <a:pt x="1739" y="3942"/>
                  </a:cubicBezTo>
                  <a:cubicBezTo>
                    <a:pt x="1608" y="3906"/>
                    <a:pt x="1489" y="3918"/>
                    <a:pt x="1370" y="3918"/>
                  </a:cubicBezTo>
                  <a:close/>
                  <a:moveTo>
                    <a:pt x="6466" y="8025"/>
                  </a:moveTo>
                  <a:cubicBezTo>
                    <a:pt x="6561" y="7823"/>
                    <a:pt x="6549" y="7704"/>
                    <a:pt x="6323" y="7656"/>
                  </a:cubicBezTo>
                  <a:cubicBezTo>
                    <a:pt x="5561" y="7525"/>
                    <a:pt x="4787" y="7359"/>
                    <a:pt x="4025" y="7240"/>
                  </a:cubicBezTo>
                  <a:cubicBezTo>
                    <a:pt x="3310" y="7132"/>
                    <a:pt x="2584" y="7061"/>
                    <a:pt x="1870" y="6978"/>
                  </a:cubicBezTo>
                  <a:cubicBezTo>
                    <a:pt x="1751" y="6954"/>
                    <a:pt x="1632" y="6978"/>
                    <a:pt x="1608" y="7132"/>
                  </a:cubicBezTo>
                  <a:cubicBezTo>
                    <a:pt x="1620" y="7168"/>
                    <a:pt x="1644" y="7228"/>
                    <a:pt x="1667" y="7228"/>
                  </a:cubicBezTo>
                  <a:cubicBezTo>
                    <a:pt x="3287" y="7394"/>
                    <a:pt x="4882" y="7597"/>
                    <a:pt x="6466" y="8025"/>
                  </a:cubicBezTo>
                  <a:close/>
                  <a:moveTo>
                    <a:pt x="6311" y="5823"/>
                  </a:moveTo>
                  <a:cubicBezTo>
                    <a:pt x="6096" y="5751"/>
                    <a:pt x="5918" y="5692"/>
                    <a:pt x="5727" y="5632"/>
                  </a:cubicBezTo>
                  <a:cubicBezTo>
                    <a:pt x="4382" y="5275"/>
                    <a:pt x="3001" y="5216"/>
                    <a:pt x="1644" y="5013"/>
                  </a:cubicBezTo>
                  <a:cubicBezTo>
                    <a:pt x="1608" y="4989"/>
                    <a:pt x="1536" y="5013"/>
                    <a:pt x="1501" y="5025"/>
                  </a:cubicBezTo>
                  <a:cubicBezTo>
                    <a:pt x="1489" y="5025"/>
                    <a:pt x="1465" y="5037"/>
                    <a:pt x="1465" y="5037"/>
                  </a:cubicBezTo>
                  <a:cubicBezTo>
                    <a:pt x="1465" y="5049"/>
                    <a:pt x="1453" y="5073"/>
                    <a:pt x="1441" y="5132"/>
                  </a:cubicBezTo>
                  <a:cubicBezTo>
                    <a:pt x="1513" y="5168"/>
                    <a:pt x="1596" y="5263"/>
                    <a:pt x="1691" y="5275"/>
                  </a:cubicBezTo>
                  <a:cubicBezTo>
                    <a:pt x="2048" y="5335"/>
                    <a:pt x="2417" y="5394"/>
                    <a:pt x="2798" y="5442"/>
                  </a:cubicBezTo>
                  <a:cubicBezTo>
                    <a:pt x="3620" y="5525"/>
                    <a:pt x="4477" y="5620"/>
                    <a:pt x="5275" y="5858"/>
                  </a:cubicBezTo>
                  <a:cubicBezTo>
                    <a:pt x="5537" y="5930"/>
                    <a:pt x="5787" y="6037"/>
                    <a:pt x="6037" y="6120"/>
                  </a:cubicBezTo>
                  <a:cubicBezTo>
                    <a:pt x="6096" y="6144"/>
                    <a:pt x="6156" y="6144"/>
                    <a:pt x="6216" y="6144"/>
                  </a:cubicBezTo>
                  <a:cubicBezTo>
                    <a:pt x="6251" y="6049"/>
                    <a:pt x="6263" y="5966"/>
                    <a:pt x="6311" y="5823"/>
                  </a:cubicBezTo>
                  <a:close/>
                  <a:moveTo>
                    <a:pt x="6311" y="8895"/>
                  </a:moveTo>
                  <a:cubicBezTo>
                    <a:pt x="6025" y="8823"/>
                    <a:pt x="5751" y="8740"/>
                    <a:pt x="5501" y="8668"/>
                  </a:cubicBezTo>
                  <a:cubicBezTo>
                    <a:pt x="4311" y="8264"/>
                    <a:pt x="3108" y="8323"/>
                    <a:pt x="1905" y="8442"/>
                  </a:cubicBezTo>
                  <a:cubicBezTo>
                    <a:pt x="1834" y="8442"/>
                    <a:pt x="1739" y="8537"/>
                    <a:pt x="1715" y="8597"/>
                  </a:cubicBezTo>
                  <a:cubicBezTo>
                    <a:pt x="1703" y="8740"/>
                    <a:pt x="1822" y="8740"/>
                    <a:pt x="1941" y="8728"/>
                  </a:cubicBezTo>
                  <a:cubicBezTo>
                    <a:pt x="1989" y="8728"/>
                    <a:pt x="2013" y="8716"/>
                    <a:pt x="2060" y="8716"/>
                  </a:cubicBezTo>
                  <a:cubicBezTo>
                    <a:pt x="3263" y="8442"/>
                    <a:pt x="4441" y="8609"/>
                    <a:pt x="5608" y="9014"/>
                  </a:cubicBezTo>
                  <a:cubicBezTo>
                    <a:pt x="5811" y="9085"/>
                    <a:pt x="6001" y="9145"/>
                    <a:pt x="6216" y="9204"/>
                  </a:cubicBezTo>
                  <a:cubicBezTo>
                    <a:pt x="6239" y="9145"/>
                    <a:pt x="6275" y="9109"/>
                    <a:pt x="6275" y="9085"/>
                  </a:cubicBezTo>
                  <a:cubicBezTo>
                    <a:pt x="6287" y="9026"/>
                    <a:pt x="6287" y="8978"/>
                    <a:pt x="6311" y="8895"/>
                  </a:cubicBezTo>
                  <a:close/>
                  <a:moveTo>
                    <a:pt x="6406" y="10216"/>
                  </a:moveTo>
                  <a:cubicBezTo>
                    <a:pt x="6370" y="10192"/>
                    <a:pt x="6346" y="10169"/>
                    <a:pt x="6323" y="10157"/>
                  </a:cubicBezTo>
                  <a:cubicBezTo>
                    <a:pt x="5096" y="9847"/>
                    <a:pt x="3846" y="9633"/>
                    <a:pt x="2584" y="9549"/>
                  </a:cubicBezTo>
                  <a:cubicBezTo>
                    <a:pt x="2453" y="9526"/>
                    <a:pt x="2298" y="9526"/>
                    <a:pt x="2167" y="9549"/>
                  </a:cubicBezTo>
                  <a:cubicBezTo>
                    <a:pt x="2120" y="9549"/>
                    <a:pt x="2084" y="9633"/>
                    <a:pt x="2036" y="9692"/>
                  </a:cubicBezTo>
                  <a:cubicBezTo>
                    <a:pt x="2084" y="9740"/>
                    <a:pt x="2120" y="9799"/>
                    <a:pt x="2167" y="9799"/>
                  </a:cubicBezTo>
                  <a:cubicBezTo>
                    <a:pt x="2263" y="9811"/>
                    <a:pt x="2346" y="9799"/>
                    <a:pt x="2441" y="9811"/>
                  </a:cubicBezTo>
                  <a:cubicBezTo>
                    <a:pt x="3001" y="9859"/>
                    <a:pt x="3572" y="9859"/>
                    <a:pt x="4108" y="9966"/>
                  </a:cubicBezTo>
                  <a:cubicBezTo>
                    <a:pt x="4822" y="10097"/>
                    <a:pt x="5513" y="10311"/>
                    <a:pt x="6216" y="10490"/>
                  </a:cubicBezTo>
                  <a:cubicBezTo>
                    <a:pt x="6251" y="10502"/>
                    <a:pt x="6287" y="10490"/>
                    <a:pt x="6346" y="10490"/>
                  </a:cubicBezTo>
                  <a:cubicBezTo>
                    <a:pt x="6370" y="10395"/>
                    <a:pt x="6394" y="10311"/>
                    <a:pt x="6406" y="102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1"/>
            <p:cNvSpPr/>
            <p:nvPr/>
          </p:nvSpPr>
          <p:spPr>
            <a:xfrm>
              <a:off x="4031450" y="2469475"/>
              <a:ext cx="224450" cy="309300"/>
            </a:xfrm>
            <a:custGeom>
              <a:avLst/>
              <a:gdLst/>
              <a:ahLst/>
              <a:cxnLst/>
              <a:rect l="l" t="t" r="r" b="b"/>
              <a:pathLst>
                <a:path w="8978" h="12372" extrusionOk="0">
                  <a:moveTo>
                    <a:pt x="679" y="84"/>
                  </a:moveTo>
                  <a:cubicBezTo>
                    <a:pt x="691" y="275"/>
                    <a:pt x="715" y="453"/>
                    <a:pt x="715" y="632"/>
                  </a:cubicBezTo>
                  <a:cubicBezTo>
                    <a:pt x="727" y="2132"/>
                    <a:pt x="715" y="3644"/>
                    <a:pt x="738" y="5144"/>
                  </a:cubicBezTo>
                  <a:cubicBezTo>
                    <a:pt x="750" y="5978"/>
                    <a:pt x="846" y="6799"/>
                    <a:pt x="881" y="7633"/>
                  </a:cubicBezTo>
                  <a:cubicBezTo>
                    <a:pt x="905" y="8526"/>
                    <a:pt x="893" y="9419"/>
                    <a:pt x="893" y="10312"/>
                  </a:cubicBezTo>
                  <a:cubicBezTo>
                    <a:pt x="893" y="10466"/>
                    <a:pt x="965" y="10693"/>
                    <a:pt x="1119" y="10704"/>
                  </a:cubicBezTo>
                  <a:cubicBezTo>
                    <a:pt x="1155" y="10704"/>
                    <a:pt x="1215" y="10704"/>
                    <a:pt x="1262" y="10693"/>
                  </a:cubicBezTo>
                  <a:cubicBezTo>
                    <a:pt x="2512" y="10419"/>
                    <a:pt x="3941" y="10490"/>
                    <a:pt x="5191" y="10645"/>
                  </a:cubicBezTo>
                  <a:cubicBezTo>
                    <a:pt x="5799" y="10716"/>
                    <a:pt x="6430" y="10823"/>
                    <a:pt x="7037" y="10943"/>
                  </a:cubicBezTo>
                  <a:cubicBezTo>
                    <a:pt x="7311" y="11002"/>
                    <a:pt x="7549" y="11121"/>
                    <a:pt x="7799" y="11240"/>
                  </a:cubicBezTo>
                  <a:cubicBezTo>
                    <a:pt x="8025" y="11347"/>
                    <a:pt x="8227" y="11466"/>
                    <a:pt x="8454" y="11585"/>
                  </a:cubicBezTo>
                  <a:cubicBezTo>
                    <a:pt x="8644" y="11693"/>
                    <a:pt x="8870" y="11633"/>
                    <a:pt x="8978" y="11871"/>
                  </a:cubicBezTo>
                  <a:cubicBezTo>
                    <a:pt x="8930" y="11895"/>
                    <a:pt x="8918" y="11943"/>
                    <a:pt x="8894" y="11943"/>
                  </a:cubicBezTo>
                  <a:cubicBezTo>
                    <a:pt x="7680" y="11990"/>
                    <a:pt x="6477" y="12002"/>
                    <a:pt x="5251" y="12062"/>
                  </a:cubicBezTo>
                  <a:cubicBezTo>
                    <a:pt x="4572" y="12086"/>
                    <a:pt x="3882" y="12169"/>
                    <a:pt x="3203" y="12228"/>
                  </a:cubicBezTo>
                  <a:cubicBezTo>
                    <a:pt x="2751" y="12252"/>
                    <a:pt x="2322" y="12264"/>
                    <a:pt x="1870" y="12300"/>
                  </a:cubicBezTo>
                  <a:cubicBezTo>
                    <a:pt x="1512" y="12312"/>
                    <a:pt x="1143" y="12347"/>
                    <a:pt x="786" y="12359"/>
                  </a:cubicBezTo>
                  <a:cubicBezTo>
                    <a:pt x="619" y="12371"/>
                    <a:pt x="465" y="12359"/>
                    <a:pt x="262" y="12359"/>
                  </a:cubicBezTo>
                  <a:cubicBezTo>
                    <a:pt x="238" y="12109"/>
                    <a:pt x="203" y="11895"/>
                    <a:pt x="203" y="11705"/>
                  </a:cubicBezTo>
                  <a:cubicBezTo>
                    <a:pt x="179" y="10895"/>
                    <a:pt x="131" y="10097"/>
                    <a:pt x="119" y="9288"/>
                  </a:cubicBezTo>
                  <a:cubicBezTo>
                    <a:pt x="107" y="8037"/>
                    <a:pt x="119" y="6811"/>
                    <a:pt x="107" y="5561"/>
                  </a:cubicBezTo>
                  <a:cubicBezTo>
                    <a:pt x="84" y="3930"/>
                    <a:pt x="48" y="2311"/>
                    <a:pt x="12" y="703"/>
                  </a:cubicBezTo>
                  <a:cubicBezTo>
                    <a:pt x="0" y="25"/>
                    <a:pt x="12" y="1"/>
                    <a:pt x="703" y="48"/>
                  </a:cubicBezTo>
                  <a:cubicBezTo>
                    <a:pt x="727" y="13"/>
                    <a:pt x="596" y="48"/>
                    <a:pt x="679" y="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1"/>
            <p:cNvSpPr/>
            <p:nvPr/>
          </p:nvSpPr>
          <p:spPr>
            <a:xfrm>
              <a:off x="4283250" y="2455200"/>
              <a:ext cx="238150" cy="312850"/>
            </a:xfrm>
            <a:custGeom>
              <a:avLst/>
              <a:gdLst/>
              <a:ahLst/>
              <a:cxnLst/>
              <a:rect l="l" t="t" r="r" b="b"/>
              <a:pathLst>
                <a:path w="9526" h="12514" extrusionOk="0">
                  <a:moveTo>
                    <a:pt x="9050" y="0"/>
                  </a:moveTo>
                  <a:cubicBezTo>
                    <a:pt x="9300" y="12"/>
                    <a:pt x="9240" y="48"/>
                    <a:pt x="9478" y="60"/>
                  </a:cubicBezTo>
                  <a:cubicBezTo>
                    <a:pt x="9502" y="191"/>
                    <a:pt x="9526" y="298"/>
                    <a:pt x="9526" y="381"/>
                  </a:cubicBezTo>
                  <a:cubicBezTo>
                    <a:pt x="9514" y="1143"/>
                    <a:pt x="9502" y="1917"/>
                    <a:pt x="9455" y="2679"/>
                  </a:cubicBezTo>
                  <a:cubicBezTo>
                    <a:pt x="9407" y="3632"/>
                    <a:pt x="9347" y="4560"/>
                    <a:pt x="9300" y="5501"/>
                  </a:cubicBezTo>
                  <a:cubicBezTo>
                    <a:pt x="9288" y="5739"/>
                    <a:pt x="9335" y="5965"/>
                    <a:pt x="9335" y="6203"/>
                  </a:cubicBezTo>
                  <a:cubicBezTo>
                    <a:pt x="9324" y="8216"/>
                    <a:pt x="9300" y="10216"/>
                    <a:pt x="9276" y="12228"/>
                  </a:cubicBezTo>
                  <a:cubicBezTo>
                    <a:pt x="9276" y="12287"/>
                    <a:pt x="9264" y="12347"/>
                    <a:pt x="9240" y="12442"/>
                  </a:cubicBezTo>
                  <a:cubicBezTo>
                    <a:pt x="9157" y="12442"/>
                    <a:pt x="9085" y="12454"/>
                    <a:pt x="9002" y="12454"/>
                  </a:cubicBezTo>
                  <a:cubicBezTo>
                    <a:pt x="7216" y="12335"/>
                    <a:pt x="5430" y="12287"/>
                    <a:pt x="3644" y="12371"/>
                  </a:cubicBezTo>
                  <a:cubicBezTo>
                    <a:pt x="3501" y="12371"/>
                    <a:pt x="3335" y="12407"/>
                    <a:pt x="3192" y="12418"/>
                  </a:cubicBezTo>
                  <a:lnTo>
                    <a:pt x="239" y="12514"/>
                  </a:lnTo>
                  <a:cubicBezTo>
                    <a:pt x="180" y="12514"/>
                    <a:pt x="120" y="12502"/>
                    <a:pt x="1" y="12466"/>
                  </a:cubicBezTo>
                  <a:cubicBezTo>
                    <a:pt x="275" y="12228"/>
                    <a:pt x="537" y="12371"/>
                    <a:pt x="811" y="12252"/>
                  </a:cubicBezTo>
                  <a:cubicBezTo>
                    <a:pt x="1906" y="11752"/>
                    <a:pt x="3085" y="11514"/>
                    <a:pt x="4240" y="11264"/>
                  </a:cubicBezTo>
                  <a:cubicBezTo>
                    <a:pt x="5311" y="11025"/>
                    <a:pt x="6668" y="10835"/>
                    <a:pt x="7776" y="10823"/>
                  </a:cubicBezTo>
                  <a:cubicBezTo>
                    <a:pt x="7978" y="10823"/>
                    <a:pt x="8145" y="10740"/>
                    <a:pt x="8347" y="10680"/>
                  </a:cubicBezTo>
                  <a:cubicBezTo>
                    <a:pt x="8502" y="10644"/>
                    <a:pt x="8621" y="10263"/>
                    <a:pt x="8633" y="10121"/>
                  </a:cubicBezTo>
                  <a:cubicBezTo>
                    <a:pt x="8669" y="9585"/>
                    <a:pt x="8704" y="9037"/>
                    <a:pt x="8740" y="8501"/>
                  </a:cubicBezTo>
                  <a:cubicBezTo>
                    <a:pt x="8764" y="7930"/>
                    <a:pt x="8764" y="7370"/>
                    <a:pt x="8788" y="6787"/>
                  </a:cubicBezTo>
                  <a:cubicBezTo>
                    <a:pt x="8812" y="5953"/>
                    <a:pt x="8847" y="5132"/>
                    <a:pt x="8871" y="4298"/>
                  </a:cubicBezTo>
                  <a:cubicBezTo>
                    <a:pt x="8883" y="3798"/>
                    <a:pt x="8919" y="3286"/>
                    <a:pt x="8931" y="2786"/>
                  </a:cubicBezTo>
                  <a:cubicBezTo>
                    <a:pt x="8966" y="1977"/>
                    <a:pt x="8978" y="1179"/>
                    <a:pt x="8990" y="369"/>
                  </a:cubicBezTo>
                  <a:cubicBezTo>
                    <a:pt x="9026" y="286"/>
                    <a:pt x="9038" y="167"/>
                    <a:pt x="90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1"/>
            <p:cNvSpPr/>
            <p:nvPr/>
          </p:nvSpPr>
          <p:spPr>
            <a:xfrm>
              <a:off x="4395175" y="2696000"/>
              <a:ext cx="7475" cy="6575"/>
            </a:xfrm>
            <a:custGeom>
              <a:avLst/>
              <a:gdLst/>
              <a:ahLst/>
              <a:cxnLst/>
              <a:rect l="l" t="t" r="r" b="b"/>
              <a:pathLst>
                <a:path w="299" h="263" extrusionOk="0">
                  <a:moveTo>
                    <a:pt x="298" y="96"/>
                  </a:moveTo>
                  <a:cubicBezTo>
                    <a:pt x="215" y="179"/>
                    <a:pt x="167" y="239"/>
                    <a:pt x="108" y="250"/>
                  </a:cubicBezTo>
                  <a:cubicBezTo>
                    <a:pt x="96" y="262"/>
                    <a:pt x="1" y="179"/>
                    <a:pt x="1" y="131"/>
                  </a:cubicBezTo>
                  <a:cubicBezTo>
                    <a:pt x="1" y="84"/>
                    <a:pt x="60" y="24"/>
                    <a:pt x="108" y="12"/>
                  </a:cubicBezTo>
                  <a:cubicBezTo>
                    <a:pt x="155" y="0"/>
                    <a:pt x="215" y="60"/>
                    <a:pt x="298" y="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1"/>
            <p:cNvSpPr/>
            <p:nvPr/>
          </p:nvSpPr>
          <p:spPr>
            <a:xfrm>
              <a:off x="4299625" y="2457275"/>
              <a:ext cx="158675" cy="55700"/>
            </a:xfrm>
            <a:custGeom>
              <a:avLst/>
              <a:gdLst/>
              <a:ahLst/>
              <a:cxnLst/>
              <a:rect l="l" t="t" r="r" b="b"/>
              <a:pathLst>
                <a:path w="6347" h="2228" extrusionOk="0">
                  <a:moveTo>
                    <a:pt x="5930" y="1"/>
                  </a:moveTo>
                  <a:lnTo>
                    <a:pt x="5835" y="1"/>
                  </a:lnTo>
                  <a:cubicBezTo>
                    <a:pt x="5073" y="36"/>
                    <a:pt x="4180" y="108"/>
                    <a:pt x="3323" y="465"/>
                  </a:cubicBezTo>
                  <a:cubicBezTo>
                    <a:pt x="2632" y="739"/>
                    <a:pt x="1918" y="1001"/>
                    <a:pt x="1239" y="1251"/>
                  </a:cubicBezTo>
                  <a:cubicBezTo>
                    <a:pt x="965" y="1358"/>
                    <a:pt x="691" y="1453"/>
                    <a:pt x="418" y="1548"/>
                  </a:cubicBezTo>
                  <a:cubicBezTo>
                    <a:pt x="275" y="1608"/>
                    <a:pt x="37" y="1703"/>
                    <a:pt x="13" y="2048"/>
                  </a:cubicBezTo>
                  <a:lnTo>
                    <a:pt x="1" y="2227"/>
                  </a:lnTo>
                  <a:lnTo>
                    <a:pt x="179" y="2203"/>
                  </a:lnTo>
                  <a:cubicBezTo>
                    <a:pt x="215" y="2203"/>
                    <a:pt x="251" y="2203"/>
                    <a:pt x="287" y="2191"/>
                  </a:cubicBezTo>
                  <a:cubicBezTo>
                    <a:pt x="358" y="2191"/>
                    <a:pt x="418" y="2179"/>
                    <a:pt x="477" y="2168"/>
                  </a:cubicBezTo>
                  <a:cubicBezTo>
                    <a:pt x="1418" y="1763"/>
                    <a:pt x="2430" y="1370"/>
                    <a:pt x="3585" y="989"/>
                  </a:cubicBezTo>
                  <a:cubicBezTo>
                    <a:pt x="4168" y="798"/>
                    <a:pt x="4859" y="596"/>
                    <a:pt x="5585" y="596"/>
                  </a:cubicBezTo>
                  <a:cubicBezTo>
                    <a:pt x="5668" y="596"/>
                    <a:pt x="5775" y="596"/>
                    <a:pt x="5871" y="620"/>
                  </a:cubicBezTo>
                  <a:lnTo>
                    <a:pt x="5906" y="620"/>
                  </a:lnTo>
                  <a:cubicBezTo>
                    <a:pt x="5954" y="620"/>
                    <a:pt x="6002" y="632"/>
                    <a:pt x="6025" y="632"/>
                  </a:cubicBezTo>
                  <a:cubicBezTo>
                    <a:pt x="6073" y="632"/>
                    <a:pt x="6180" y="632"/>
                    <a:pt x="6263" y="536"/>
                  </a:cubicBezTo>
                  <a:cubicBezTo>
                    <a:pt x="6323" y="477"/>
                    <a:pt x="6347" y="405"/>
                    <a:pt x="6347" y="322"/>
                  </a:cubicBezTo>
                  <a:cubicBezTo>
                    <a:pt x="6323" y="203"/>
                    <a:pt x="6263" y="1"/>
                    <a:pt x="59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1"/>
            <p:cNvSpPr/>
            <p:nvPr/>
          </p:nvSpPr>
          <p:spPr>
            <a:xfrm>
              <a:off x="4299025" y="2666525"/>
              <a:ext cx="152150" cy="37825"/>
            </a:xfrm>
            <a:custGeom>
              <a:avLst/>
              <a:gdLst/>
              <a:ahLst/>
              <a:cxnLst/>
              <a:rect l="l" t="t" r="r" b="b"/>
              <a:pathLst>
                <a:path w="6086" h="1513" extrusionOk="0">
                  <a:moveTo>
                    <a:pt x="5776" y="48"/>
                  </a:moveTo>
                  <a:cubicBezTo>
                    <a:pt x="5668" y="13"/>
                    <a:pt x="5561" y="1"/>
                    <a:pt x="5454" y="1"/>
                  </a:cubicBezTo>
                  <a:lnTo>
                    <a:pt x="5418" y="1"/>
                  </a:lnTo>
                  <a:cubicBezTo>
                    <a:pt x="4680" y="48"/>
                    <a:pt x="4013" y="72"/>
                    <a:pt x="3359" y="144"/>
                  </a:cubicBezTo>
                  <a:cubicBezTo>
                    <a:pt x="3001" y="191"/>
                    <a:pt x="2620" y="251"/>
                    <a:pt x="2156" y="370"/>
                  </a:cubicBezTo>
                  <a:cubicBezTo>
                    <a:pt x="1739" y="477"/>
                    <a:pt x="1323" y="608"/>
                    <a:pt x="918" y="727"/>
                  </a:cubicBezTo>
                  <a:cubicBezTo>
                    <a:pt x="751" y="775"/>
                    <a:pt x="596" y="822"/>
                    <a:pt x="442" y="870"/>
                  </a:cubicBezTo>
                  <a:lnTo>
                    <a:pt x="394" y="894"/>
                  </a:lnTo>
                  <a:cubicBezTo>
                    <a:pt x="322" y="917"/>
                    <a:pt x="239" y="941"/>
                    <a:pt x="156" y="977"/>
                  </a:cubicBezTo>
                  <a:cubicBezTo>
                    <a:pt x="72" y="1025"/>
                    <a:pt x="1" y="1191"/>
                    <a:pt x="37" y="1298"/>
                  </a:cubicBezTo>
                  <a:cubicBezTo>
                    <a:pt x="72" y="1382"/>
                    <a:pt x="156" y="1453"/>
                    <a:pt x="251" y="1501"/>
                  </a:cubicBezTo>
                  <a:cubicBezTo>
                    <a:pt x="275" y="1513"/>
                    <a:pt x="311" y="1513"/>
                    <a:pt x="334" y="1513"/>
                  </a:cubicBezTo>
                  <a:cubicBezTo>
                    <a:pt x="382" y="1513"/>
                    <a:pt x="442" y="1501"/>
                    <a:pt x="477" y="1489"/>
                  </a:cubicBezTo>
                  <a:lnTo>
                    <a:pt x="501" y="1477"/>
                  </a:lnTo>
                  <a:cubicBezTo>
                    <a:pt x="715" y="1418"/>
                    <a:pt x="918" y="1358"/>
                    <a:pt x="1108" y="1298"/>
                  </a:cubicBezTo>
                  <a:cubicBezTo>
                    <a:pt x="1489" y="1179"/>
                    <a:pt x="1870" y="1072"/>
                    <a:pt x="2239" y="965"/>
                  </a:cubicBezTo>
                  <a:cubicBezTo>
                    <a:pt x="2442" y="906"/>
                    <a:pt x="2632" y="858"/>
                    <a:pt x="2823" y="834"/>
                  </a:cubicBezTo>
                  <a:lnTo>
                    <a:pt x="3073" y="786"/>
                  </a:lnTo>
                  <a:cubicBezTo>
                    <a:pt x="3656" y="703"/>
                    <a:pt x="4263" y="608"/>
                    <a:pt x="4847" y="608"/>
                  </a:cubicBezTo>
                  <a:cubicBezTo>
                    <a:pt x="5085" y="608"/>
                    <a:pt x="5311" y="620"/>
                    <a:pt x="5537" y="656"/>
                  </a:cubicBezTo>
                  <a:lnTo>
                    <a:pt x="5621" y="656"/>
                  </a:lnTo>
                  <a:cubicBezTo>
                    <a:pt x="5776" y="656"/>
                    <a:pt x="5978" y="584"/>
                    <a:pt x="6049" y="263"/>
                  </a:cubicBezTo>
                  <a:lnTo>
                    <a:pt x="6085" y="120"/>
                  </a:lnTo>
                  <a:lnTo>
                    <a:pt x="5930" y="84"/>
                  </a:lnTo>
                  <a:cubicBezTo>
                    <a:pt x="5871" y="72"/>
                    <a:pt x="5823" y="60"/>
                    <a:pt x="5776" y="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1"/>
            <p:cNvSpPr/>
            <p:nvPr/>
          </p:nvSpPr>
          <p:spPr>
            <a:xfrm>
              <a:off x="4296650" y="2634075"/>
              <a:ext cx="152125" cy="38125"/>
            </a:xfrm>
            <a:custGeom>
              <a:avLst/>
              <a:gdLst/>
              <a:ahLst/>
              <a:cxnLst/>
              <a:rect l="l" t="t" r="r" b="b"/>
              <a:pathLst>
                <a:path w="6085" h="1525" extrusionOk="0">
                  <a:moveTo>
                    <a:pt x="251" y="1525"/>
                  </a:moveTo>
                  <a:lnTo>
                    <a:pt x="334" y="1525"/>
                  </a:lnTo>
                  <a:cubicBezTo>
                    <a:pt x="394" y="1525"/>
                    <a:pt x="453" y="1501"/>
                    <a:pt x="525" y="1489"/>
                  </a:cubicBezTo>
                  <a:lnTo>
                    <a:pt x="727" y="1430"/>
                  </a:lnTo>
                  <a:cubicBezTo>
                    <a:pt x="1108" y="1311"/>
                    <a:pt x="1477" y="1203"/>
                    <a:pt x="1846" y="1072"/>
                  </a:cubicBezTo>
                  <a:cubicBezTo>
                    <a:pt x="2953" y="703"/>
                    <a:pt x="3799" y="537"/>
                    <a:pt x="4620" y="537"/>
                  </a:cubicBezTo>
                  <a:cubicBezTo>
                    <a:pt x="4978" y="537"/>
                    <a:pt x="5311" y="572"/>
                    <a:pt x="5656" y="644"/>
                  </a:cubicBezTo>
                  <a:cubicBezTo>
                    <a:pt x="5704" y="656"/>
                    <a:pt x="5728" y="656"/>
                    <a:pt x="5775" y="656"/>
                  </a:cubicBezTo>
                  <a:cubicBezTo>
                    <a:pt x="5882" y="656"/>
                    <a:pt x="5954" y="632"/>
                    <a:pt x="6001" y="572"/>
                  </a:cubicBezTo>
                  <a:cubicBezTo>
                    <a:pt x="6085" y="465"/>
                    <a:pt x="6085" y="334"/>
                    <a:pt x="6073" y="215"/>
                  </a:cubicBezTo>
                  <a:lnTo>
                    <a:pt x="6061" y="96"/>
                  </a:lnTo>
                  <a:lnTo>
                    <a:pt x="5942" y="72"/>
                  </a:lnTo>
                  <a:cubicBezTo>
                    <a:pt x="5847" y="60"/>
                    <a:pt x="5763" y="60"/>
                    <a:pt x="5668" y="49"/>
                  </a:cubicBezTo>
                  <a:cubicBezTo>
                    <a:pt x="5478" y="13"/>
                    <a:pt x="5275" y="1"/>
                    <a:pt x="5073" y="1"/>
                  </a:cubicBezTo>
                  <a:lnTo>
                    <a:pt x="4632" y="1"/>
                  </a:lnTo>
                  <a:cubicBezTo>
                    <a:pt x="4061" y="1"/>
                    <a:pt x="3442" y="37"/>
                    <a:pt x="2846" y="251"/>
                  </a:cubicBezTo>
                  <a:cubicBezTo>
                    <a:pt x="2549" y="358"/>
                    <a:pt x="2239" y="453"/>
                    <a:pt x="1941" y="525"/>
                  </a:cubicBezTo>
                  <a:lnTo>
                    <a:pt x="1620" y="608"/>
                  </a:lnTo>
                  <a:lnTo>
                    <a:pt x="953" y="787"/>
                  </a:lnTo>
                  <a:cubicBezTo>
                    <a:pt x="763" y="834"/>
                    <a:pt x="572" y="894"/>
                    <a:pt x="394" y="953"/>
                  </a:cubicBezTo>
                  <a:cubicBezTo>
                    <a:pt x="298" y="989"/>
                    <a:pt x="215" y="1013"/>
                    <a:pt x="132" y="1061"/>
                  </a:cubicBezTo>
                  <a:cubicBezTo>
                    <a:pt x="48" y="1120"/>
                    <a:pt x="1" y="1251"/>
                    <a:pt x="36" y="1358"/>
                  </a:cubicBezTo>
                  <a:cubicBezTo>
                    <a:pt x="60" y="1418"/>
                    <a:pt x="167" y="1501"/>
                    <a:pt x="251" y="15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1"/>
            <p:cNvSpPr/>
            <p:nvPr/>
          </p:nvSpPr>
          <p:spPr>
            <a:xfrm>
              <a:off x="4297550" y="2588250"/>
              <a:ext cx="152125" cy="38425"/>
            </a:xfrm>
            <a:custGeom>
              <a:avLst/>
              <a:gdLst/>
              <a:ahLst/>
              <a:cxnLst/>
              <a:rect l="l" t="t" r="r" b="b"/>
              <a:pathLst>
                <a:path w="6085" h="1537" extrusionOk="0">
                  <a:moveTo>
                    <a:pt x="227" y="1536"/>
                  </a:moveTo>
                  <a:lnTo>
                    <a:pt x="310" y="1536"/>
                  </a:lnTo>
                  <a:cubicBezTo>
                    <a:pt x="370" y="1536"/>
                    <a:pt x="429" y="1524"/>
                    <a:pt x="501" y="1512"/>
                  </a:cubicBezTo>
                  <a:lnTo>
                    <a:pt x="727" y="1429"/>
                  </a:lnTo>
                  <a:cubicBezTo>
                    <a:pt x="1096" y="1310"/>
                    <a:pt x="1465" y="1215"/>
                    <a:pt x="1834" y="1072"/>
                  </a:cubicBezTo>
                  <a:cubicBezTo>
                    <a:pt x="2941" y="703"/>
                    <a:pt x="3787" y="536"/>
                    <a:pt x="4608" y="536"/>
                  </a:cubicBezTo>
                  <a:cubicBezTo>
                    <a:pt x="4965" y="536"/>
                    <a:pt x="5311" y="572"/>
                    <a:pt x="5644" y="643"/>
                  </a:cubicBezTo>
                  <a:cubicBezTo>
                    <a:pt x="5692" y="655"/>
                    <a:pt x="5727" y="655"/>
                    <a:pt x="5763" y="655"/>
                  </a:cubicBezTo>
                  <a:cubicBezTo>
                    <a:pt x="5870" y="655"/>
                    <a:pt x="5942" y="631"/>
                    <a:pt x="5989" y="572"/>
                  </a:cubicBezTo>
                  <a:cubicBezTo>
                    <a:pt x="6085" y="465"/>
                    <a:pt x="6085" y="334"/>
                    <a:pt x="6061" y="215"/>
                  </a:cubicBezTo>
                  <a:lnTo>
                    <a:pt x="6049" y="96"/>
                  </a:lnTo>
                  <a:lnTo>
                    <a:pt x="5930" y="84"/>
                  </a:lnTo>
                  <a:cubicBezTo>
                    <a:pt x="5846" y="60"/>
                    <a:pt x="5751" y="60"/>
                    <a:pt x="5668" y="48"/>
                  </a:cubicBezTo>
                  <a:cubicBezTo>
                    <a:pt x="5477" y="24"/>
                    <a:pt x="5263" y="0"/>
                    <a:pt x="5073" y="0"/>
                  </a:cubicBezTo>
                  <a:lnTo>
                    <a:pt x="4620" y="0"/>
                  </a:lnTo>
                  <a:cubicBezTo>
                    <a:pt x="4060" y="0"/>
                    <a:pt x="3429" y="36"/>
                    <a:pt x="2834" y="250"/>
                  </a:cubicBezTo>
                  <a:cubicBezTo>
                    <a:pt x="2536" y="358"/>
                    <a:pt x="2227" y="453"/>
                    <a:pt x="1929" y="524"/>
                  </a:cubicBezTo>
                  <a:lnTo>
                    <a:pt x="1620" y="619"/>
                  </a:lnTo>
                  <a:lnTo>
                    <a:pt x="953" y="798"/>
                  </a:lnTo>
                  <a:cubicBezTo>
                    <a:pt x="751" y="834"/>
                    <a:pt x="572" y="893"/>
                    <a:pt x="381" y="941"/>
                  </a:cubicBezTo>
                  <a:cubicBezTo>
                    <a:pt x="298" y="977"/>
                    <a:pt x="203" y="1000"/>
                    <a:pt x="131" y="1048"/>
                  </a:cubicBezTo>
                  <a:cubicBezTo>
                    <a:pt x="36" y="1108"/>
                    <a:pt x="0" y="1239"/>
                    <a:pt x="24" y="1346"/>
                  </a:cubicBezTo>
                  <a:cubicBezTo>
                    <a:pt x="24" y="1429"/>
                    <a:pt x="143" y="1524"/>
                    <a:pt x="227" y="1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1"/>
            <p:cNvSpPr/>
            <p:nvPr/>
          </p:nvSpPr>
          <p:spPr>
            <a:xfrm>
              <a:off x="4305575" y="2506100"/>
              <a:ext cx="144100" cy="38425"/>
            </a:xfrm>
            <a:custGeom>
              <a:avLst/>
              <a:gdLst/>
              <a:ahLst/>
              <a:cxnLst/>
              <a:rect l="l" t="t" r="r" b="b"/>
              <a:pathLst>
                <a:path w="5764" h="1537" extrusionOk="0">
                  <a:moveTo>
                    <a:pt x="430" y="1536"/>
                  </a:moveTo>
                  <a:cubicBezTo>
                    <a:pt x="465" y="1536"/>
                    <a:pt x="477" y="1536"/>
                    <a:pt x="501" y="1524"/>
                  </a:cubicBezTo>
                  <a:cubicBezTo>
                    <a:pt x="584" y="1500"/>
                    <a:pt x="668" y="1477"/>
                    <a:pt x="739" y="1465"/>
                  </a:cubicBezTo>
                  <a:cubicBezTo>
                    <a:pt x="1037" y="1381"/>
                    <a:pt x="1358" y="1310"/>
                    <a:pt x="1632" y="1191"/>
                  </a:cubicBezTo>
                  <a:cubicBezTo>
                    <a:pt x="2573" y="810"/>
                    <a:pt x="3573" y="607"/>
                    <a:pt x="4585" y="607"/>
                  </a:cubicBezTo>
                  <a:cubicBezTo>
                    <a:pt x="4763" y="607"/>
                    <a:pt x="4942" y="607"/>
                    <a:pt x="5121" y="631"/>
                  </a:cubicBezTo>
                  <a:lnTo>
                    <a:pt x="5287" y="631"/>
                  </a:lnTo>
                  <a:lnTo>
                    <a:pt x="5406" y="631"/>
                  </a:lnTo>
                  <a:cubicBezTo>
                    <a:pt x="5525" y="631"/>
                    <a:pt x="5609" y="584"/>
                    <a:pt x="5668" y="512"/>
                  </a:cubicBezTo>
                  <a:cubicBezTo>
                    <a:pt x="5764" y="393"/>
                    <a:pt x="5728" y="238"/>
                    <a:pt x="5716" y="179"/>
                  </a:cubicBezTo>
                  <a:lnTo>
                    <a:pt x="5704" y="95"/>
                  </a:lnTo>
                  <a:lnTo>
                    <a:pt x="5609" y="72"/>
                  </a:lnTo>
                  <a:cubicBezTo>
                    <a:pt x="5597" y="72"/>
                    <a:pt x="5561" y="60"/>
                    <a:pt x="5549" y="60"/>
                  </a:cubicBezTo>
                  <a:cubicBezTo>
                    <a:pt x="5502" y="48"/>
                    <a:pt x="5478" y="48"/>
                    <a:pt x="5418" y="36"/>
                  </a:cubicBezTo>
                  <a:cubicBezTo>
                    <a:pt x="5252" y="12"/>
                    <a:pt x="5085" y="0"/>
                    <a:pt x="4906" y="0"/>
                  </a:cubicBezTo>
                  <a:cubicBezTo>
                    <a:pt x="4394" y="0"/>
                    <a:pt x="3882" y="72"/>
                    <a:pt x="3382" y="131"/>
                  </a:cubicBezTo>
                  <a:lnTo>
                    <a:pt x="3144" y="167"/>
                  </a:lnTo>
                  <a:cubicBezTo>
                    <a:pt x="2739" y="226"/>
                    <a:pt x="2346" y="357"/>
                    <a:pt x="1977" y="476"/>
                  </a:cubicBezTo>
                  <a:cubicBezTo>
                    <a:pt x="1739" y="572"/>
                    <a:pt x="1501" y="643"/>
                    <a:pt x="1263" y="703"/>
                  </a:cubicBezTo>
                  <a:cubicBezTo>
                    <a:pt x="1192" y="715"/>
                    <a:pt x="1132" y="726"/>
                    <a:pt x="1061" y="750"/>
                  </a:cubicBezTo>
                  <a:cubicBezTo>
                    <a:pt x="918" y="774"/>
                    <a:pt x="787" y="810"/>
                    <a:pt x="644" y="846"/>
                  </a:cubicBezTo>
                  <a:cubicBezTo>
                    <a:pt x="608" y="869"/>
                    <a:pt x="584" y="869"/>
                    <a:pt x="549" y="881"/>
                  </a:cubicBezTo>
                  <a:cubicBezTo>
                    <a:pt x="382" y="929"/>
                    <a:pt x="168" y="988"/>
                    <a:pt x="60" y="1286"/>
                  </a:cubicBezTo>
                  <a:lnTo>
                    <a:pt x="1" y="1441"/>
                  </a:lnTo>
                  <a:lnTo>
                    <a:pt x="180" y="1477"/>
                  </a:lnTo>
                  <a:cubicBezTo>
                    <a:pt x="203" y="1477"/>
                    <a:pt x="239" y="1488"/>
                    <a:pt x="251" y="1488"/>
                  </a:cubicBezTo>
                  <a:cubicBezTo>
                    <a:pt x="334" y="1524"/>
                    <a:pt x="370" y="1536"/>
                    <a:pt x="430" y="1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1"/>
            <p:cNvSpPr/>
            <p:nvPr/>
          </p:nvSpPr>
          <p:spPr>
            <a:xfrm>
              <a:off x="4300825" y="2550150"/>
              <a:ext cx="110150" cy="32775"/>
            </a:xfrm>
            <a:custGeom>
              <a:avLst/>
              <a:gdLst/>
              <a:ahLst/>
              <a:cxnLst/>
              <a:rect l="l" t="t" r="r" b="b"/>
              <a:pathLst>
                <a:path w="4406" h="1311" extrusionOk="0">
                  <a:moveTo>
                    <a:pt x="24" y="1143"/>
                  </a:moveTo>
                  <a:lnTo>
                    <a:pt x="0" y="1310"/>
                  </a:lnTo>
                  <a:lnTo>
                    <a:pt x="179" y="1310"/>
                  </a:lnTo>
                  <a:lnTo>
                    <a:pt x="286" y="1310"/>
                  </a:lnTo>
                  <a:lnTo>
                    <a:pt x="370" y="1310"/>
                  </a:lnTo>
                  <a:cubicBezTo>
                    <a:pt x="417" y="1310"/>
                    <a:pt x="453" y="1310"/>
                    <a:pt x="500" y="1286"/>
                  </a:cubicBezTo>
                  <a:cubicBezTo>
                    <a:pt x="1739" y="977"/>
                    <a:pt x="2858" y="727"/>
                    <a:pt x="4037" y="631"/>
                  </a:cubicBezTo>
                  <a:cubicBezTo>
                    <a:pt x="4406" y="608"/>
                    <a:pt x="4406" y="274"/>
                    <a:pt x="4406" y="155"/>
                  </a:cubicBezTo>
                  <a:lnTo>
                    <a:pt x="4406" y="0"/>
                  </a:lnTo>
                  <a:lnTo>
                    <a:pt x="4239" y="12"/>
                  </a:lnTo>
                  <a:cubicBezTo>
                    <a:pt x="4156" y="24"/>
                    <a:pt x="4072" y="24"/>
                    <a:pt x="3989" y="36"/>
                  </a:cubicBezTo>
                  <a:cubicBezTo>
                    <a:pt x="3799" y="60"/>
                    <a:pt x="3632" y="72"/>
                    <a:pt x="3453" y="119"/>
                  </a:cubicBezTo>
                  <a:cubicBezTo>
                    <a:pt x="2453" y="310"/>
                    <a:pt x="1477" y="512"/>
                    <a:pt x="477" y="727"/>
                  </a:cubicBezTo>
                  <a:cubicBezTo>
                    <a:pt x="310" y="750"/>
                    <a:pt x="72" y="798"/>
                    <a:pt x="24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1"/>
            <p:cNvSpPr/>
            <p:nvPr/>
          </p:nvSpPr>
          <p:spPr>
            <a:xfrm>
              <a:off x="4307975" y="2696300"/>
              <a:ext cx="65500" cy="26500"/>
            </a:xfrm>
            <a:custGeom>
              <a:avLst/>
              <a:gdLst/>
              <a:ahLst/>
              <a:cxnLst/>
              <a:rect l="l" t="t" r="r" b="b"/>
              <a:pathLst>
                <a:path w="2620" h="1060" extrusionOk="0">
                  <a:moveTo>
                    <a:pt x="2262" y="0"/>
                  </a:moveTo>
                  <a:cubicBezTo>
                    <a:pt x="2215" y="0"/>
                    <a:pt x="2179" y="0"/>
                    <a:pt x="2143" y="12"/>
                  </a:cubicBezTo>
                  <a:lnTo>
                    <a:pt x="2119" y="12"/>
                  </a:lnTo>
                  <a:cubicBezTo>
                    <a:pt x="2096" y="12"/>
                    <a:pt x="2084" y="24"/>
                    <a:pt x="2048" y="24"/>
                  </a:cubicBezTo>
                  <a:lnTo>
                    <a:pt x="1572" y="143"/>
                  </a:lnTo>
                  <a:cubicBezTo>
                    <a:pt x="1167" y="250"/>
                    <a:pt x="774" y="346"/>
                    <a:pt x="369" y="441"/>
                  </a:cubicBezTo>
                  <a:lnTo>
                    <a:pt x="334" y="465"/>
                  </a:lnTo>
                  <a:cubicBezTo>
                    <a:pt x="214" y="488"/>
                    <a:pt x="0" y="536"/>
                    <a:pt x="0" y="905"/>
                  </a:cubicBezTo>
                  <a:lnTo>
                    <a:pt x="0" y="1060"/>
                  </a:lnTo>
                  <a:lnTo>
                    <a:pt x="143" y="1036"/>
                  </a:lnTo>
                  <a:lnTo>
                    <a:pt x="274" y="1036"/>
                  </a:lnTo>
                  <a:cubicBezTo>
                    <a:pt x="381" y="1036"/>
                    <a:pt x="488" y="1036"/>
                    <a:pt x="595" y="1012"/>
                  </a:cubicBezTo>
                  <a:cubicBezTo>
                    <a:pt x="1131" y="893"/>
                    <a:pt x="1631" y="774"/>
                    <a:pt x="2215" y="619"/>
                  </a:cubicBezTo>
                  <a:lnTo>
                    <a:pt x="2239" y="619"/>
                  </a:lnTo>
                  <a:cubicBezTo>
                    <a:pt x="2346" y="596"/>
                    <a:pt x="2620" y="536"/>
                    <a:pt x="2560" y="250"/>
                  </a:cubicBezTo>
                  <a:cubicBezTo>
                    <a:pt x="2560" y="167"/>
                    <a:pt x="2489" y="0"/>
                    <a:pt x="2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1"/>
            <p:cNvSpPr/>
            <p:nvPr/>
          </p:nvSpPr>
          <p:spPr>
            <a:xfrm>
              <a:off x="4088000" y="2531400"/>
              <a:ext cx="130700" cy="35450"/>
            </a:xfrm>
            <a:custGeom>
              <a:avLst/>
              <a:gdLst/>
              <a:ahLst/>
              <a:cxnLst/>
              <a:rect l="l" t="t" r="r" b="b"/>
              <a:pathLst>
                <a:path w="5228" h="1418" extrusionOk="0">
                  <a:moveTo>
                    <a:pt x="358" y="607"/>
                  </a:moveTo>
                  <a:cubicBezTo>
                    <a:pt x="477" y="643"/>
                    <a:pt x="608" y="655"/>
                    <a:pt x="727" y="667"/>
                  </a:cubicBezTo>
                  <a:lnTo>
                    <a:pt x="798" y="691"/>
                  </a:lnTo>
                  <a:lnTo>
                    <a:pt x="1251" y="727"/>
                  </a:lnTo>
                  <a:cubicBezTo>
                    <a:pt x="2001" y="810"/>
                    <a:pt x="2798" y="881"/>
                    <a:pt x="3537" y="1072"/>
                  </a:cubicBezTo>
                  <a:cubicBezTo>
                    <a:pt x="3775" y="1131"/>
                    <a:pt x="4013" y="1203"/>
                    <a:pt x="4251" y="1262"/>
                  </a:cubicBezTo>
                  <a:cubicBezTo>
                    <a:pt x="4394" y="1310"/>
                    <a:pt x="4525" y="1346"/>
                    <a:pt x="4656" y="1369"/>
                  </a:cubicBezTo>
                  <a:cubicBezTo>
                    <a:pt x="4739" y="1405"/>
                    <a:pt x="4811" y="1417"/>
                    <a:pt x="4870" y="1417"/>
                  </a:cubicBezTo>
                  <a:cubicBezTo>
                    <a:pt x="5049" y="1417"/>
                    <a:pt x="5108" y="1286"/>
                    <a:pt x="5180" y="1060"/>
                  </a:cubicBezTo>
                  <a:lnTo>
                    <a:pt x="5227" y="929"/>
                  </a:lnTo>
                  <a:lnTo>
                    <a:pt x="5108" y="869"/>
                  </a:lnTo>
                  <a:cubicBezTo>
                    <a:pt x="5073" y="846"/>
                    <a:pt x="5061" y="834"/>
                    <a:pt x="5025" y="834"/>
                  </a:cubicBezTo>
                  <a:cubicBezTo>
                    <a:pt x="4965" y="810"/>
                    <a:pt x="4906" y="774"/>
                    <a:pt x="4834" y="750"/>
                  </a:cubicBezTo>
                  <a:lnTo>
                    <a:pt x="4525" y="655"/>
                  </a:lnTo>
                  <a:cubicBezTo>
                    <a:pt x="4227" y="572"/>
                    <a:pt x="3930" y="488"/>
                    <a:pt x="3620" y="429"/>
                  </a:cubicBezTo>
                  <a:cubicBezTo>
                    <a:pt x="2798" y="310"/>
                    <a:pt x="1977" y="191"/>
                    <a:pt x="1179" y="95"/>
                  </a:cubicBezTo>
                  <a:lnTo>
                    <a:pt x="620" y="12"/>
                  </a:lnTo>
                  <a:cubicBezTo>
                    <a:pt x="584" y="12"/>
                    <a:pt x="536" y="0"/>
                    <a:pt x="477" y="0"/>
                  </a:cubicBezTo>
                  <a:lnTo>
                    <a:pt x="358" y="0"/>
                  </a:lnTo>
                  <a:lnTo>
                    <a:pt x="239" y="0"/>
                  </a:lnTo>
                  <a:lnTo>
                    <a:pt x="131" y="0"/>
                  </a:lnTo>
                  <a:lnTo>
                    <a:pt x="0" y="334"/>
                  </a:lnTo>
                  <a:lnTo>
                    <a:pt x="84" y="405"/>
                  </a:lnTo>
                  <a:cubicBezTo>
                    <a:pt x="96" y="417"/>
                    <a:pt x="120" y="429"/>
                    <a:pt x="143" y="453"/>
                  </a:cubicBezTo>
                  <a:cubicBezTo>
                    <a:pt x="203" y="536"/>
                    <a:pt x="262" y="596"/>
                    <a:pt x="358" y="6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1"/>
            <p:cNvSpPr/>
            <p:nvPr/>
          </p:nvSpPr>
          <p:spPr>
            <a:xfrm>
              <a:off x="4096025" y="2608775"/>
              <a:ext cx="132800" cy="34275"/>
            </a:xfrm>
            <a:custGeom>
              <a:avLst/>
              <a:gdLst/>
              <a:ahLst/>
              <a:cxnLst/>
              <a:rect l="l" t="t" r="r" b="b"/>
              <a:pathLst>
                <a:path w="5312" h="1371" extrusionOk="0">
                  <a:moveTo>
                    <a:pt x="4978" y="691"/>
                  </a:moveTo>
                  <a:cubicBezTo>
                    <a:pt x="4668" y="632"/>
                    <a:pt x="4335" y="572"/>
                    <a:pt x="4025" y="513"/>
                  </a:cubicBezTo>
                  <a:cubicBezTo>
                    <a:pt x="3573" y="418"/>
                    <a:pt x="3120" y="346"/>
                    <a:pt x="2656" y="275"/>
                  </a:cubicBezTo>
                  <a:cubicBezTo>
                    <a:pt x="2132" y="191"/>
                    <a:pt x="1596" y="132"/>
                    <a:pt x="1072" y="72"/>
                  </a:cubicBezTo>
                  <a:cubicBezTo>
                    <a:pt x="870" y="48"/>
                    <a:pt x="656" y="25"/>
                    <a:pt x="453" y="1"/>
                  </a:cubicBezTo>
                  <a:lnTo>
                    <a:pt x="358" y="1"/>
                  </a:lnTo>
                  <a:cubicBezTo>
                    <a:pt x="168" y="1"/>
                    <a:pt x="49" y="108"/>
                    <a:pt x="25" y="287"/>
                  </a:cubicBezTo>
                  <a:lnTo>
                    <a:pt x="1" y="346"/>
                  </a:lnTo>
                  <a:lnTo>
                    <a:pt x="37" y="382"/>
                  </a:lnTo>
                  <a:cubicBezTo>
                    <a:pt x="37" y="382"/>
                    <a:pt x="37" y="406"/>
                    <a:pt x="49" y="406"/>
                  </a:cubicBezTo>
                  <a:cubicBezTo>
                    <a:pt x="84" y="453"/>
                    <a:pt x="120" y="525"/>
                    <a:pt x="215" y="537"/>
                  </a:cubicBezTo>
                  <a:cubicBezTo>
                    <a:pt x="1644" y="668"/>
                    <a:pt x="3335" y="882"/>
                    <a:pt x="5049" y="1334"/>
                  </a:cubicBezTo>
                  <a:lnTo>
                    <a:pt x="5168" y="1370"/>
                  </a:lnTo>
                  <a:lnTo>
                    <a:pt x="5216" y="1251"/>
                  </a:lnTo>
                  <a:cubicBezTo>
                    <a:pt x="5275" y="1120"/>
                    <a:pt x="5311" y="977"/>
                    <a:pt x="5240" y="846"/>
                  </a:cubicBezTo>
                  <a:cubicBezTo>
                    <a:pt x="5204" y="727"/>
                    <a:pt x="5037" y="703"/>
                    <a:pt x="4978" y="6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1"/>
            <p:cNvSpPr/>
            <p:nvPr/>
          </p:nvSpPr>
          <p:spPr>
            <a:xfrm>
              <a:off x="4090975" y="2559675"/>
              <a:ext cx="132475" cy="36025"/>
            </a:xfrm>
            <a:custGeom>
              <a:avLst/>
              <a:gdLst/>
              <a:ahLst/>
              <a:cxnLst/>
              <a:rect l="l" t="t" r="r" b="b"/>
              <a:pathLst>
                <a:path w="5299" h="1441" extrusionOk="0">
                  <a:moveTo>
                    <a:pt x="1560" y="727"/>
                  </a:moveTo>
                  <a:lnTo>
                    <a:pt x="1667" y="750"/>
                  </a:lnTo>
                  <a:cubicBezTo>
                    <a:pt x="2453" y="834"/>
                    <a:pt x="3275" y="929"/>
                    <a:pt x="4049" y="1143"/>
                  </a:cubicBezTo>
                  <a:cubicBezTo>
                    <a:pt x="4192" y="1191"/>
                    <a:pt x="4346" y="1250"/>
                    <a:pt x="4489" y="1298"/>
                  </a:cubicBezTo>
                  <a:cubicBezTo>
                    <a:pt x="4596" y="1346"/>
                    <a:pt x="4703" y="1370"/>
                    <a:pt x="4811" y="1417"/>
                  </a:cubicBezTo>
                  <a:cubicBezTo>
                    <a:pt x="4870" y="1429"/>
                    <a:pt x="4906" y="1429"/>
                    <a:pt x="4954" y="1429"/>
                  </a:cubicBezTo>
                  <a:lnTo>
                    <a:pt x="4965" y="1429"/>
                  </a:lnTo>
                  <a:lnTo>
                    <a:pt x="5013" y="1429"/>
                  </a:lnTo>
                  <a:lnTo>
                    <a:pt x="5132" y="1441"/>
                  </a:lnTo>
                  <a:lnTo>
                    <a:pt x="5299" y="869"/>
                  </a:lnTo>
                  <a:lnTo>
                    <a:pt x="5156" y="822"/>
                  </a:lnTo>
                  <a:cubicBezTo>
                    <a:pt x="5084" y="786"/>
                    <a:pt x="5025" y="774"/>
                    <a:pt x="4965" y="750"/>
                  </a:cubicBezTo>
                  <a:cubicBezTo>
                    <a:pt x="4834" y="703"/>
                    <a:pt x="4715" y="655"/>
                    <a:pt x="4584" y="631"/>
                  </a:cubicBezTo>
                  <a:cubicBezTo>
                    <a:pt x="3668" y="393"/>
                    <a:pt x="2739" y="286"/>
                    <a:pt x="1822" y="179"/>
                  </a:cubicBezTo>
                  <a:cubicBezTo>
                    <a:pt x="1370" y="119"/>
                    <a:pt x="893" y="72"/>
                    <a:pt x="429" y="0"/>
                  </a:cubicBezTo>
                  <a:lnTo>
                    <a:pt x="382" y="0"/>
                  </a:lnTo>
                  <a:cubicBezTo>
                    <a:pt x="358" y="0"/>
                    <a:pt x="310" y="0"/>
                    <a:pt x="262" y="12"/>
                  </a:cubicBezTo>
                  <a:lnTo>
                    <a:pt x="239" y="12"/>
                  </a:lnTo>
                  <a:cubicBezTo>
                    <a:pt x="155" y="12"/>
                    <a:pt x="120" y="72"/>
                    <a:pt x="96" y="96"/>
                  </a:cubicBezTo>
                  <a:cubicBezTo>
                    <a:pt x="84" y="119"/>
                    <a:pt x="72" y="131"/>
                    <a:pt x="60" y="167"/>
                  </a:cubicBezTo>
                  <a:lnTo>
                    <a:pt x="1" y="334"/>
                  </a:lnTo>
                  <a:lnTo>
                    <a:pt x="96" y="393"/>
                  </a:lnTo>
                  <a:cubicBezTo>
                    <a:pt x="120" y="405"/>
                    <a:pt x="143" y="417"/>
                    <a:pt x="155" y="429"/>
                  </a:cubicBezTo>
                  <a:cubicBezTo>
                    <a:pt x="215" y="477"/>
                    <a:pt x="310" y="536"/>
                    <a:pt x="417" y="548"/>
                  </a:cubicBezTo>
                  <a:cubicBezTo>
                    <a:pt x="798" y="643"/>
                    <a:pt x="1191" y="703"/>
                    <a:pt x="1560" y="7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1"/>
            <p:cNvSpPr/>
            <p:nvPr/>
          </p:nvSpPr>
          <p:spPr>
            <a:xfrm>
              <a:off x="4096625" y="2468300"/>
              <a:ext cx="130400" cy="35150"/>
            </a:xfrm>
            <a:custGeom>
              <a:avLst/>
              <a:gdLst/>
              <a:ahLst/>
              <a:cxnLst/>
              <a:rect l="l" t="t" r="r" b="b"/>
              <a:pathLst>
                <a:path w="5216" h="1406" extrusionOk="0">
                  <a:moveTo>
                    <a:pt x="144" y="476"/>
                  </a:moveTo>
                  <a:cubicBezTo>
                    <a:pt x="203" y="512"/>
                    <a:pt x="263" y="572"/>
                    <a:pt x="358" y="607"/>
                  </a:cubicBezTo>
                  <a:cubicBezTo>
                    <a:pt x="477" y="631"/>
                    <a:pt x="608" y="655"/>
                    <a:pt x="727" y="667"/>
                  </a:cubicBezTo>
                  <a:lnTo>
                    <a:pt x="798" y="679"/>
                  </a:lnTo>
                  <a:lnTo>
                    <a:pt x="1251" y="726"/>
                  </a:lnTo>
                  <a:cubicBezTo>
                    <a:pt x="2001" y="798"/>
                    <a:pt x="2799" y="869"/>
                    <a:pt x="3537" y="1072"/>
                  </a:cubicBezTo>
                  <a:cubicBezTo>
                    <a:pt x="3775" y="1131"/>
                    <a:pt x="4013" y="1203"/>
                    <a:pt x="4251" y="1262"/>
                  </a:cubicBezTo>
                  <a:cubicBezTo>
                    <a:pt x="4382" y="1310"/>
                    <a:pt x="4525" y="1334"/>
                    <a:pt x="4656" y="1369"/>
                  </a:cubicBezTo>
                  <a:cubicBezTo>
                    <a:pt x="4739" y="1393"/>
                    <a:pt x="4799" y="1405"/>
                    <a:pt x="4858" y="1405"/>
                  </a:cubicBezTo>
                  <a:cubicBezTo>
                    <a:pt x="5037" y="1405"/>
                    <a:pt x="5097" y="1274"/>
                    <a:pt x="5180" y="1048"/>
                  </a:cubicBezTo>
                  <a:lnTo>
                    <a:pt x="5216" y="917"/>
                  </a:lnTo>
                  <a:lnTo>
                    <a:pt x="5097" y="857"/>
                  </a:lnTo>
                  <a:cubicBezTo>
                    <a:pt x="5073" y="845"/>
                    <a:pt x="5061" y="834"/>
                    <a:pt x="5025" y="834"/>
                  </a:cubicBezTo>
                  <a:cubicBezTo>
                    <a:pt x="4966" y="798"/>
                    <a:pt x="4906" y="774"/>
                    <a:pt x="4835" y="738"/>
                  </a:cubicBezTo>
                  <a:lnTo>
                    <a:pt x="4525" y="655"/>
                  </a:lnTo>
                  <a:cubicBezTo>
                    <a:pt x="4227" y="560"/>
                    <a:pt x="3930" y="488"/>
                    <a:pt x="3608" y="429"/>
                  </a:cubicBezTo>
                  <a:cubicBezTo>
                    <a:pt x="2799" y="310"/>
                    <a:pt x="1977" y="191"/>
                    <a:pt x="1168" y="83"/>
                  </a:cubicBezTo>
                  <a:lnTo>
                    <a:pt x="620" y="12"/>
                  </a:lnTo>
                  <a:cubicBezTo>
                    <a:pt x="572" y="12"/>
                    <a:pt x="537" y="0"/>
                    <a:pt x="477" y="0"/>
                  </a:cubicBezTo>
                  <a:lnTo>
                    <a:pt x="358" y="0"/>
                  </a:lnTo>
                  <a:lnTo>
                    <a:pt x="239" y="0"/>
                  </a:lnTo>
                  <a:lnTo>
                    <a:pt x="132" y="0"/>
                  </a:lnTo>
                  <a:lnTo>
                    <a:pt x="1" y="322"/>
                  </a:lnTo>
                  <a:lnTo>
                    <a:pt x="84" y="393"/>
                  </a:lnTo>
                  <a:cubicBezTo>
                    <a:pt x="96" y="441"/>
                    <a:pt x="120" y="453"/>
                    <a:pt x="144" y="4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1"/>
            <p:cNvSpPr/>
            <p:nvPr/>
          </p:nvSpPr>
          <p:spPr>
            <a:xfrm>
              <a:off x="4099600" y="2496875"/>
              <a:ext cx="131900" cy="36025"/>
            </a:xfrm>
            <a:custGeom>
              <a:avLst/>
              <a:gdLst/>
              <a:ahLst/>
              <a:cxnLst/>
              <a:rect l="l" t="t" r="r" b="b"/>
              <a:pathLst>
                <a:path w="5276" h="1441" extrusionOk="0">
                  <a:moveTo>
                    <a:pt x="4966" y="738"/>
                  </a:moveTo>
                  <a:cubicBezTo>
                    <a:pt x="4835" y="703"/>
                    <a:pt x="4716" y="655"/>
                    <a:pt x="4585" y="619"/>
                  </a:cubicBezTo>
                  <a:cubicBezTo>
                    <a:pt x="3668" y="381"/>
                    <a:pt x="2739" y="286"/>
                    <a:pt x="1822" y="179"/>
                  </a:cubicBezTo>
                  <a:cubicBezTo>
                    <a:pt x="1370" y="119"/>
                    <a:pt x="894" y="72"/>
                    <a:pt x="429" y="0"/>
                  </a:cubicBezTo>
                  <a:lnTo>
                    <a:pt x="382" y="0"/>
                  </a:lnTo>
                  <a:cubicBezTo>
                    <a:pt x="358" y="0"/>
                    <a:pt x="310" y="0"/>
                    <a:pt x="263" y="12"/>
                  </a:cubicBezTo>
                  <a:lnTo>
                    <a:pt x="239" y="12"/>
                  </a:lnTo>
                  <a:cubicBezTo>
                    <a:pt x="191" y="12"/>
                    <a:pt x="132" y="48"/>
                    <a:pt x="96" y="83"/>
                  </a:cubicBezTo>
                  <a:cubicBezTo>
                    <a:pt x="84" y="119"/>
                    <a:pt x="72" y="131"/>
                    <a:pt x="60" y="167"/>
                  </a:cubicBezTo>
                  <a:lnTo>
                    <a:pt x="37" y="226"/>
                  </a:lnTo>
                  <a:lnTo>
                    <a:pt x="1" y="345"/>
                  </a:lnTo>
                  <a:lnTo>
                    <a:pt x="96" y="405"/>
                  </a:lnTo>
                  <a:cubicBezTo>
                    <a:pt x="120" y="417"/>
                    <a:pt x="144" y="429"/>
                    <a:pt x="156" y="441"/>
                  </a:cubicBezTo>
                  <a:cubicBezTo>
                    <a:pt x="215" y="488"/>
                    <a:pt x="310" y="548"/>
                    <a:pt x="418" y="560"/>
                  </a:cubicBezTo>
                  <a:cubicBezTo>
                    <a:pt x="787" y="643"/>
                    <a:pt x="1168" y="679"/>
                    <a:pt x="1525" y="726"/>
                  </a:cubicBezTo>
                  <a:lnTo>
                    <a:pt x="1644" y="738"/>
                  </a:lnTo>
                  <a:cubicBezTo>
                    <a:pt x="2442" y="834"/>
                    <a:pt x="3251" y="917"/>
                    <a:pt x="4025" y="1143"/>
                  </a:cubicBezTo>
                  <a:cubicBezTo>
                    <a:pt x="4180" y="1191"/>
                    <a:pt x="4323" y="1250"/>
                    <a:pt x="4478" y="1298"/>
                  </a:cubicBezTo>
                  <a:cubicBezTo>
                    <a:pt x="4585" y="1334"/>
                    <a:pt x="4680" y="1369"/>
                    <a:pt x="4787" y="1417"/>
                  </a:cubicBezTo>
                  <a:cubicBezTo>
                    <a:pt x="4847" y="1429"/>
                    <a:pt x="4894" y="1429"/>
                    <a:pt x="4942" y="1429"/>
                  </a:cubicBezTo>
                  <a:lnTo>
                    <a:pt x="4954" y="1429"/>
                  </a:lnTo>
                  <a:lnTo>
                    <a:pt x="5001" y="1429"/>
                  </a:lnTo>
                  <a:lnTo>
                    <a:pt x="5120" y="1441"/>
                  </a:lnTo>
                  <a:lnTo>
                    <a:pt x="5275" y="857"/>
                  </a:lnTo>
                  <a:lnTo>
                    <a:pt x="5144" y="822"/>
                  </a:lnTo>
                  <a:cubicBezTo>
                    <a:pt x="5097" y="786"/>
                    <a:pt x="5025" y="774"/>
                    <a:pt x="4966" y="7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1"/>
            <p:cNvSpPr/>
            <p:nvPr/>
          </p:nvSpPr>
          <p:spPr>
            <a:xfrm>
              <a:off x="4099600" y="2643300"/>
              <a:ext cx="124150" cy="29200"/>
            </a:xfrm>
            <a:custGeom>
              <a:avLst/>
              <a:gdLst/>
              <a:ahLst/>
              <a:cxnLst/>
              <a:rect l="l" t="t" r="r" b="b"/>
              <a:pathLst>
                <a:path w="4966" h="1168" extrusionOk="0">
                  <a:moveTo>
                    <a:pt x="382" y="680"/>
                  </a:moveTo>
                  <a:cubicBezTo>
                    <a:pt x="429" y="680"/>
                    <a:pt x="477" y="656"/>
                    <a:pt x="513" y="656"/>
                  </a:cubicBezTo>
                  <a:cubicBezTo>
                    <a:pt x="906" y="572"/>
                    <a:pt x="1322" y="525"/>
                    <a:pt x="1727" y="525"/>
                  </a:cubicBezTo>
                  <a:cubicBezTo>
                    <a:pt x="2465" y="525"/>
                    <a:pt x="3227" y="656"/>
                    <a:pt x="4025" y="942"/>
                  </a:cubicBezTo>
                  <a:cubicBezTo>
                    <a:pt x="4168" y="989"/>
                    <a:pt x="4311" y="1037"/>
                    <a:pt x="4442" y="1073"/>
                  </a:cubicBezTo>
                  <a:cubicBezTo>
                    <a:pt x="4525" y="1096"/>
                    <a:pt x="4585" y="1120"/>
                    <a:pt x="4656" y="1132"/>
                  </a:cubicBezTo>
                  <a:lnTo>
                    <a:pt x="4775" y="1168"/>
                  </a:lnTo>
                  <a:lnTo>
                    <a:pt x="4835" y="1061"/>
                  </a:lnTo>
                  <a:cubicBezTo>
                    <a:pt x="4847" y="1049"/>
                    <a:pt x="4847" y="1025"/>
                    <a:pt x="4859" y="1013"/>
                  </a:cubicBezTo>
                  <a:cubicBezTo>
                    <a:pt x="4882" y="989"/>
                    <a:pt x="4906" y="953"/>
                    <a:pt x="4918" y="906"/>
                  </a:cubicBezTo>
                  <a:cubicBezTo>
                    <a:pt x="4942" y="870"/>
                    <a:pt x="4942" y="823"/>
                    <a:pt x="4942" y="775"/>
                  </a:cubicBezTo>
                  <a:cubicBezTo>
                    <a:pt x="4942" y="763"/>
                    <a:pt x="4942" y="727"/>
                    <a:pt x="4954" y="703"/>
                  </a:cubicBezTo>
                  <a:lnTo>
                    <a:pt x="4966" y="572"/>
                  </a:lnTo>
                  <a:lnTo>
                    <a:pt x="4847" y="537"/>
                  </a:lnTo>
                  <a:cubicBezTo>
                    <a:pt x="4763" y="513"/>
                    <a:pt x="4668" y="501"/>
                    <a:pt x="4585" y="465"/>
                  </a:cubicBezTo>
                  <a:cubicBezTo>
                    <a:pt x="4382" y="418"/>
                    <a:pt x="4228" y="382"/>
                    <a:pt x="4049" y="322"/>
                  </a:cubicBezTo>
                  <a:cubicBezTo>
                    <a:pt x="3394" y="108"/>
                    <a:pt x="2692" y="1"/>
                    <a:pt x="1870" y="1"/>
                  </a:cubicBezTo>
                  <a:cubicBezTo>
                    <a:pt x="1430" y="1"/>
                    <a:pt x="953" y="37"/>
                    <a:pt x="322" y="96"/>
                  </a:cubicBezTo>
                  <a:cubicBezTo>
                    <a:pt x="191" y="108"/>
                    <a:pt x="25" y="239"/>
                    <a:pt x="13" y="382"/>
                  </a:cubicBezTo>
                  <a:cubicBezTo>
                    <a:pt x="1" y="477"/>
                    <a:pt x="37" y="561"/>
                    <a:pt x="72" y="584"/>
                  </a:cubicBezTo>
                  <a:cubicBezTo>
                    <a:pt x="144" y="656"/>
                    <a:pt x="251" y="680"/>
                    <a:pt x="310" y="6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1"/>
            <p:cNvSpPr/>
            <p:nvPr/>
          </p:nvSpPr>
          <p:spPr>
            <a:xfrm>
              <a:off x="4105275" y="2673075"/>
              <a:ext cx="119975" cy="32175"/>
            </a:xfrm>
            <a:custGeom>
              <a:avLst/>
              <a:gdLst/>
              <a:ahLst/>
              <a:cxnLst/>
              <a:rect l="l" t="t" r="r" b="b"/>
              <a:pathLst>
                <a:path w="4799" h="1287" extrusionOk="0">
                  <a:moveTo>
                    <a:pt x="4715" y="679"/>
                  </a:moveTo>
                  <a:cubicBezTo>
                    <a:pt x="4679" y="655"/>
                    <a:pt x="4643" y="632"/>
                    <a:pt x="4608" y="632"/>
                  </a:cubicBezTo>
                  <a:cubicBezTo>
                    <a:pt x="3369" y="310"/>
                    <a:pt x="2084" y="108"/>
                    <a:pt x="798" y="13"/>
                  </a:cubicBezTo>
                  <a:lnTo>
                    <a:pt x="762" y="13"/>
                  </a:lnTo>
                  <a:cubicBezTo>
                    <a:pt x="679" y="13"/>
                    <a:pt x="607" y="1"/>
                    <a:pt x="512" y="1"/>
                  </a:cubicBezTo>
                  <a:cubicBezTo>
                    <a:pt x="452" y="1"/>
                    <a:pt x="393" y="1"/>
                    <a:pt x="333" y="13"/>
                  </a:cubicBezTo>
                  <a:cubicBezTo>
                    <a:pt x="226" y="36"/>
                    <a:pt x="167" y="108"/>
                    <a:pt x="143" y="167"/>
                  </a:cubicBezTo>
                  <a:cubicBezTo>
                    <a:pt x="131" y="179"/>
                    <a:pt x="131" y="191"/>
                    <a:pt x="107" y="215"/>
                  </a:cubicBezTo>
                  <a:lnTo>
                    <a:pt x="0" y="334"/>
                  </a:lnTo>
                  <a:lnTo>
                    <a:pt x="119" y="429"/>
                  </a:lnTo>
                  <a:lnTo>
                    <a:pt x="155" y="465"/>
                  </a:lnTo>
                  <a:cubicBezTo>
                    <a:pt x="202" y="513"/>
                    <a:pt x="238" y="560"/>
                    <a:pt x="321" y="572"/>
                  </a:cubicBezTo>
                  <a:cubicBezTo>
                    <a:pt x="381" y="584"/>
                    <a:pt x="441" y="584"/>
                    <a:pt x="476" y="584"/>
                  </a:cubicBezTo>
                  <a:lnTo>
                    <a:pt x="560" y="584"/>
                  </a:lnTo>
                  <a:lnTo>
                    <a:pt x="619" y="584"/>
                  </a:lnTo>
                  <a:cubicBezTo>
                    <a:pt x="798" y="596"/>
                    <a:pt x="953" y="608"/>
                    <a:pt x="1131" y="608"/>
                  </a:cubicBezTo>
                  <a:cubicBezTo>
                    <a:pt x="1524" y="632"/>
                    <a:pt x="1929" y="655"/>
                    <a:pt x="2298" y="727"/>
                  </a:cubicBezTo>
                  <a:cubicBezTo>
                    <a:pt x="2786" y="822"/>
                    <a:pt x="3274" y="953"/>
                    <a:pt x="3750" y="1084"/>
                  </a:cubicBezTo>
                  <a:lnTo>
                    <a:pt x="4429" y="1263"/>
                  </a:lnTo>
                  <a:cubicBezTo>
                    <a:pt x="4453" y="1263"/>
                    <a:pt x="4465" y="1286"/>
                    <a:pt x="4501" y="1286"/>
                  </a:cubicBezTo>
                  <a:lnTo>
                    <a:pt x="4548" y="1286"/>
                  </a:lnTo>
                  <a:lnTo>
                    <a:pt x="4584" y="1286"/>
                  </a:lnTo>
                  <a:lnTo>
                    <a:pt x="4703" y="1286"/>
                  </a:lnTo>
                  <a:lnTo>
                    <a:pt x="4798" y="786"/>
                  </a:lnTo>
                  <a:lnTo>
                    <a:pt x="4703" y="727"/>
                  </a:lnTo>
                  <a:cubicBezTo>
                    <a:pt x="4727" y="691"/>
                    <a:pt x="4727" y="679"/>
                    <a:pt x="4715" y="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4" name="Google Shape;934;p41"/>
          <p:cNvSpPr/>
          <p:nvPr/>
        </p:nvSpPr>
        <p:spPr>
          <a:xfrm>
            <a:off x="7398875" y="604395"/>
            <a:ext cx="2626447" cy="253964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7C74CE5-9169-D149-6DD5-F8CEA84728CC}"/>
                  </a:ext>
                </a:extLst>
              </p:cNvPr>
              <p:cNvSpPr txBox="1"/>
              <p:nvPr/>
            </p:nvSpPr>
            <p:spPr>
              <a:xfrm>
                <a:off x="684852" y="956349"/>
                <a:ext cx="7773186" cy="35151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a) 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cốc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uống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bác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Ngọc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uống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 </a:t>
                </a:r>
                <a14:m>
                  <m:oMath xmlns:m="http://schemas.openxmlformats.org/officeDocument/2006/math"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ℕ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calo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uống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60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+60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vitamin A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uống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+6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vitamin C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uống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+30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 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60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+60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≥300</m:t>
                            </m:r>
                          </m:e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+6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≥36</m:t>
                            </m:r>
                          </m:e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+30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≥90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⇔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≥5</m:t>
                            </m:r>
                          </m:e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≥6</m:t>
                            </m:r>
                          </m:e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+3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≥9</m:t>
                            </m:r>
                          </m:e>
                        </m:eqArr>
                      </m:e>
                    </m:d>
                  </m:oMath>
                </a14:m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7C74CE5-9169-D149-6DD5-F8CEA8472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52" y="956349"/>
                <a:ext cx="7773186" cy="3515193"/>
              </a:xfrm>
              <a:prstGeom prst="rect">
                <a:avLst/>
              </a:prstGeom>
              <a:blipFill>
                <a:blip r:embed="rId3"/>
                <a:stretch>
                  <a:fillRect l="-627" r="-1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A87039AF-BC35-CB29-BB37-B749CBD04E19}"/>
              </a:ext>
            </a:extLst>
          </p:cNvPr>
          <p:cNvSpPr txBox="1"/>
          <p:nvPr/>
        </p:nvSpPr>
        <p:spPr>
          <a:xfrm>
            <a:off x="4181534" y="405394"/>
            <a:ext cx="779821" cy="47672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oogle Shape;1562;p49">
            <a:extLst>
              <a:ext uri="{FF2B5EF4-FFF2-40B4-BE49-F238E27FC236}">
                <a16:creationId xmlns:a16="http://schemas.microsoft.com/office/drawing/2014/main" id="{F89F07C9-3CA8-5A8F-5929-54CFA9738B89}"/>
              </a:ext>
            </a:extLst>
          </p:cNvPr>
          <p:cNvGrpSpPr/>
          <p:nvPr/>
        </p:nvGrpSpPr>
        <p:grpSpPr>
          <a:xfrm>
            <a:off x="8198498" y="4276942"/>
            <a:ext cx="656160" cy="616697"/>
            <a:chOff x="1177525" y="2233150"/>
            <a:chExt cx="544125" cy="511400"/>
          </a:xfrm>
        </p:grpSpPr>
        <p:sp>
          <p:nvSpPr>
            <p:cNvPr id="25" name="Google Shape;1563;p49">
              <a:extLst>
                <a:ext uri="{FF2B5EF4-FFF2-40B4-BE49-F238E27FC236}">
                  <a16:creationId xmlns:a16="http://schemas.microsoft.com/office/drawing/2014/main" id="{F7E40921-5BD4-37BA-45D3-54FA0BA22990}"/>
                </a:ext>
              </a:extLst>
            </p:cNvPr>
            <p:cNvSpPr/>
            <p:nvPr/>
          </p:nvSpPr>
          <p:spPr>
            <a:xfrm>
              <a:off x="1449575" y="2489425"/>
              <a:ext cx="71175" cy="120575"/>
            </a:xfrm>
            <a:custGeom>
              <a:avLst/>
              <a:gdLst/>
              <a:ahLst/>
              <a:cxnLst/>
              <a:rect l="l" t="t" r="r" b="b"/>
              <a:pathLst>
                <a:path w="2847" h="4823" extrusionOk="0">
                  <a:moveTo>
                    <a:pt x="12" y="72"/>
                  </a:moveTo>
                  <a:cubicBezTo>
                    <a:pt x="358" y="24"/>
                    <a:pt x="1941" y="0"/>
                    <a:pt x="2620" y="24"/>
                  </a:cubicBezTo>
                  <a:cubicBezTo>
                    <a:pt x="2679" y="24"/>
                    <a:pt x="2739" y="48"/>
                    <a:pt x="2810" y="60"/>
                  </a:cubicBezTo>
                  <a:cubicBezTo>
                    <a:pt x="2834" y="167"/>
                    <a:pt x="2846" y="262"/>
                    <a:pt x="2846" y="358"/>
                  </a:cubicBezTo>
                  <a:lnTo>
                    <a:pt x="2846" y="2215"/>
                  </a:lnTo>
                  <a:cubicBezTo>
                    <a:pt x="2846" y="2394"/>
                    <a:pt x="2798" y="2560"/>
                    <a:pt x="2727" y="2715"/>
                  </a:cubicBezTo>
                  <a:cubicBezTo>
                    <a:pt x="2632" y="2917"/>
                    <a:pt x="2560" y="3108"/>
                    <a:pt x="2489" y="3298"/>
                  </a:cubicBezTo>
                  <a:cubicBezTo>
                    <a:pt x="2370" y="3584"/>
                    <a:pt x="2191" y="3810"/>
                    <a:pt x="2013" y="4060"/>
                  </a:cubicBezTo>
                  <a:cubicBezTo>
                    <a:pt x="1941" y="4168"/>
                    <a:pt x="1858" y="4287"/>
                    <a:pt x="1739" y="4430"/>
                  </a:cubicBezTo>
                  <a:cubicBezTo>
                    <a:pt x="1465" y="4525"/>
                    <a:pt x="1143" y="4703"/>
                    <a:pt x="774" y="4680"/>
                  </a:cubicBezTo>
                  <a:cubicBezTo>
                    <a:pt x="667" y="4680"/>
                    <a:pt x="548" y="4727"/>
                    <a:pt x="453" y="4763"/>
                  </a:cubicBezTo>
                  <a:cubicBezTo>
                    <a:pt x="358" y="4787"/>
                    <a:pt x="250" y="4822"/>
                    <a:pt x="143" y="4775"/>
                  </a:cubicBezTo>
                  <a:cubicBezTo>
                    <a:pt x="72" y="4668"/>
                    <a:pt x="108" y="4537"/>
                    <a:pt x="108" y="4418"/>
                  </a:cubicBezTo>
                  <a:lnTo>
                    <a:pt x="108" y="1739"/>
                  </a:lnTo>
                  <a:cubicBezTo>
                    <a:pt x="108" y="1560"/>
                    <a:pt x="120" y="1370"/>
                    <a:pt x="24" y="1191"/>
                  </a:cubicBezTo>
                  <a:cubicBezTo>
                    <a:pt x="12" y="1143"/>
                    <a:pt x="0" y="1096"/>
                    <a:pt x="0" y="1036"/>
                  </a:cubicBezTo>
                  <a:cubicBezTo>
                    <a:pt x="12" y="727"/>
                    <a:pt x="12" y="417"/>
                    <a:pt x="12" y="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564;p49">
              <a:extLst>
                <a:ext uri="{FF2B5EF4-FFF2-40B4-BE49-F238E27FC236}">
                  <a16:creationId xmlns:a16="http://schemas.microsoft.com/office/drawing/2014/main" id="{3D5BFF01-79D8-3FA5-4D10-A166C53C7C41}"/>
                </a:ext>
              </a:extLst>
            </p:cNvPr>
            <p:cNvSpPr/>
            <p:nvPr/>
          </p:nvSpPr>
          <p:spPr>
            <a:xfrm>
              <a:off x="1366825" y="2489725"/>
              <a:ext cx="72350" cy="119375"/>
            </a:xfrm>
            <a:custGeom>
              <a:avLst/>
              <a:gdLst/>
              <a:ahLst/>
              <a:cxnLst/>
              <a:rect l="l" t="t" r="r" b="b"/>
              <a:pathLst>
                <a:path w="2894" h="4775" extrusionOk="0">
                  <a:moveTo>
                    <a:pt x="48" y="155"/>
                  </a:moveTo>
                  <a:cubicBezTo>
                    <a:pt x="346" y="48"/>
                    <a:pt x="643" y="0"/>
                    <a:pt x="941" y="0"/>
                  </a:cubicBezTo>
                  <a:cubicBezTo>
                    <a:pt x="1405" y="12"/>
                    <a:pt x="1870" y="0"/>
                    <a:pt x="2334" y="0"/>
                  </a:cubicBezTo>
                  <a:lnTo>
                    <a:pt x="2715" y="0"/>
                  </a:lnTo>
                  <a:cubicBezTo>
                    <a:pt x="2727" y="96"/>
                    <a:pt x="2763" y="167"/>
                    <a:pt x="2763" y="227"/>
                  </a:cubicBezTo>
                  <a:lnTo>
                    <a:pt x="2763" y="893"/>
                  </a:lnTo>
                  <a:cubicBezTo>
                    <a:pt x="2763" y="1072"/>
                    <a:pt x="2763" y="1239"/>
                    <a:pt x="2834" y="1405"/>
                  </a:cubicBezTo>
                  <a:cubicBezTo>
                    <a:pt x="2870" y="1477"/>
                    <a:pt x="2882" y="1560"/>
                    <a:pt x="2882" y="1655"/>
                  </a:cubicBezTo>
                  <a:cubicBezTo>
                    <a:pt x="2882" y="2632"/>
                    <a:pt x="2882" y="3620"/>
                    <a:pt x="2894" y="4596"/>
                  </a:cubicBezTo>
                  <a:cubicBezTo>
                    <a:pt x="2894" y="4632"/>
                    <a:pt x="2882" y="4680"/>
                    <a:pt x="2870" y="4739"/>
                  </a:cubicBezTo>
                  <a:cubicBezTo>
                    <a:pt x="2810" y="4751"/>
                    <a:pt x="2751" y="4775"/>
                    <a:pt x="2703" y="4763"/>
                  </a:cubicBezTo>
                  <a:cubicBezTo>
                    <a:pt x="2417" y="4715"/>
                    <a:pt x="2132" y="4668"/>
                    <a:pt x="1941" y="4418"/>
                  </a:cubicBezTo>
                  <a:cubicBezTo>
                    <a:pt x="1917" y="4370"/>
                    <a:pt x="1858" y="4334"/>
                    <a:pt x="1798" y="4299"/>
                  </a:cubicBezTo>
                  <a:cubicBezTo>
                    <a:pt x="1596" y="4215"/>
                    <a:pt x="1477" y="4060"/>
                    <a:pt x="1382" y="3882"/>
                  </a:cubicBezTo>
                  <a:cubicBezTo>
                    <a:pt x="1322" y="3775"/>
                    <a:pt x="1227" y="3691"/>
                    <a:pt x="1144" y="3596"/>
                  </a:cubicBezTo>
                  <a:cubicBezTo>
                    <a:pt x="977" y="3453"/>
                    <a:pt x="846" y="3263"/>
                    <a:pt x="751" y="3060"/>
                  </a:cubicBezTo>
                  <a:lnTo>
                    <a:pt x="477" y="2524"/>
                  </a:lnTo>
                  <a:cubicBezTo>
                    <a:pt x="358" y="2310"/>
                    <a:pt x="274" y="2084"/>
                    <a:pt x="239" y="1834"/>
                  </a:cubicBezTo>
                  <a:cubicBezTo>
                    <a:pt x="215" y="1536"/>
                    <a:pt x="120" y="1251"/>
                    <a:pt x="60" y="965"/>
                  </a:cubicBezTo>
                  <a:cubicBezTo>
                    <a:pt x="1" y="715"/>
                    <a:pt x="1" y="429"/>
                    <a:pt x="48" y="155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565;p49">
              <a:extLst>
                <a:ext uri="{FF2B5EF4-FFF2-40B4-BE49-F238E27FC236}">
                  <a16:creationId xmlns:a16="http://schemas.microsoft.com/office/drawing/2014/main" id="{793942A4-A66E-0A2B-54B4-9817508715AF}"/>
                </a:ext>
              </a:extLst>
            </p:cNvPr>
            <p:cNvSpPr/>
            <p:nvPr/>
          </p:nvSpPr>
          <p:spPr>
            <a:xfrm>
              <a:off x="1448075" y="2363225"/>
              <a:ext cx="71475" cy="114025"/>
            </a:xfrm>
            <a:custGeom>
              <a:avLst/>
              <a:gdLst/>
              <a:ahLst/>
              <a:cxnLst/>
              <a:rect l="l" t="t" r="r" b="b"/>
              <a:pathLst>
                <a:path w="2859" h="4561" extrusionOk="0">
                  <a:moveTo>
                    <a:pt x="60" y="36"/>
                  </a:moveTo>
                  <a:cubicBezTo>
                    <a:pt x="215" y="36"/>
                    <a:pt x="346" y="0"/>
                    <a:pt x="477" y="36"/>
                  </a:cubicBezTo>
                  <a:cubicBezTo>
                    <a:pt x="775" y="95"/>
                    <a:pt x="1072" y="179"/>
                    <a:pt x="1370" y="274"/>
                  </a:cubicBezTo>
                  <a:cubicBezTo>
                    <a:pt x="1584" y="334"/>
                    <a:pt x="1715" y="465"/>
                    <a:pt x="1799" y="655"/>
                  </a:cubicBezTo>
                  <a:cubicBezTo>
                    <a:pt x="1906" y="846"/>
                    <a:pt x="2013" y="1048"/>
                    <a:pt x="2132" y="1250"/>
                  </a:cubicBezTo>
                  <a:cubicBezTo>
                    <a:pt x="2180" y="1346"/>
                    <a:pt x="2239" y="1429"/>
                    <a:pt x="2263" y="1524"/>
                  </a:cubicBezTo>
                  <a:cubicBezTo>
                    <a:pt x="2382" y="1893"/>
                    <a:pt x="2513" y="2250"/>
                    <a:pt x="2620" y="2620"/>
                  </a:cubicBezTo>
                  <a:cubicBezTo>
                    <a:pt x="2668" y="2786"/>
                    <a:pt x="2680" y="2965"/>
                    <a:pt x="2692" y="3143"/>
                  </a:cubicBezTo>
                  <a:cubicBezTo>
                    <a:pt x="2716" y="3203"/>
                    <a:pt x="2692" y="3274"/>
                    <a:pt x="2716" y="3322"/>
                  </a:cubicBezTo>
                  <a:cubicBezTo>
                    <a:pt x="2858" y="3703"/>
                    <a:pt x="2751" y="4108"/>
                    <a:pt x="2799" y="4513"/>
                  </a:cubicBezTo>
                  <a:cubicBezTo>
                    <a:pt x="2716" y="4525"/>
                    <a:pt x="2632" y="4560"/>
                    <a:pt x="2561" y="4560"/>
                  </a:cubicBezTo>
                  <a:lnTo>
                    <a:pt x="322" y="4560"/>
                  </a:lnTo>
                  <a:cubicBezTo>
                    <a:pt x="251" y="4560"/>
                    <a:pt x="180" y="4536"/>
                    <a:pt x="120" y="4525"/>
                  </a:cubicBezTo>
                  <a:cubicBezTo>
                    <a:pt x="108" y="4501"/>
                    <a:pt x="96" y="4501"/>
                    <a:pt x="96" y="4477"/>
                  </a:cubicBezTo>
                  <a:cubicBezTo>
                    <a:pt x="72" y="4453"/>
                    <a:pt x="60" y="4406"/>
                    <a:pt x="60" y="4382"/>
                  </a:cubicBezTo>
                  <a:cubicBezTo>
                    <a:pt x="49" y="2965"/>
                    <a:pt x="13" y="1548"/>
                    <a:pt x="1" y="119"/>
                  </a:cubicBezTo>
                  <a:cubicBezTo>
                    <a:pt x="13" y="107"/>
                    <a:pt x="49" y="72"/>
                    <a:pt x="60" y="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66;p49">
              <a:extLst>
                <a:ext uri="{FF2B5EF4-FFF2-40B4-BE49-F238E27FC236}">
                  <a16:creationId xmlns:a16="http://schemas.microsoft.com/office/drawing/2014/main" id="{5083F9DD-B8B2-6C78-8831-0224038132A5}"/>
                </a:ext>
              </a:extLst>
            </p:cNvPr>
            <p:cNvSpPr/>
            <p:nvPr/>
          </p:nvSpPr>
          <p:spPr>
            <a:xfrm>
              <a:off x="1366525" y="2365900"/>
              <a:ext cx="70575" cy="113425"/>
            </a:xfrm>
            <a:custGeom>
              <a:avLst/>
              <a:gdLst/>
              <a:ahLst/>
              <a:cxnLst/>
              <a:rect l="l" t="t" r="r" b="b"/>
              <a:pathLst>
                <a:path w="2823" h="4537" extrusionOk="0">
                  <a:moveTo>
                    <a:pt x="2739" y="4429"/>
                  </a:moveTo>
                  <a:cubicBezTo>
                    <a:pt x="1834" y="4513"/>
                    <a:pt x="953" y="4358"/>
                    <a:pt x="84" y="4537"/>
                  </a:cubicBezTo>
                  <a:cubicBezTo>
                    <a:pt x="1" y="4334"/>
                    <a:pt x="36" y="4132"/>
                    <a:pt x="48" y="3941"/>
                  </a:cubicBezTo>
                  <a:cubicBezTo>
                    <a:pt x="84" y="3620"/>
                    <a:pt x="96" y="3286"/>
                    <a:pt x="167" y="2989"/>
                  </a:cubicBezTo>
                  <a:cubicBezTo>
                    <a:pt x="239" y="2667"/>
                    <a:pt x="227" y="2322"/>
                    <a:pt x="417" y="2024"/>
                  </a:cubicBezTo>
                  <a:cubicBezTo>
                    <a:pt x="465" y="1965"/>
                    <a:pt x="465" y="1870"/>
                    <a:pt x="465" y="1810"/>
                  </a:cubicBezTo>
                  <a:cubicBezTo>
                    <a:pt x="453" y="1536"/>
                    <a:pt x="584" y="1322"/>
                    <a:pt x="763" y="1120"/>
                  </a:cubicBezTo>
                  <a:cubicBezTo>
                    <a:pt x="858" y="1000"/>
                    <a:pt x="941" y="881"/>
                    <a:pt x="1048" y="774"/>
                  </a:cubicBezTo>
                  <a:cubicBezTo>
                    <a:pt x="1334" y="429"/>
                    <a:pt x="1691" y="191"/>
                    <a:pt x="2132" y="108"/>
                  </a:cubicBezTo>
                  <a:cubicBezTo>
                    <a:pt x="2227" y="84"/>
                    <a:pt x="2299" y="72"/>
                    <a:pt x="2382" y="48"/>
                  </a:cubicBezTo>
                  <a:cubicBezTo>
                    <a:pt x="2525" y="0"/>
                    <a:pt x="2656" y="0"/>
                    <a:pt x="2775" y="12"/>
                  </a:cubicBezTo>
                  <a:cubicBezTo>
                    <a:pt x="2787" y="24"/>
                    <a:pt x="2799" y="48"/>
                    <a:pt x="2799" y="60"/>
                  </a:cubicBezTo>
                  <a:cubicBezTo>
                    <a:pt x="2799" y="72"/>
                    <a:pt x="2822" y="72"/>
                    <a:pt x="2822" y="84"/>
                  </a:cubicBezTo>
                  <a:cubicBezTo>
                    <a:pt x="2787" y="1512"/>
                    <a:pt x="2775" y="2965"/>
                    <a:pt x="2739" y="442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567;p49">
              <a:extLst>
                <a:ext uri="{FF2B5EF4-FFF2-40B4-BE49-F238E27FC236}">
                  <a16:creationId xmlns:a16="http://schemas.microsoft.com/office/drawing/2014/main" id="{C352DFF2-6157-7F23-C7CB-63694B9D2499}"/>
                </a:ext>
              </a:extLst>
            </p:cNvPr>
            <p:cNvSpPr/>
            <p:nvPr/>
          </p:nvSpPr>
          <p:spPr>
            <a:xfrm>
              <a:off x="1516550" y="2492400"/>
              <a:ext cx="64900" cy="99750"/>
            </a:xfrm>
            <a:custGeom>
              <a:avLst/>
              <a:gdLst/>
              <a:ahLst/>
              <a:cxnLst/>
              <a:rect l="l" t="t" r="r" b="b"/>
              <a:pathLst>
                <a:path w="2596" h="3990" extrusionOk="0">
                  <a:moveTo>
                    <a:pt x="0" y="3989"/>
                  </a:moveTo>
                  <a:cubicBezTo>
                    <a:pt x="227" y="3477"/>
                    <a:pt x="429" y="3060"/>
                    <a:pt x="596" y="2632"/>
                  </a:cubicBezTo>
                  <a:cubicBezTo>
                    <a:pt x="655" y="2501"/>
                    <a:pt x="667" y="2346"/>
                    <a:pt x="667" y="2203"/>
                  </a:cubicBezTo>
                  <a:lnTo>
                    <a:pt x="667" y="382"/>
                  </a:lnTo>
                  <a:cubicBezTo>
                    <a:pt x="667" y="262"/>
                    <a:pt x="691" y="143"/>
                    <a:pt x="691" y="1"/>
                  </a:cubicBezTo>
                  <a:cubicBezTo>
                    <a:pt x="1298" y="48"/>
                    <a:pt x="1905" y="1"/>
                    <a:pt x="2513" y="24"/>
                  </a:cubicBezTo>
                  <a:cubicBezTo>
                    <a:pt x="2596" y="239"/>
                    <a:pt x="2572" y="441"/>
                    <a:pt x="2536" y="655"/>
                  </a:cubicBezTo>
                  <a:cubicBezTo>
                    <a:pt x="2501" y="822"/>
                    <a:pt x="2477" y="965"/>
                    <a:pt x="2429" y="1132"/>
                  </a:cubicBezTo>
                  <a:cubicBezTo>
                    <a:pt x="2370" y="1322"/>
                    <a:pt x="2274" y="1513"/>
                    <a:pt x="2191" y="1703"/>
                  </a:cubicBezTo>
                  <a:cubicBezTo>
                    <a:pt x="2096" y="1882"/>
                    <a:pt x="2001" y="2048"/>
                    <a:pt x="1893" y="2227"/>
                  </a:cubicBezTo>
                  <a:cubicBezTo>
                    <a:pt x="1858" y="2287"/>
                    <a:pt x="1834" y="2346"/>
                    <a:pt x="1786" y="2394"/>
                  </a:cubicBezTo>
                  <a:cubicBezTo>
                    <a:pt x="1524" y="2644"/>
                    <a:pt x="1310" y="2929"/>
                    <a:pt x="1084" y="3215"/>
                  </a:cubicBezTo>
                  <a:cubicBezTo>
                    <a:pt x="941" y="3394"/>
                    <a:pt x="762" y="3560"/>
                    <a:pt x="548" y="3656"/>
                  </a:cubicBezTo>
                  <a:cubicBezTo>
                    <a:pt x="393" y="3715"/>
                    <a:pt x="227" y="3834"/>
                    <a:pt x="0" y="398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568;p49">
              <a:extLst>
                <a:ext uri="{FF2B5EF4-FFF2-40B4-BE49-F238E27FC236}">
                  <a16:creationId xmlns:a16="http://schemas.microsoft.com/office/drawing/2014/main" id="{0591E0A6-1A40-1EAC-7EC1-DC461F528733}"/>
                </a:ext>
              </a:extLst>
            </p:cNvPr>
            <p:cNvSpPr/>
            <p:nvPr/>
          </p:nvSpPr>
          <p:spPr>
            <a:xfrm>
              <a:off x="1509400" y="2382875"/>
              <a:ext cx="69375" cy="97350"/>
            </a:xfrm>
            <a:custGeom>
              <a:avLst/>
              <a:gdLst/>
              <a:ahLst/>
              <a:cxnLst/>
              <a:rect l="l" t="t" r="r" b="b"/>
              <a:pathLst>
                <a:path w="2775" h="3894" extrusionOk="0">
                  <a:moveTo>
                    <a:pt x="2775" y="3846"/>
                  </a:moveTo>
                  <a:cubicBezTo>
                    <a:pt x="2680" y="3858"/>
                    <a:pt x="2596" y="3870"/>
                    <a:pt x="2525" y="3870"/>
                  </a:cubicBezTo>
                  <a:lnTo>
                    <a:pt x="1513" y="3870"/>
                  </a:lnTo>
                  <a:cubicBezTo>
                    <a:pt x="1453" y="3870"/>
                    <a:pt x="1370" y="3893"/>
                    <a:pt x="1334" y="3858"/>
                  </a:cubicBezTo>
                  <a:cubicBezTo>
                    <a:pt x="977" y="3762"/>
                    <a:pt x="858" y="3798"/>
                    <a:pt x="870" y="3322"/>
                  </a:cubicBezTo>
                  <a:cubicBezTo>
                    <a:pt x="870" y="3012"/>
                    <a:pt x="882" y="2715"/>
                    <a:pt x="775" y="2393"/>
                  </a:cubicBezTo>
                  <a:cubicBezTo>
                    <a:pt x="715" y="2238"/>
                    <a:pt x="763" y="2048"/>
                    <a:pt x="703" y="1893"/>
                  </a:cubicBezTo>
                  <a:cubicBezTo>
                    <a:pt x="572" y="1453"/>
                    <a:pt x="417" y="988"/>
                    <a:pt x="274" y="560"/>
                  </a:cubicBezTo>
                  <a:cubicBezTo>
                    <a:pt x="215" y="381"/>
                    <a:pt x="96" y="226"/>
                    <a:pt x="1" y="60"/>
                  </a:cubicBezTo>
                  <a:cubicBezTo>
                    <a:pt x="48" y="0"/>
                    <a:pt x="96" y="36"/>
                    <a:pt x="120" y="48"/>
                  </a:cubicBezTo>
                  <a:cubicBezTo>
                    <a:pt x="441" y="191"/>
                    <a:pt x="715" y="357"/>
                    <a:pt x="941" y="607"/>
                  </a:cubicBezTo>
                  <a:cubicBezTo>
                    <a:pt x="953" y="631"/>
                    <a:pt x="977" y="655"/>
                    <a:pt x="1001" y="667"/>
                  </a:cubicBezTo>
                  <a:cubicBezTo>
                    <a:pt x="1501" y="1024"/>
                    <a:pt x="1846" y="1536"/>
                    <a:pt x="2179" y="2036"/>
                  </a:cubicBezTo>
                  <a:cubicBezTo>
                    <a:pt x="2191" y="2060"/>
                    <a:pt x="2203" y="2084"/>
                    <a:pt x="2227" y="2096"/>
                  </a:cubicBezTo>
                  <a:cubicBezTo>
                    <a:pt x="2596" y="2500"/>
                    <a:pt x="2715" y="3012"/>
                    <a:pt x="2763" y="3524"/>
                  </a:cubicBezTo>
                  <a:cubicBezTo>
                    <a:pt x="2763" y="3572"/>
                    <a:pt x="2775" y="3631"/>
                    <a:pt x="2775" y="367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69;p49">
              <a:extLst>
                <a:ext uri="{FF2B5EF4-FFF2-40B4-BE49-F238E27FC236}">
                  <a16:creationId xmlns:a16="http://schemas.microsoft.com/office/drawing/2014/main" id="{2264CD1A-0592-5826-1401-30745B97CEE3}"/>
                </a:ext>
              </a:extLst>
            </p:cNvPr>
            <p:cNvSpPr/>
            <p:nvPr/>
          </p:nvSpPr>
          <p:spPr>
            <a:xfrm>
              <a:off x="1318300" y="2492100"/>
              <a:ext cx="72075" cy="104800"/>
            </a:xfrm>
            <a:custGeom>
              <a:avLst/>
              <a:gdLst/>
              <a:ahLst/>
              <a:cxnLst/>
              <a:rect l="l" t="t" r="r" b="b"/>
              <a:pathLst>
                <a:path w="2883" h="4192" extrusionOk="0">
                  <a:moveTo>
                    <a:pt x="2882" y="4192"/>
                  </a:moveTo>
                  <a:cubicBezTo>
                    <a:pt x="2537" y="4073"/>
                    <a:pt x="2275" y="3930"/>
                    <a:pt x="2025" y="3727"/>
                  </a:cubicBezTo>
                  <a:cubicBezTo>
                    <a:pt x="1727" y="3489"/>
                    <a:pt x="1430" y="3239"/>
                    <a:pt x="1132" y="3001"/>
                  </a:cubicBezTo>
                  <a:cubicBezTo>
                    <a:pt x="1049" y="2941"/>
                    <a:pt x="977" y="2882"/>
                    <a:pt x="953" y="2775"/>
                  </a:cubicBezTo>
                  <a:cubicBezTo>
                    <a:pt x="906" y="2596"/>
                    <a:pt x="775" y="2477"/>
                    <a:pt x="656" y="2358"/>
                  </a:cubicBezTo>
                  <a:cubicBezTo>
                    <a:pt x="358" y="2084"/>
                    <a:pt x="179" y="1739"/>
                    <a:pt x="144" y="1322"/>
                  </a:cubicBezTo>
                  <a:cubicBezTo>
                    <a:pt x="144" y="1263"/>
                    <a:pt x="132" y="1203"/>
                    <a:pt x="108" y="1144"/>
                  </a:cubicBezTo>
                  <a:cubicBezTo>
                    <a:pt x="1" y="822"/>
                    <a:pt x="25" y="501"/>
                    <a:pt x="48" y="203"/>
                  </a:cubicBezTo>
                  <a:cubicBezTo>
                    <a:pt x="72" y="179"/>
                    <a:pt x="84" y="155"/>
                    <a:pt x="120" y="143"/>
                  </a:cubicBezTo>
                  <a:cubicBezTo>
                    <a:pt x="382" y="120"/>
                    <a:pt x="656" y="132"/>
                    <a:pt x="918" y="36"/>
                  </a:cubicBezTo>
                  <a:cubicBezTo>
                    <a:pt x="1072" y="1"/>
                    <a:pt x="1263" y="13"/>
                    <a:pt x="1430" y="60"/>
                  </a:cubicBezTo>
                  <a:cubicBezTo>
                    <a:pt x="1501" y="179"/>
                    <a:pt x="1477" y="310"/>
                    <a:pt x="1477" y="429"/>
                  </a:cubicBezTo>
                  <a:cubicBezTo>
                    <a:pt x="1477" y="679"/>
                    <a:pt x="1441" y="953"/>
                    <a:pt x="1561" y="1203"/>
                  </a:cubicBezTo>
                  <a:cubicBezTo>
                    <a:pt x="1537" y="1513"/>
                    <a:pt x="1691" y="1798"/>
                    <a:pt x="1715" y="2108"/>
                  </a:cubicBezTo>
                  <a:cubicBezTo>
                    <a:pt x="1715" y="2215"/>
                    <a:pt x="1775" y="2322"/>
                    <a:pt x="1811" y="2418"/>
                  </a:cubicBezTo>
                  <a:cubicBezTo>
                    <a:pt x="1965" y="2715"/>
                    <a:pt x="2108" y="3013"/>
                    <a:pt x="2263" y="3334"/>
                  </a:cubicBezTo>
                  <a:cubicBezTo>
                    <a:pt x="2346" y="3525"/>
                    <a:pt x="2465" y="3692"/>
                    <a:pt x="2632" y="3834"/>
                  </a:cubicBezTo>
                  <a:cubicBezTo>
                    <a:pt x="2727" y="3930"/>
                    <a:pt x="2834" y="4001"/>
                    <a:pt x="2882" y="419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570;p49">
              <a:extLst>
                <a:ext uri="{FF2B5EF4-FFF2-40B4-BE49-F238E27FC236}">
                  <a16:creationId xmlns:a16="http://schemas.microsoft.com/office/drawing/2014/main" id="{E81C45AC-8301-52AB-22DB-4CCB2E29112A}"/>
                </a:ext>
              </a:extLst>
            </p:cNvPr>
            <p:cNvSpPr/>
            <p:nvPr/>
          </p:nvSpPr>
          <p:spPr>
            <a:xfrm>
              <a:off x="1318300" y="2391200"/>
              <a:ext cx="53600" cy="92300"/>
            </a:xfrm>
            <a:custGeom>
              <a:avLst/>
              <a:gdLst/>
              <a:ahLst/>
              <a:cxnLst/>
              <a:rect l="l" t="t" r="r" b="b"/>
              <a:pathLst>
                <a:path w="2144" h="3692" extrusionOk="0">
                  <a:moveTo>
                    <a:pt x="1453" y="3537"/>
                  </a:moveTo>
                  <a:lnTo>
                    <a:pt x="1072" y="3537"/>
                  </a:lnTo>
                  <a:cubicBezTo>
                    <a:pt x="906" y="3537"/>
                    <a:pt x="739" y="3560"/>
                    <a:pt x="596" y="3620"/>
                  </a:cubicBezTo>
                  <a:cubicBezTo>
                    <a:pt x="418" y="3691"/>
                    <a:pt x="239" y="3668"/>
                    <a:pt x="72" y="3644"/>
                  </a:cubicBezTo>
                  <a:cubicBezTo>
                    <a:pt x="1" y="3525"/>
                    <a:pt x="48" y="3417"/>
                    <a:pt x="72" y="3334"/>
                  </a:cubicBezTo>
                  <a:cubicBezTo>
                    <a:pt x="203" y="2917"/>
                    <a:pt x="346" y="2513"/>
                    <a:pt x="477" y="2096"/>
                  </a:cubicBezTo>
                  <a:cubicBezTo>
                    <a:pt x="489" y="2036"/>
                    <a:pt x="501" y="1965"/>
                    <a:pt x="548" y="1929"/>
                  </a:cubicBezTo>
                  <a:cubicBezTo>
                    <a:pt x="727" y="1751"/>
                    <a:pt x="787" y="1501"/>
                    <a:pt x="918" y="1286"/>
                  </a:cubicBezTo>
                  <a:cubicBezTo>
                    <a:pt x="1144" y="953"/>
                    <a:pt x="1418" y="631"/>
                    <a:pt x="1680" y="334"/>
                  </a:cubicBezTo>
                  <a:cubicBezTo>
                    <a:pt x="1787" y="215"/>
                    <a:pt x="1965" y="131"/>
                    <a:pt x="2144" y="0"/>
                  </a:cubicBezTo>
                  <a:cubicBezTo>
                    <a:pt x="2108" y="84"/>
                    <a:pt x="2108" y="131"/>
                    <a:pt x="2084" y="179"/>
                  </a:cubicBezTo>
                  <a:cubicBezTo>
                    <a:pt x="1989" y="334"/>
                    <a:pt x="1918" y="500"/>
                    <a:pt x="1918" y="691"/>
                  </a:cubicBezTo>
                  <a:cubicBezTo>
                    <a:pt x="1918" y="798"/>
                    <a:pt x="1858" y="905"/>
                    <a:pt x="1811" y="1012"/>
                  </a:cubicBezTo>
                  <a:cubicBezTo>
                    <a:pt x="1739" y="1143"/>
                    <a:pt x="1691" y="1274"/>
                    <a:pt x="1691" y="1429"/>
                  </a:cubicBezTo>
                  <a:cubicBezTo>
                    <a:pt x="1691" y="1489"/>
                    <a:pt x="1691" y="1560"/>
                    <a:pt x="1668" y="1608"/>
                  </a:cubicBezTo>
                  <a:cubicBezTo>
                    <a:pt x="1572" y="1786"/>
                    <a:pt x="1572" y="1965"/>
                    <a:pt x="1561" y="2155"/>
                  </a:cubicBezTo>
                  <a:cubicBezTo>
                    <a:pt x="1549" y="2382"/>
                    <a:pt x="1489" y="2596"/>
                    <a:pt x="1477" y="2822"/>
                  </a:cubicBezTo>
                  <a:cubicBezTo>
                    <a:pt x="1453" y="3048"/>
                    <a:pt x="1477" y="3275"/>
                    <a:pt x="1453" y="353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571;p49">
              <a:extLst>
                <a:ext uri="{FF2B5EF4-FFF2-40B4-BE49-F238E27FC236}">
                  <a16:creationId xmlns:a16="http://schemas.microsoft.com/office/drawing/2014/main" id="{B512C7D3-A389-39E1-E6E9-58CDEC02955D}"/>
                </a:ext>
              </a:extLst>
            </p:cNvPr>
            <p:cNvSpPr/>
            <p:nvPr/>
          </p:nvSpPr>
          <p:spPr>
            <a:xfrm>
              <a:off x="1300450" y="2349825"/>
              <a:ext cx="297975" cy="277150"/>
            </a:xfrm>
            <a:custGeom>
              <a:avLst/>
              <a:gdLst/>
              <a:ahLst/>
              <a:cxnLst/>
              <a:rect l="l" t="t" r="r" b="b"/>
              <a:pathLst>
                <a:path w="11919" h="11086" extrusionOk="0">
                  <a:moveTo>
                    <a:pt x="60" y="5787"/>
                  </a:moveTo>
                  <a:cubicBezTo>
                    <a:pt x="0" y="5358"/>
                    <a:pt x="119" y="4834"/>
                    <a:pt x="310" y="4334"/>
                  </a:cubicBezTo>
                  <a:cubicBezTo>
                    <a:pt x="417" y="4084"/>
                    <a:pt x="489" y="3810"/>
                    <a:pt x="560" y="3560"/>
                  </a:cubicBezTo>
                  <a:cubicBezTo>
                    <a:pt x="620" y="3382"/>
                    <a:pt x="679" y="3215"/>
                    <a:pt x="834" y="3072"/>
                  </a:cubicBezTo>
                  <a:cubicBezTo>
                    <a:pt x="870" y="3025"/>
                    <a:pt x="905" y="2941"/>
                    <a:pt x="929" y="2870"/>
                  </a:cubicBezTo>
                  <a:cubicBezTo>
                    <a:pt x="953" y="2822"/>
                    <a:pt x="965" y="2786"/>
                    <a:pt x="989" y="2739"/>
                  </a:cubicBezTo>
                  <a:cubicBezTo>
                    <a:pt x="1143" y="2417"/>
                    <a:pt x="1846" y="1596"/>
                    <a:pt x="2120" y="1370"/>
                  </a:cubicBezTo>
                  <a:cubicBezTo>
                    <a:pt x="2227" y="1298"/>
                    <a:pt x="2346" y="1203"/>
                    <a:pt x="2453" y="1120"/>
                  </a:cubicBezTo>
                  <a:cubicBezTo>
                    <a:pt x="2679" y="929"/>
                    <a:pt x="2929" y="786"/>
                    <a:pt x="3227" y="691"/>
                  </a:cubicBezTo>
                  <a:cubicBezTo>
                    <a:pt x="3572" y="548"/>
                    <a:pt x="3929" y="429"/>
                    <a:pt x="4287" y="358"/>
                  </a:cubicBezTo>
                  <a:cubicBezTo>
                    <a:pt x="4358" y="346"/>
                    <a:pt x="4430" y="310"/>
                    <a:pt x="4489" y="298"/>
                  </a:cubicBezTo>
                  <a:cubicBezTo>
                    <a:pt x="4787" y="179"/>
                    <a:pt x="5084" y="60"/>
                    <a:pt x="5430" y="108"/>
                  </a:cubicBezTo>
                  <a:cubicBezTo>
                    <a:pt x="5739" y="0"/>
                    <a:pt x="6073" y="12"/>
                    <a:pt x="6382" y="36"/>
                  </a:cubicBezTo>
                  <a:cubicBezTo>
                    <a:pt x="6632" y="48"/>
                    <a:pt x="6870" y="72"/>
                    <a:pt x="7108" y="155"/>
                  </a:cubicBezTo>
                  <a:cubicBezTo>
                    <a:pt x="7501" y="274"/>
                    <a:pt x="7882" y="405"/>
                    <a:pt x="8251" y="584"/>
                  </a:cubicBezTo>
                  <a:cubicBezTo>
                    <a:pt x="8609" y="751"/>
                    <a:pt x="8954" y="953"/>
                    <a:pt x="9299" y="1143"/>
                  </a:cubicBezTo>
                  <a:cubicBezTo>
                    <a:pt x="9418" y="1227"/>
                    <a:pt x="9502" y="1310"/>
                    <a:pt x="9609" y="1405"/>
                  </a:cubicBezTo>
                  <a:cubicBezTo>
                    <a:pt x="9656" y="1429"/>
                    <a:pt x="9668" y="1477"/>
                    <a:pt x="9716" y="1501"/>
                  </a:cubicBezTo>
                  <a:cubicBezTo>
                    <a:pt x="10025" y="1715"/>
                    <a:pt x="10276" y="1977"/>
                    <a:pt x="10502" y="2275"/>
                  </a:cubicBezTo>
                  <a:cubicBezTo>
                    <a:pt x="10597" y="2417"/>
                    <a:pt x="10692" y="2536"/>
                    <a:pt x="10799" y="2667"/>
                  </a:cubicBezTo>
                  <a:cubicBezTo>
                    <a:pt x="10954" y="2858"/>
                    <a:pt x="11085" y="3037"/>
                    <a:pt x="11216" y="3227"/>
                  </a:cubicBezTo>
                  <a:cubicBezTo>
                    <a:pt x="11288" y="3334"/>
                    <a:pt x="11347" y="3441"/>
                    <a:pt x="11395" y="3560"/>
                  </a:cubicBezTo>
                  <a:cubicBezTo>
                    <a:pt x="11490" y="3799"/>
                    <a:pt x="11561" y="4049"/>
                    <a:pt x="11645" y="4299"/>
                  </a:cubicBezTo>
                  <a:cubicBezTo>
                    <a:pt x="11669" y="4334"/>
                    <a:pt x="11680" y="4382"/>
                    <a:pt x="11680" y="4406"/>
                  </a:cubicBezTo>
                  <a:cubicBezTo>
                    <a:pt x="11752" y="5013"/>
                    <a:pt x="11919" y="5632"/>
                    <a:pt x="11823" y="6251"/>
                  </a:cubicBezTo>
                  <a:cubicBezTo>
                    <a:pt x="11752" y="6823"/>
                    <a:pt x="11645" y="7382"/>
                    <a:pt x="11288" y="7859"/>
                  </a:cubicBezTo>
                  <a:cubicBezTo>
                    <a:pt x="11276" y="7870"/>
                    <a:pt x="11264" y="7906"/>
                    <a:pt x="11252" y="7918"/>
                  </a:cubicBezTo>
                  <a:cubicBezTo>
                    <a:pt x="11085" y="8287"/>
                    <a:pt x="10847" y="8609"/>
                    <a:pt x="10549" y="8871"/>
                  </a:cubicBezTo>
                  <a:cubicBezTo>
                    <a:pt x="10359" y="9061"/>
                    <a:pt x="10204" y="9287"/>
                    <a:pt x="10025" y="9490"/>
                  </a:cubicBezTo>
                  <a:cubicBezTo>
                    <a:pt x="9895" y="9644"/>
                    <a:pt x="9740" y="9775"/>
                    <a:pt x="9561" y="9871"/>
                  </a:cubicBezTo>
                  <a:lnTo>
                    <a:pt x="9347" y="10002"/>
                  </a:lnTo>
                  <a:cubicBezTo>
                    <a:pt x="9013" y="10252"/>
                    <a:pt x="8644" y="10430"/>
                    <a:pt x="8240" y="10537"/>
                  </a:cubicBezTo>
                  <a:cubicBezTo>
                    <a:pt x="8156" y="10561"/>
                    <a:pt x="8061" y="10585"/>
                    <a:pt x="8001" y="10645"/>
                  </a:cubicBezTo>
                  <a:cubicBezTo>
                    <a:pt x="7835" y="10787"/>
                    <a:pt x="7620" y="10811"/>
                    <a:pt x="7442" y="10895"/>
                  </a:cubicBezTo>
                  <a:cubicBezTo>
                    <a:pt x="7382" y="10918"/>
                    <a:pt x="7287" y="10907"/>
                    <a:pt x="7216" y="10907"/>
                  </a:cubicBezTo>
                  <a:cubicBezTo>
                    <a:pt x="6966" y="10930"/>
                    <a:pt x="6727" y="10930"/>
                    <a:pt x="6489" y="11002"/>
                  </a:cubicBezTo>
                  <a:cubicBezTo>
                    <a:pt x="6382" y="11026"/>
                    <a:pt x="6263" y="11026"/>
                    <a:pt x="6156" y="11049"/>
                  </a:cubicBezTo>
                  <a:lnTo>
                    <a:pt x="6049" y="11049"/>
                  </a:lnTo>
                  <a:cubicBezTo>
                    <a:pt x="5453" y="11085"/>
                    <a:pt x="4894" y="11014"/>
                    <a:pt x="4322" y="10835"/>
                  </a:cubicBezTo>
                  <a:cubicBezTo>
                    <a:pt x="3834" y="10668"/>
                    <a:pt x="3334" y="10537"/>
                    <a:pt x="2858" y="10299"/>
                  </a:cubicBezTo>
                  <a:cubicBezTo>
                    <a:pt x="2596" y="10168"/>
                    <a:pt x="2358" y="10002"/>
                    <a:pt x="2155" y="9823"/>
                  </a:cubicBezTo>
                  <a:cubicBezTo>
                    <a:pt x="1882" y="9597"/>
                    <a:pt x="1620" y="9383"/>
                    <a:pt x="1334" y="9168"/>
                  </a:cubicBezTo>
                  <a:cubicBezTo>
                    <a:pt x="1191" y="9061"/>
                    <a:pt x="1072" y="8942"/>
                    <a:pt x="1024" y="8763"/>
                  </a:cubicBezTo>
                  <a:cubicBezTo>
                    <a:pt x="989" y="8632"/>
                    <a:pt x="893" y="8525"/>
                    <a:pt x="786" y="8442"/>
                  </a:cubicBezTo>
                  <a:cubicBezTo>
                    <a:pt x="417" y="8085"/>
                    <a:pt x="215" y="7632"/>
                    <a:pt x="143" y="7132"/>
                  </a:cubicBezTo>
                  <a:lnTo>
                    <a:pt x="143" y="7061"/>
                  </a:lnTo>
                  <a:cubicBezTo>
                    <a:pt x="24" y="6704"/>
                    <a:pt x="72" y="6299"/>
                    <a:pt x="60" y="5787"/>
                  </a:cubicBezTo>
                  <a:close/>
                  <a:moveTo>
                    <a:pt x="5977" y="5656"/>
                  </a:moveTo>
                  <a:lnTo>
                    <a:pt x="5977" y="6644"/>
                  </a:lnTo>
                  <a:cubicBezTo>
                    <a:pt x="5977" y="6680"/>
                    <a:pt x="5977" y="6739"/>
                    <a:pt x="6013" y="6787"/>
                  </a:cubicBezTo>
                  <a:cubicBezTo>
                    <a:pt x="6096" y="6966"/>
                    <a:pt x="6085" y="7144"/>
                    <a:pt x="6085" y="7335"/>
                  </a:cubicBezTo>
                  <a:lnTo>
                    <a:pt x="6085" y="10014"/>
                  </a:lnTo>
                  <a:cubicBezTo>
                    <a:pt x="6085" y="10133"/>
                    <a:pt x="6061" y="10276"/>
                    <a:pt x="6132" y="10371"/>
                  </a:cubicBezTo>
                  <a:cubicBezTo>
                    <a:pt x="6227" y="10418"/>
                    <a:pt x="6323" y="10395"/>
                    <a:pt x="6430" y="10359"/>
                  </a:cubicBezTo>
                  <a:cubicBezTo>
                    <a:pt x="6537" y="10335"/>
                    <a:pt x="6656" y="10287"/>
                    <a:pt x="6751" y="10287"/>
                  </a:cubicBezTo>
                  <a:cubicBezTo>
                    <a:pt x="7132" y="10287"/>
                    <a:pt x="7454" y="10121"/>
                    <a:pt x="7728" y="10037"/>
                  </a:cubicBezTo>
                  <a:cubicBezTo>
                    <a:pt x="7823" y="9883"/>
                    <a:pt x="7906" y="9764"/>
                    <a:pt x="7990" y="9656"/>
                  </a:cubicBezTo>
                  <a:cubicBezTo>
                    <a:pt x="8168" y="9418"/>
                    <a:pt x="8347" y="9180"/>
                    <a:pt x="8466" y="8894"/>
                  </a:cubicBezTo>
                  <a:cubicBezTo>
                    <a:pt x="8537" y="8704"/>
                    <a:pt x="8621" y="8513"/>
                    <a:pt x="8704" y="8323"/>
                  </a:cubicBezTo>
                  <a:cubicBezTo>
                    <a:pt x="8775" y="8156"/>
                    <a:pt x="8823" y="8001"/>
                    <a:pt x="8823" y="7811"/>
                  </a:cubicBezTo>
                  <a:lnTo>
                    <a:pt x="8823" y="5954"/>
                  </a:lnTo>
                  <a:cubicBezTo>
                    <a:pt x="8823" y="5870"/>
                    <a:pt x="8811" y="5763"/>
                    <a:pt x="8799" y="5656"/>
                  </a:cubicBezTo>
                  <a:cubicBezTo>
                    <a:pt x="8716" y="5644"/>
                    <a:pt x="8656" y="5632"/>
                    <a:pt x="8597" y="5632"/>
                  </a:cubicBezTo>
                  <a:cubicBezTo>
                    <a:pt x="7918" y="5584"/>
                    <a:pt x="6323" y="5608"/>
                    <a:pt x="5977" y="5656"/>
                  </a:cubicBezTo>
                  <a:close/>
                  <a:moveTo>
                    <a:pt x="2703" y="5751"/>
                  </a:moveTo>
                  <a:cubicBezTo>
                    <a:pt x="2656" y="6025"/>
                    <a:pt x="2656" y="6311"/>
                    <a:pt x="2703" y="6596"/>
                  </a:cubicBezTo>
                  <a:cubicBezTo>
                    <a:pt x="2763" y="6894"/>
                    <a:pt x="2858" y="7180"/>
                    <a:pt x="2882" y="7454"/>
                  </a:cubicBezTo>
                  <a:cubicBezTo>
                    <a:pt x="2917" y="7716"/>
                    <a:pt x="3001" y="7930"/>
                    <a:pt x="3120" y="8156"/>
                  </a:cubicBezTo>
                  <a:lnTo>
                    <a:pt x="3394" y="8692"/>
                  </a:lnTo>
                  <a:cubicBezTo>
                    <a:pt x="3477" y="8906"/>
                    <a:pt x="3620" y="9085"/>
                    <a:pt x="3775" y="9228"/>
                  </a:cubicBezTo>
                  <a:cubicBezTo>
                    <a:pt x="3870" y="9323"/>
                    <a:pt x="3953" y="9406"/>
                    <a:pt x="4013" y="9514"/>
                  </a:cubicBezTo>
                  <a:cubicBezTo>
                    <a:pt x="4120" y="9692"/>
                    <a:pt x="4251" y="9823"/>
                    <a:pt x="4430" y="9930"/>
                  </a:cubicBezTo>
                  <a:cubicBezTo>
                    <a:pt x="4489" y="9954"/>
                    <a:pt x="4537" y="9990"/>
                    <a:pt x="4584" y="10049"/>
                  </a:cubicBezTo>
                  <a:cubicBezTo>
                    <a:pt x="4775" y="10299"/>
                    <a:pt x="5061" y="10347"/>
                    <a:pt x="5346" y="10395"/>
                  </a:cubicBezTo>
                  <a:cubicBezTo>
                    <a:pt x="5406" y="10406"/>
                    <a:pt x="5465" y="10371"/>
                    <a:pt x="5501" y="10359"/>
                  </a:cubicBezTo>
                  <a:cubicBezTo>
                    <a:pt x="5525" y="10299"/>
                    <a:pt x="5537" y="10276"/>
                    <a:pt x="5537" y="10228"/>
                  </a:cubicBezTo>
                  <a:cubicBezTo>
                    <a:pt x="5537" y="9240"/>
                    <a:pt x="5537" y="8263"/>
                    <a:pt x="5525" y="7275"/>
                  </a:cubicBezTo>
                  <a:cubicBezTo>
                    <a:pt x="5525" y="7192"/>
                    <a:pt x="5525" y="7097"/>
                    <a:pt x="5477" y="7025"/>
                  </a:cubicBezTo>
                  <a:cubicBezTo>
                    <a:pt x="5406" y="6858"/>
                    <a:pt x="5406" y="6680"/>
                    <a:pt x="5406" y="6525"/>
                  </a:cubicBezTo>
                  <a:lnTo>
                    <a:pt x="5406" y="5846"/>
                  </a:lnTo>
                  <a:cubicBezTo>
                    <a:pt x="5406" y="5775"/>
                    <a:pt x="5370" y="5715"/>
                    <a:pt x="5358" y="5632"/>
                  </a:cubicBezTo>
                  <a:lnTo>
                    <a:pt x="4965" y="5632"/>
                  </a:lnTo>
                  <a:lnTo>
                    <a:pt x="3584" y="5632"/>
                  </a:lnTo>
                  <a:cubicBezTo>
                    <a:pt x="3298" y="5596"/>
                    <a:pt x="3001" y="5644"/>
                    <a:pt x="2703" y="5751"/>
                  </a:cubicBezTo>
                  <a:close/>
                  <a:moveTo>
                    <a:pt x="5965" y="572"/>
                  </a:moveTo>
                  <a:cubicBezTo>
                    <a:pt x="5954" y="631"/>
                    <a:pt x="5918" y="643"/>
                    <a:pt x="5942" y="667"/>
                  </a:cubicBezTo>
                  <a:cubicBezTo>
                    <a:pt x="5954" y="2084"/>
                    <a:pt x="5965" y="3501"/>
                    <a:pt x="6001" y="4930"/>
                  </a:cubicBezTo>
                  <a:cubicBezTo>
                    <a:pt x="6001" y="4953"/>
                    <a:pt x="6013" y="5001"/>
                    <a:pt x="6025" y="5037"/>
                  </a:cubicBezTo>
                  <a:cubicBezTo>
                    <a:pt x="6025" y="5049"/>
                    <a:pt x="6037" y="5049"/>
                    <a:pt x="6061" y="5072"/>
                  </a:cubicBezTo>
                  <a:cubicBezTo>
                    <a:pt x="6108" y="5072"/>
                    <a:pt x="6192" y="5108"/>
                    <a:pt x="6263" y="5108"/>
                  </a:cubicBezTo>
                  <a:lnTo>
                    <a:pt x="8501" y="5108"/>
                  </a:lnTo>
                  <a:cubicBezTo>
                    <a:pt x="8573" y="5108"/>
                    <a:pt x="8632" y="5072"/>
                    <a:pt x="8740" y="5061"/>
                  </a:cubicBezTo>
                  <a:cubicBezTo>
                    <a:pt x="8680" y="4656"/>
                    <a:pt x="8775" y="4263"/>
                    <a:pt x="8644" y="3870"/>
                  </a:cubicBezTo>
                  <a:cubicBezTo>
                    <a:pt x="8632" y="3810"/>
                    <a:pt x="8632" y="3751"/>
                    <a:pt x="8632" y="3691"/>
                  </a:cubicBezTo>
                  <a:cubicBezTo>
                    <a:pt x="8597" y="3513"/>
                    <a:pt x="8597" y="3346"/>
                    <a:pt x="8549" y="3167"/>
                  </a:cubicBezTo>
                  <a:cubicBezTo>
                    <a:pt x="8454" y="2798"/>
                    <a:pt x="8335" y="2441"/>
                    <a:pt x="8204" y="2072"/>
                  </a:cubicBezTo>
                  <a:cubicBezTo>
                    <a:pt x="8168" y="1977"/>
                    <a:pt x="8109" y="1894"/>
                    <a:pt x="8061" y="1798"/>
                  </a:cubicBezTo>
                  <a:cubicBezTo>
                    <a:pt x="7966" y="1608"/>
                    <a:pt x="7847" y="1417"/>
                    <a:pt x="7739" y="1203"/>
                  </a:cubicBezTo>
                  <a:cubicBezTo>
                    <a:pt x="7644" y="1012"/>
                    <a:pt x="7513" y="881"/>
                    <a:pt x="7311" y="822"/>
                  </a:cubicBezTo>
                  <a:cubicBezTo>
                    <a:pt x="7013" y="727"/>
                    <a:pt x="6716" y="643"/>
                    <a:pt x="6418" y="584"/>
                  </a:cubicBezTo>
                  <a:cubicBezTo>
                    <a:pt x="6251" y="536"/>
                    <a:pt x="6120" y="572"/>
                    <a:pt x="5965" y="572"/>
                  </a:cubicBezTo>
                  <a:close/>
                  <a:moveTo>
                    <a:pt x="5382" y="5072"/>
                  </a:moveTo>
                  <a:cubicBezTo>
                    <a:pt x="5406" y="3608"/>
                    <a:pt x="5430" y="2155"/>
                    <a:pt x="5442" y="715"/>
                  </a:cubicBezTo>
                  <a:cubicBezTo>
                    <a:pt x="5442" y="703"/>
                    <a:pt x="5430" y="703"/>
                    <a:pt x="5430" y="691"/>
                  </a:cubicBezTo>
                  <a:cubicBezTo>
                    <a:pt x="5430" y="667"/>
                    <a:pt x="5418" y="667"/>
                    <a:pt x="5394" y="643"/>
                  </a:cubicBezTo>
                  <a:cubicBezTo>
                    <a:pt x="5275" y="631"/>
                    <a:pt x="5144" y="631"/>
                    <a:pt x="5013" y="667"/>
                  </a:cubicBezTo>
                  <a:cubicBezTo>
                    <a:pt x="4918" y="703"/>
                    <a:pt x="4846" y="715"/>
                    <a:pt x="4763" y="727"/>
                  </a:cubicBezTo>
                  <a:cubicBezTo>
                    <a:pt x="4310" y="822"/>
                    <a:pt x="3953" y="1048"/>
                    <a:pt x="3668" y="1405"/>
                  </a:cubicBezTo>
                  <a:cubicBezTo>
                    <a:pt x="3584" y="1524"/>
                    <a:pt x="3489" y="1643"/>
                    <a:pt x="3394" y="1739"/>
                  </a:cubicBezTo>
                  <a:cubicBezTo>
                    <a:pt x="3227" y="1953"/>
                    <a:pt x="3072" y="2155"/>
                    <a:pt x="3096" y="2441"/>
                  </a:cubicBezTo>
                  <a:cubicBezTo>
                    <a:pt x="3096" y="2513"/>
                    <a:pt x="3096" y="2608"/>
                    <a:pt x="3048" y="2644"/>
                  </a:cubicBezTo>
                  <a:cubicBezTo>
                    <a:pt x="2858" y="2941"/>
                    <a:pt x="2882" y="3287"/>
                    <a:pt x="2798" y="3620"/>
                  </a:cubicBezTo>
                  <a:cubicBezTo>
                    <a:pt x="2715" y="3929"/>
                    <a:pt x="2703" y="4263"/>
                    <a:pt x="2679" y="4572"/>
                  </a:cubicBezTo>
                  <a:cubicBezTo>
                    <a:pt x="2656" y="4763"/>
                    <a:pt x="2632" y="4953"/>
                    <a:pt x="2703" y="5168"/>
                  </a:cubicBezTo>
                  <a:cubicBezTo>
                    <a:pt x="3596" y="5013"/>
                    <a:pt x="4477" y="5156"/>
                    <a:pt x="5382" y="5072"/>
                  </a:cubicBezTo>
                  <a:close/>
                  <a:moveTo>
                    <a:pt x="8644" y="9692"/>
                  </a:moveTo>
                  <a:cubicBezTo>
                    <a:pt x="8871" y="9537"/>
                    <a:pt x="9037" y="9418"/>
                    <a:pt x="9216" y="9335"/>
                  </a:cubicBezTo>
                  <a:cubicBezTo>
                    <a:pt x="9418" y="9228"/>
                    <a:pt x="9597" y="9061"/>
                    <a:pt x="9752" y="8882"/>
                  </a:cubicBezTo>
                  <a:cubicBezTo>
                    <a:pt x="9966" y="8609"/>
                    <a:pt x="10192" y="8323"/>
                    <a:pt x="10442" y="8073"/>
                  </a:cubicBezTo>
                  <a:cubicBezTo>
                    <a:pt x="10490" y="8025"/>
                    <a:pt x="10526" y="7966"/>
                    <a:pt x="10549" y="7906"/>
                  </a:cubicBezTo>
                  <a:cubicBezTo>
                    <a:pt x="10657" y="7728"/>
                    <a:pt x="10764" y="7561"/>
                    <a:pt x="10847" y="7382"/>
                  </a:cubicBezTo>
                  <a:cubicBezTo>
                    <a:pt x="10942" y="7192"/>
                    <a:pt x="11026" y="7001"/>
                    <a:pt x="11085" y="6799"/>
                  </a:cubicBezTo>
                  <a:cubicBezTo>
                    <a:pt x="11133" y="6656"/>
                    <a:pt x="11157" y="6489"/>
                    <a:pt x="11192" y="6323"/>
                  </a:cubicBezTo>
                  <a:cubicBezTo>
                    <a:pt x="11240" y="6120"/>
                    <a:pt x="11252" y="5930"/>
                    <a:pt x="11180" y="5704"/>
                  </a:cubicBezTo>
                  <a:cubicBezTo>
                    <a:pt x="10561" y="5668"/>
                    <a:pt x="9954" y="5715"/>
                    <a:pt x="9347" y="5668"/>
                  </a:cubicBezTo>
                  <a:cubicBezTo>
                    <a:pt x="9347" y="5823"/>
                    <a:pt x="9335" y="5942"/>
                    <a:pt x="9335" y="6061"/>
                  </a:cubicBezTo>
                  <a:lnTo>
                    <a:pt x="9335" y="7870"/>
                  </a:lnTo>
                  <a:cubicBezTo>
                    <a:pt x="9335" y="8025"/>
                    <a:pt x="9311" y="8168"/>
                    <a:pt x="9252" y="8311"/>
                  </a:cubicBezTo>
                  <a:cubicBezTo>
                    <a:pt x="9061" y="8763"/>
                    <a:pt x="8871" y="9204"/>
                    <a:pt x="8644" y="9692"/>
                  </a:cubicBezTo>
                  <a:close/>
                  <a:moveTo>
                    <a:pt x="11133" y="5168"/>
                  </a:moveTo>
                  <a:lnTo>
                    <a:pt x="11133" y="5001"/>
                  </a:lnTo>
                  <a:cubicBezTo>
                    <a:pt x="11133" y="4953"/>
                    <a:pt x="11121" y="4894"/>
                    <a:pt x="11121" y="4858"/>
                  </a:cubicBezTo>
                  <a:cubicBezTo>
                    <a:pt x="11073" y="4334"/>
                    <a:pt x="10954" y="3822"/>
                    <a:pt x="10585" y="3418"/>
                  </a:cubicBezTo>
                  <a:cubicBezTo>
                    <a:pt x="10561" y="3406"/>
                    <a:pt x="10549" y="3382"/>
                    <a:pt x="10537" y="3370"/>
                  </a:cubicBezTo>
                  <a:cubicBezTo>
                    <a:pt x="10192" y="2858"/>
                    <a:pt x="9847" y="2346"/>
                    <a:pt x="9359" y="2001"/>
                  </a:cubicBezTo>
                  <a:lnTo>
                    <a:pt x="9299" y="1941"/>
                  </a:lnTo>
                  <a:cubicBezTo>
                    <a:pt x="9073" y="1679"/>
                    <a:pt x="8775" y="1524"/>
                    <a:pt x="8478" y="1370"/>
                  </a:cubicBezTo>
                  <a:cubicBezTo>
                    <a:pt x="8442" y="1358"/>
                    <a:pt x="8394" y="1310"/>
                    <a:pt x="8359" y="1382"/>
                  </a:cubicBezTo>
                  <a:cubicBezTo>
                    <a:pt x="8454" y="1548"/>
                    <a:pt x="8561" y="1703"/>
                    <a:pt x="8632" y="1882"/>
                  </a:cubicBezTo>
                  <a:cubicBezTo>
                    <a:pt x="8799" y="2322"/>
                    <a:pt x="8930" y="2775"/>
                    <a:pt x="9061" y="3215"/>
                  </a:cubicBezTo>
                  <a:cubicBezTo>
                    <a:pt x="9109" y="3382"/>
                    <a:pt x="9073" y="3572"/>
                    <a:pt x="9133" y="3727"/>
                  </a:cubicBezTo>
                  <a:cubicBezTo>
                    <a:pt x="9240" y="4025"/>
                    <a:pt x="9240" y="4334"/>
                    <a:pt x="9228" y="4644"/>
                  </a:cubicBezTo>
                  <a:cubicBezTo>
                    <a:pt x="9228" y="5108"/>
                    <a:pt x="9347" y="5072"/>
                    <a:pt x="9692" y="5180"/>
                  </a:cubicBezTo>
                  <a:cubicBezTo>
                    <a:pt x="9752" y="5192"/>
                    <a:pt x="9811" y="5192"/>
                    <a:pt x="9871" y="5192"/>
                  </a:cubicBezTo>
                  <a:lnTo>
                    <a:pt x="10883" y="5192"/>
                  </a:lnTo>
                  <a:cubicBezTo>
                    <a:pt x="10954" y="5192"/>
                    <a:pt x="11038" y="5180"/>
                    <a:pt x="11133" y="5168"/>
                  </a:cubicBezTo>
                  <a:close/>
                  <a:moveTo>
                    <a:pt x="3596" y="9883"/>
                  </a:moveTo>
                  <a:cubicBezTo>
                    <a:pt x="3548" y="9692"/>
                    <a:pt x="3429" y="9621"/>
                    <a:pt x="3346" y="9514"/>
                  </a:cubicBezTo>
                  <a:cubicBezTo>
                    <a:pt x="3203" y="9359"/>
                    <a:pt x="3084" y="9192"/>
                    <a:pt x="2977" y="9002"/>
                  </a:cubicBezTo>
                  <a:cubicBezTo>
                    <a:pt x="2822" y="8704"/>
                    <a:pt x="2679" y="8406"/>
                    <a:pt x="2525" y="8097"/>
                  </a:cubicBezTo>
                  <a:cubicBezTo>
                    <a:pt x="2489" y="7990"/>
                    <a:pt x="2429" y="7894"/>
                    <a:pt x="2429" y="7787"/>
                  </a:cubicBezTo>
                  <a:cubicBezTo>
                    <a:pt x="2405" y="7466"/>
                    <a:pt x="2251" y="7192"/>
                    <a:pt x="2275" y="6870"/>
                  </a:cubicBezTo>
                  <a:cubicBezTo>
                    <a:pt x="2167" y="6620"/>
                    <a:pt x="2203" y="6370"/>
                    <a:pt x="2191" y="6096"/>
                  </a:cubicBezTo>
                  <a:cubicBezTo>
                    <a:pt x="2191" y="5977"/>
                    <a:pt x="2215" y="5846"/>
                    <a:pt x="2144" y="5727"/>
                  </a:cubicBezTo>
                  <a:cubicBezTo>
                    <a:pt x="1977" y="5680"/>
                    <a:pt x="1798" y="5668"/>
                    <a:pt x="1632" y="5715"/>
                  </a:cubicBezTo>
                  <a:cubicBezTo>
                    <a:pt x="1370" y="5799"/>
                    <a:pt x="1096" y="5787"/>
                    <a:pt x="834" y="5823"/>
                  </a:cubicBezTo>
                  <a:cubicBezTo>
                    <a:pt x="822" y="5823"/>
                    <a:pt x="786" y="5846"/>
                    <a:pt x="762" y="5882"/>
                  </a:cubicBezTo>
                  <a:cubicBezTo>
                    <a:pt x="727" y="6192"/>
                    <a:pt x="703" y="6501"/>
                    <a:pt x="822" y="6811"/>
                  </a:cubicBezTo>
                  <a:lnTo>
                    <a:pt x="858" y="6989"/>
                  </a:lnTo>
                  <a:cubicBezTo>
                    <a:pt x="893" y="7406"/>
                    <a:pt x="1072" y="7751"/>
                    <a:pt x="1370" y="8037"/>
                  </a:cubicBezTo>
                  <a:cubicBezTo>
                    <a:pt x="1501" y="8156"/>
                    <a:pt x="1620" y="8275"/>
                    <a:pt x="1667" y="8454"/>
                  </a:cubicBezTo>
                  <a:cubicBezTo>
                    <a:pt x="1691" y="8561"/>
                    <a:pt x="1763" y="8621"/>
                    <a:pt x="1846" y="8680"/>
                  </a:cubicBezTo>
                  <a:cubicBezTo>
                    <a:pt x="2144" y="8918"/>
                    <a:pt x="2441" y="9168"/>
                    <a:pt x="2739" y="9406"/>
                  </a:cubicBezTo>
                  <a:cubicBezTo>
                    <a:pt x="2977" y="9621"/>
                    <a:pt x="3239" y="9764"/>
                    <a:pt x="3596" y="9883"/>
                  </a:cubicBezTo>
                  <a:close/>
                  <a:moveTo>
                    <a:pt x="2167" y="5192"/>
                  </a:moveTo>
                  <a:cubicBezTo>
                    <a:pt x="2167" y="4930"/>
                    <a:pt x="2167" y="4703"/>
                    <a:pt x="2191" y="4477"/>
                  </a:cubicBezTo>
                  <a:cubicBezTo>
                    <a:pt x="2203" y="4263"/>
                    <a:pt x="2263" y="4037"/>
                    <a:pt x="2275" y="3810"/>
                  </a:cubicBezTo>
                  <a:cubicBezTo>
                    <a:pt x="2286" y="3620"/>
                    <a:pt x="2286" y="3441"/>
                    <a:pt x="2382" y="3263"/>
                  </a:cubicBezTo>
                  <a:cubicBezTo>
                    <a:pt x="2405" y="3203"/>
                    <a:pt x="2405" y="3144"/>
                    <a:pt x="2405" y="3084"/>
                  </a:cubicBezTo>
                  <a:cubicBezTo>
                    <a:pt x="2405" y="2929"/>
                    <a:pt x="2465" y="2798"/>
                    <a:pt x="2525" y="2667"/>
                  </a:cubicBezTo>
                  <a:cubicBezTo>
                    <a:pt x="2572" y="2560"/>
                    <a:pt x="2632" y="2453"/>
                    <a:pt x="2632" y="2346"/>
                  </a:cubicBezTo>
                  <a:cubicBezTo>
                    <a:pt x="2632" y="2155"/>
                    <a:pt x="2703" y="2001"/>
                    <a:pt x="2798" y="1834"/>
                  </a:cubicBezTo>
                  <a:cubicBezTo>
                    <a:pt x="2810" y="1798"/>
                    <a:pt x="2822" y="1751"/>
                    <a:pt x="2858" y="1655"/>
                  </a:cubicBezTo>
                  <a:cubicBezTo>
                    <a:pt x="2667" y="1786"/>
                    <a:pt x="2501" y="1858"/>
                    <a:pt x="2394" y="2001"/>
                  </a:cubicBezTo>
                  <a:cubicBezTo>
                    <a:pt x="2132" y="2310"/>
                    <a:pt x="1858" y="2620"/>
                    <a:pt x="1632" y="2941"/>
                  </a:cubicBezTo>
                  <a:cubicBezTo>
                    <a:pt x="1501" y="3156"/>
                    <a:pt x="1441" y="3406"/>
                    <a:pt x="1262" y="3584"/>
                  </a:cubicBezTo>
                  <a:cubicBezTo>
                    <a:pt x="1215" y="3632"/>
                    <a:pt x="1215" y="3691"/>
                    <a:pt x="1191" y="3751"/>
                  </a:cubicBezTo>
                  <a:cubicBezTo>
                    <a:pt x="1060" y="4168"/>
                    <a:pt x="905" y="4572"/>
                    <a:pt x="786" y="4989"/>
                  </a:cubicBezTo>
                  <a:cubicBezTo>
                    <a:pt x="762" y="5072"/>
                    <a:pt x="715" y="5168"/>
                    <a:pt x="786" y="5299"/>
                  </a:cubicBezTo>
                  <a:cubicBezTo>
                    <a:pt x="953" y="5311"/>
                    <a:pt x="1143" y="5346"/>
                    <a:pt x="1310" y="5275"/>
                  </a:cubicBezTo>
                  <a:cubicBezTo>
                    <a:pt x="1453" y="5192"/>
                    <a:pt x="1620" y="5180"/>
                    <a:pt x="1786" y="5192"/>
                  </a:cubicBezTo>
                  <a:cubicBezTo>
                    <a:pt x="1905" y="5215"/>
                    <a:pt x="2024" y="5192"/>
                    <a:pt x="2167" y="51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572;p49">
              <a:extLst>
                <a:ext uri="{FF2B5EF4-FFF2-40B4-BE49-F238E27FC236}">
                  <a16:creationId xmlns:a16="http://schemas.microsoft.com/office/drawing/2014/main" id="{C1276216-EBE7-7C32-351C-81FDC8BC6792}"/>
                </a:ext>
              </a:extLst>
            </p:cNvPr>
            <p:cNvSpPr/>
            <p:nvPr/>
          </p:nvSpPr>
          <p:spPr>
            <a:xfrm>
              <a:off x="1415950" y="22447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0704" y="5858"/>
                  </a:moveTo>
                  <a:cubicBezTo>
                    <a:pt x="10918" y="5763"/>
                    <a:pt x="11097" y="5692"/>
                    <a:pt x="11287" y="5620"/>
                  </a:cubicBezTo>
                  <a:cubicBezTo>
                    <a:pt x="11466" y="5549"/>
                    <a:pt x="11561" y="5370"/>
                    <a:pt x="11752" y="5335"/>
                  </a:cubicBezTo>
                  <a:cubicBezTo>
                    <a:pt x="11835" y="5394"/>
                    <a:pt x="11823" y="5465"/>
                    <a:pt x="11811" y="5549"/>
                  </a:cubicBezTo>
                  <a:cubicBezTo>
                    <a:pt x="11775" y="5763"/>
                    <a:pt x="11763" y="5989"/>
                    <a:pt x="11692" y="6204"/>
                  </a:cubicBezTo>
                  <a:cubicBezTo>
                    <a:pt x="11632" y="6382"/>
                    <a:pt x="11585" y="6549"/>
                    <a:pt x="11585" y="6739"/>
                  </a:cubicBezTo>
                  <a:cubicBezTo>
                    <a:pt x="11585" y="6799"/>
                    <a:pt x="11573" y="6859"/>
                    <a:pt x="11537" y="6918"/>
                  </a:cubicBezTo>
                  <a:cubicBezTo>
                    <a:pt x="11442" y="7156"/>
                    <a:pt x="11418" y="7394"/>
                    <a:pt x="11418" y="7644"/>
                  </a:cubicBezTo>
                  <a:cubicBezTo>
                    <a:pt x="11406" y="8037"/>
                    <a:pt x="11371" y="8430"/>
                    <a:pt x="11347" y="8811"/>
                  </a:cubicBezTo>
                  <a:cubicBezTo>
                    <a:pt x="11109" y="8871"/>
                    <a:pt x="11001" y="8668"/>
                    <a:pt x="10847" y="8597"/>
                  </a:cubicBezTo>
                  <a:cubicBezTo>
                    <a:pt x="10680" y="8513"/>
                    <a:pt x="10513" y="8418"/>
                    <a:pt x="10323" y="8311"/>
                  </a:cubicBezTo>
                  <a:cubicBezTo>
                    <a:pt x="10287" y="8240"/>
                    <a:pt x="10228" y="8144"/>
                    <a:pt x="10192" y="8037"/>
                  </a:cubicBezTo>
                  <a:cubicBezTo>
                    <a:pt x="9906" y="7942"/>
                    <a:pt x="9608" y="7823"/>
                    <a:pt x="9323" y="7716"/>
                  </a:cubicBezTo>
                  <a:cubicBezTo>
                    <a:pt x="9061" y="7609"/>
                    <a:pt x="8775" y="7490"/>
                    <a:pt x="8501" y="7394"/>
                  </a:cubicBezTo>
                  <a:cubicBezTo>
                    <a:pt x="8549" y="7240"/>
                    <a:pt x="8656" y="7168"/>
                    <a:pt x="8763" y="7109"/>
                  </a:cubicBezTo>
                  <a:cubicBezTo>
                    <a:pt x="8846" y="7049"/>
                    <a:pt x="8918" y="7001"/>
                    <a:pt x="9013" y="6942"/>
                  </a:cubicBezTo>
                  <a:cubicBezTo>
                    <a:pt x="9287" y="6739"/>
                    <a:pt x="9358" y="6442"/>
                    <a:pt x="9180" y="6144"/>
                  </a:cubicBezTo>
                  <a:cubicBezTo>
                    <a:pt x="9073" y="5942"/>
                    <a:pt x="8954" y="5751"/>
                    <a:pt x="8894" y="5549"/>
                  </a:cubicBezTo>
                  <a:cubicBezTo>
                    <a:pt x="8823" y="5323"/>
                    <a:pt x="8620" y="5192"/>
                    <a:pt x="8525" y="4989"/>
                  </a:cubicBezTo>
                  <a:cubicBezTo>
                    <a:pt x="8418" y="4811"/>
                    <a:pt x="8358" y="4608"/>
                    <a:pt x="8144" y="4501"/>
                  </a:cubicBezTo>
                  <a:cubicBezTo>
                    <a:pt x="8108" y="4477"/>
                    <a:pt x="8072" y="4418"/>
                    <a:pt x="8025" y="4370"/>
                  </a:cubicBezTo>
                  <a:cubicBezTo>
                    <a:pt x="7870" y="4156"/>
                    <a:pt x="7691" y="3965"/>
                    <a:pt x="7465" y="3846"/>
                  </a:cubicBezTo>
                  <a:cubicBezTo>
                    <a:pt x="7430" y="3834"/>
                    <a:pt x="7406" y="3799"/>
                    <a:pt x="7370" y="3787"/>
                  </a:cubicBezTo>
                  <a:cubicBezTo>
                    <a:pt x="7025" y="3525"/>
                    <a:pt x="6715" y="3227"/>
                    <a:pt x="6358" y="2989"/>
                  </a:cubicBezTo>
                  <a:cubicBezTo>
                    <a:pt x="6120" y="2822"/>
                    <a:pt x="5870" y="2656"/>
                    <a:pt x="5584" y="2572"/>
                  </a:cubicBezTo>
                  <a:cubicBezTo>
                    <a:pt x="5382" y="2513"/>
                    <a:pt x="5191" y="2394"/>
                    <a:pt x="4977" y="2310"/>
                  </a:cubicBezTo>
                  <a:cubicBezTo>
                    <a:pt x="4608" y="2179"/>
                    <a:pt x="4215" y="2060"/>
                    <a:pt x="3846" y="1941"/>
                  </a:cubicBezTo>
                  <a:cubicBezTo>
                    <a:pt x="3774" y="1917"/>
                    <a:pt x="3691" y="1894"/>
                    <a:pt x="3631" y="1870"/>
                  </a:cubicBezTo>
                  <a:cubicBezTo>
                    <a:pt x="3500" y="1810"/>
                    <a:pt x="3358" y="1775"/>
                    <a:pt x="3203" y="1775"/>
                  </a:cubicBezTo>
                  <a:cubicBezTo>
                    <a:pt x="3012" y="1775"/>
                    <a:pt x="2834" y="1775"/>
                    <a:pt x="2655" y="1703"/>
                  </a:cubicBezTo>
                  <a:cubicBezTo>
                    <a:pt x="2584" y="1679"/>
                    <a:pt x="2512" y="1679"/>
                    <a:pt x="2429" y="1679"/>
                  </a:cubicBezTo>
                  <a:cubicBezTo>
                    <a:pt x="1834" y="1656"/>
                    <a:pt x="1238" y="1644"/>
                    <a:pt x="643" y="1644"/>
                  </a:cubicBezTo>
                  <a:cubicBezTo>
                    <a:pt x="512" y="1644"/>
                    <a:pt x="381" y="1644"/>
                    <a:pt x="262" y="1632"/>
                  </a:cubicBezTo>
                  <a:cubicBezTo>
                    <a:pt x="0" y="1298"/>
                    <a:pt x="0" y="941"/>
                    <a:pt x="24" y="572"/>
                  </a:cubicBezTo>
                  <a:cubicBezTo>
                    <a:pt x="36" y="322"/>
                    <a:pt x="333" y="72"/>
                    <a:pt x="619" y="36"/>
                  </a:cubicBezTo>
                  <a:cubicBezTo>
                    <a:pt x="762" y="24"/>
                    <a:pt x="917" y="24"/>
                    <a:pt x="1060" y="24"/>
                  </a:cubicBezTo>
                  <a:cubicBezTo>
                    <a:pt x="1476" y="24"/>
                    <a:pt x="1905" y="1"/>
                    <a:pt x="2322" y="24"/>
                  </a:cubicBezTo>
                  <a:cubicBezTo>
                    <a:pt x="2608" y="36"/>
                    <a:pt x="2893" y="84"/>
                    <a:pt x="3179" y="108"/>
                  </a:cubicBezTo>
                  <a:cubicBezTo>
                    <a:pt x="3393" y="143"/>
                    <a:pt x="3608" y="251"/>
                    <a:pt x="3834" y="167"/>
                  </a:cubicBezTo>
                  <a:cubicBezTo>
                    <a:pt x="4322" y="346"/>
                    <a:pt x="4870" y="251"/>
                    <a:pt x="5346" y="489"/>
                  </a:cubicBezTo>
                  <a:cubicBezTo>
                    <a:pt x="5596" y="608"/>
                    <a:pt x="5870" y="703"/>
                    <a:pt x="6120" y="846"/>
                  </a:cubicBezTo>
                  <a:cubicBezTo>
                    <a:pt x="6191" y="870"/>
                    <a:pt x="6251" y="941"/>
                    <a:pt x="6334" y="989"/>
                  </a:cubicBezTo>
                  <a:cubicBezTo>
                    <a:pt x="6429" y="1084"/>
                    <a:pt x="6548" y="1144"/>
                    <a:pt x="6691" y="1167"/>
                  </a:cubicBezTo>
                  <a:cubicBezTo>
                    <a:pt x="6763" y="1179"/>
                    <a:pt x="6846" y="1239"/>
                    <a:pt x="6906" y="1286"/>
                  </a:cubicBezTo>
                  <a:cubicBezTo>
                    <a:pt x="7144" y="1465"/>
                    <a:pt x="7370" y="1679"/>
                    <a:pt x="7596" y="1858"/>
                  </a:cubicBezTo>
                  <a:cubicBezTo>
                    <a:pt x="7703" y="1941"/>
                    <a:pt x="7799" y="2013"/>
                    <a:pt x="7882" y="2156"/>
                  </a:cubicBezTo>
                  <a:cubicBezTo>
                    <a:pt x="7918" y="2227"/>
                    <a:pt x="7977" y="2298"/>
                    <a:pt x="8061" y="2334"/>
                  </a:cubicBezTo>
                  <a:cubicBezTo>
                    <a:pt x="8215" y="2418"/>
                    <a:pt x="8334" y="2548"/>
                    <a:pt x="8442" y="2715"/>
                  </a:cubicBezTo>
                  <a:cubicBezTo>
                    <a:pt x="8501" y="2810"/>
                    <a:pt x="8573" y="2894"/>
                    <a:pt x="8656" y="2965"/>
                  </a:cubicBezTo>
                  <a:cubicBezTo>
                    <a:pt x="8727" y="3060"/>
                    <a:pt x="8787" y="3144"/>
                    <a:pt x="8858" y="3227"/>
                  </a:cubicBezTo>
                  <a:cubicBezTo>
                    <a:pt x="8930" y="3310"/>
                    <a:pt x="8989" y="3406"/>
                    <a:pt x="9085" y="3465"/>
                  </a:cubicBezTo>
                  <a:cubicBezTo>
                    <a:pt x="9227" y="3561"/>
                    <a:pt x="9335" y="3703"/>
                    <a:pt x="9442" y="3834"/>
                  </a:cubicBezTo>
                  <a:cubicBezTo>
                    <a:pt x="9727" y="4192"/>
                    <a:pt x="9870" y="4608"/>
                    <a:pt x="10120" y="4977"/>
                  </a:cubicBezTo>
                  <a:cubicBezTo>
                    <a:pt x="10335" y="5251"/>
                    <a:pt x="10501" y="5525"/>
                    <a:pt x="10704" y="58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573;p49">
              <a:extLst>
                <a:ext uri="{FF2B5EF4-FFF2-40B4-BE49-F238E27FC236}">
                  <a16:creationId xmlns:a16="http://schemas.microsoft.com/office/drawing/2014/main" id="{76F3636A-DBCF-E242-4C7A-AE88CBED98E3}"/>
                </a:ext>
              </a:extLst>
            </p:cNvPr>
            <p:cNvSpPr/>
            <p:nvPr/>
          </p:nvSpPr>
          <p:spPr>
            <a:xfrm>
              <a:off x="1400750" y="2233150"/>
              <a:ext cx="320900" cy="251825"/>
            </a:xfrm>
            <a:custGeom>
              <a:avLst/>
              <a:gdLst/>
              <a:ahLst/>
              <a:cxnLst/>
              <a:rect l="l" t="t" r="r" b="b"/>
              <a:pathLst>
                <a:path w="12836" h="10073" extrusionOk="0">
                  <a:moveTo>
                    <a:pt x="513" y="2560"/>
                  </a:moveTo>
                  <a:cubicBezTo>
                    <a:pt x="275" y="2346"/>
                    <a:pt x="275" y="2048"/>
                    <a:pt x="191" y="1786"/>
                  </a:cubicBezTo>
                  <a:cubicBezTo>
                    <a:pt x="120" y="1500"/>
                    <a:pt x="72" y="1203"/>
                    <a:pt x="37" y="905"/>
                  </a:cubicBezTo>
                  <a:cubicBezTo>
                    <a:pt x="13" y="798"/>
                    <a:pt x="13" y="679"/>
                    <a:pt x="1" y="596"/>
                  </a:cubicBezTo>
                  <a:cubicBezTo>
                    <a:pt x="168" y="417"/>
                    <a:pt x="334" y="274"/>
                    <a:pt x="549" y="203"/>
                  </a:cubicBezTo>
                  <a:cubicBezTo>
                    <a:pt x="703" y="155"/>
                    <a:pt x="834" y="119"/>
                    <a:pt x="989" y="119"/>
                  </a:cubicBezTo>
                  <a:cubicBezTo>
                    <a:pt x="1168" y="119"/>
                    <a:pt x="1358" y="119"/>
                    <a:pt x="1537" y="36"/>
                  </a:cubicBezTo>
                  <a:cubicBezTo>
                    <a:pt x="1620" y="0"/>
                    <a:pt x="1727" y="12"/>
                    <a:pt x="1834" y="12"/>
                  </a:cubicBezTo>
                  <a:cubicBezTo>
                    <a:pt x="2454" y="12"/>
                    <a:pt x="3073" y="12"/>
                    <a:pt x="3692" y="24"/>
                  </a:cubicBezTo>
                  <a:cubicBezTo>
                    <a:pt x="4049" y="36"/>
                    <a:pt x="4406" y="119"/>
                    <a:pt x="4751" y="238"/>
                  </a:cubicBezTo>
                  <a:cubicBezTo>
                    <a:pt x="4870" y="274"/>
                    <a:pt x="4990" y="322"/>
                    <a:pt x="5109" y="310"/>
                  </a:cubicBezTo>
                  <a:cubicBezTo>
                    <a:pt x="5573" y="262"/>
                    <a:pt x="5954" y="441"/>
                    <a:pt x="6359" y="607"/>
                  </a:cubicBezTo>
                  <a:cubicBezTo>
                    <a:pt x="6537" y="679"/>
                    <a:pt x="6704" y="750"/>
                    <a:pt x="6859" y="834"/>
                  </a:cubicBezTo>
                  <a:cubicBezTo>
                    <a:pt x="6906" y="846"/>
                    <a:pt x="6966" y="857"/>
                    <a:pt x="7002" y="893"/>
                  </a:cubicBezTo>
                  <a:cubicBezTo>
                    <a:pt x="7299" y="1191"/>
                    <a:pt x="7740" y="1274"/>
                    <a:pt x="8014" y="1631"/>
                  </a:cubicBezTo>
                  <a:cubicBezTo>
                    <a:pt x="8049" y="1691"/>
                    <a:pt x="8133" y="1727"/>
                    <a:pt x="8192" y="1762"/>
                  </a:cubicBezTo>
                  <a:cubicBezTo>
                    <a:pt x="8430" y="1929"/>
                    <a:pt x="8692" y="2084"/>
                    <a:pt x="8871" y="2334"/>
                  </a:cubicBezTo>
                  <a:cubicBezTo>
                    <a:pt x="8966" y="2453"/>
                    <a:pt x="9109" y="2512"/>
                    <a:pt x="9216" y="2608"/>
                  </a:cubicBezTo>
                  <a:cubicBezTo>
                    <a:pt x="9419" y="2846"/>
                    <a:pt x="9621" y="3108"/>
                    <a:pt x="9823" y="3358"/>
                  </a:cubicBezTo>
                  <a:cubicBezTo>
                    <a:pt x="9883" y="3429"/>
                    <a:pt x="9954" y="3501"/>
                    <a:pt x="10038" y="3560"/>
                  </a:cubicBezTo>
                  <a:cubicBezTo>
                    <a:pt x="10193" y="3679"/>
                    <a:pt x="10335" y="3822"/>
                    <a:pt x="10431" y="4001"/>
                  </a:cubicBezTo>
                  <a:cubicBezTo>
                    <a:pt x="10478" y="4072"/>
                    <a:pt x="10538" y="4132"/>
                    <a:pt x="10585" y="4203"/>
                  </a:cubicBezTo>
                  <a:cubicBezTo>
                    <a:pt x="10788" y="4536"/>
                    <a:pt x="11002" y="4846"/>
                    <a:pt x="11169" y="5191"/>
                  </a:cubicBezTo>
                  <a:cubicBezTo>
                    <a:pt x="11252" y="5346"/>
                    <a:pt x="11288" y="5525"/>
                    <a:pt x="11347" y="5703"/>
                  </a:cubicBezTo>
                  <a:cubicBezTo>
                    <a:pt x="11526" y="5691"/>
                    <a:pt x="11657" y="5644"/>
                    <a:pt x="11764" y="5548"/>
                  </a:cubicBezTo>
                  <a:cubicBezTo>
                    <a:pt x="11943" y="5346"/>
                    <a:pt x="12205" y="5275"/>
                    <a:pt x="12431" y="5156"/>
                  </a:cubicBezTo>
                  <a:cubicBezTo>
                    <a:pt x="12479" y="5132"/>
                    <a:pt x="12550" y="5132"/>
                    <a:pt x="12610" y="5132"/>
                  </a:cubicBezTo>
                  <a:cubicBezTo>
                    <a:pt x="12717" y="5132"/>
                    <a:pt x="12788" y="5203"/>
                    <a:pt x="12800" y="5322"/>
                  </a:cubicBezTo>
                  <a:cubicBezTo>
                    <a:pt x="12812" y="5572"/>
                    <a:pt x="12836" y="5846"/>
                    <a:pt x="12812" y="6096"/>
                  </a:cubicBezTo>
                  <a:cubicBezTo>
                    <a:pt x="12800" y="6346"/>
                    <a:pt x="12741" y="6596"/>
                    <a:pt x="12693" y="6858"/>
                  </a:cubicBezTo>
                  <a:cubicBezTo>
                    <a:pt x="12681" y="6930"/>
                    <a:pt x="12657" y="7001"/>
                    <a:pt x="12657" y="7072"/>
                  </a:cubicBezTo>
                  <a:cubicBezTo>
                    <a:pt x="12681" y="7418"/>
                    <a:pt x="12610" y="7751"/>
                    <a:pt x="12562" y="8073"/>
                  </a:cubicBezTo>
                  <a:cubicBezTo>
                    <a:pt x="12550" y="8204"/>
                    <a:pt x="12538" y="8346"/>
                    <a:pt x="12490" y="8477"/>
                  </a:cubicBezTo>
                  <a:cubicBezTo>
                    <a:pt x="12443" y="8585"/>
                    <a:pt x="12455" y="8704"/>
                    <a:pt x="12443" y="8799"/>
                  </a:cubicBezTo>
                  <a:cubicBezTo>
                    <a:pt x="12431" y="9061"/>
                    <a:pt x="12431" y="9299"/>
                    <a:pt x="12431" y="9549"/>
                  </a:cubicBezTo>
                  <a:cubicBezTo>
                    <a:pt x="12431" y="9668"/>
                    <a:pt x="12383" y="9775"/>
                    <a:pt x="12312" y="9859"/>
                  </a:cubicBezTo>
                  <a:cubicBezTo>
                    <a:pt x="12157" y="10037"/>
                    <a:pt x="11967" y="10073"/>
                    <a:pt x="11788" y="9930"/>
                  </a:cubicBezTo>
                  <a:cubicBezTo>
                    <a:pt x="11705" y="9870"/>
                    <a:pt x="11609" y="9799"/>
                    <a:pt x="11490" y="9787"/>
                  </a:cubicBezTo>
                  <a:cubicBezTo>
                    <a:pt x="11419" y="9775"/>
                    <a:pt x="11347" y="9728"/>
                    <a:pt x="11300" y="9680"/>
                  </a:cubicBezTo>
                  <a:cubicBezTo>
                    <a:pt x="11169" y="9537"/>
                    <a:pt x="10990" y="9442"/>
                    <a:pt x="10812" y="9335"/>
                  </a:cubicBezTo>
                  <a:cubicBezTo>
                    <a:pt x="10752" y="9299"/>
                    <a:pt x="10657" y="9275"/>
                    <a:pt x="10609" y="9216"/>
                  </a:cubicBezTo>
                  <a:cubicBezTo>
                    <a:pt x="10466" y="9013"/>
                    <a:pt x="10240" y="8942"/>
                    <a:pt x="10014" y="8847"/>
                  </a:cubicBezTo>
                  <a:cubicBezTo>
                    <a:pt x="9681" y="8716"/>
                    <a:pt x="9347" y="8525"/>
                    <a:pt x="8978" y="8442"/>
                  </a:cubicBezTo>
                  <a:cubicBezTo>
                    <a:pt x="8788" y="8406"/>
                    <a:pt x="8609" y="8263"/>
                    <a:pt x="8407" y="8168"/>
                  </a:cubicBezTo>
                  <a:cubicBezTo>
                    <a:pt x="8311" y="8108"/>
                    <a:pt x="8276" y="7930"/>
                    <a:pt x="8347" y="7787"/>
                  </a:cubicBezTo>
                  <a:cubicBezTo>
                    <a:pt x="8442" y="7644"/>
                    <a:pt x="8550" y="7513"/>
                    <a:pt x="8669" y="7370"/>
                  </a:cubicBezTo>
                  <a:cubicBezTo>
                    <a:pt x="8764" y="7251"/>
                    <a:pt x="8883" y="7156"/>
                    <a:pt x="9061" y="7120"/>
                  </a:cubicBezTo>
                  <a:cubicBezTo>
                    <a:pt x="9145" y="7108"/>
                    <a:pt x="9204" y="7049"/>
                    <a:pt x="9276" y="7001"/>
                  </a:cubicBezTo>
                  <a:cubicBezTo>
                    <a:pt x="9240" y="6930"/>
                    <a:pt x="9216" y="6870"/>
                    <a:pt x="9181" y="6811"/>
                  </a:cubicBezTo>
                  <a:cubicBezTo>
                    <a:pt x="9109" y="6644"/>
                    <a:pt x="9026" y="6501"/>
                    <a:pt x="8966" y="6334"/>
                  </a:cubicBezTo>
                  <a:cubicBezTo>
                    <a:pt x="8907" y="6180"/>
                    <a:pt x="8847" y="6037"/>
                    <a:pt x="8728" y="5918"/>
                  </a:cubicBezTo>
                  <a:cubicBezTo>
                    <a:pt x="8669" y="5858"/>
                    <a:pt x="8621" y="5787"/>
                    <a:pt x="8585" y="5691"/>
                  </a:cubicBezTo>
                  <a:cubicBezTo>
                    <a:pt x="8526" y="5560"/>
                    <a:pt x="8442" y="5441"/>
                    <a:pt x="8311" y="5346"/>
                  </a:cubicBezTo>
                  <a:cubicBezTo>
                    <a:pt x="8228" y="5310"/>
                    <a:pt x="8204" y="5215"/>
                    <a:pt x="8145" y="5156"/>
                  </a:cubicBezTo>
                  <a:cubicBezTo>
                    <a:pt x="8073" y="5072"/>
                    <a:pt x="8014" y="4965"/>
                    <a:pt x="7918" y="4906"/>
                  </a:cubicBezTo>
                  <a:cubicBezTo>
                    <a:pt x="7668" y="4727"/>
                    <a:pt x="7442" y="4513"/>
                    <a:pt x="7204" y="4310"/>
                  </a:cubicBezTo>
                  <a:cubicBezTo>
                    <a:pt x="7014" y="4144"/>
                    <a:pt x="6823" y="4013"/>
                    <a:pt x="6609" y="3882"/>
                  </a:cubicBezTo>
                  <a:cubicBezTo>
                    <a:pt x="6418" y="3739"/>
                    <a:pt x="6204" y="3644"/>
                    <a:pt x="6013" y="3489"/>
                  </a:cubicBezTo>
                  <a:cubicBezTo>
                    <a:pt x="5775" y="3310"/>
                    <a:pt x="5490" y="3203"/>
                    <a:pt x="5216" y="3108"/>
                  </a:cubicBezTo>
                  <a:cubicBezTo>
                    <a:pt x="4775" y="2953"/>
                    <a:pt x="4335" y="2822"/>
                    <a:pt x="3906" y="2667"/>
                  </a:cubicBezTo>
                  <a:cubicBezTo>
                    <a:pt x="3882" y="2667"/>
                    <a:pt x="3870" y="2655"/>
                    <a:pt x="3870" y="2655"/>
                  </a:cubicBezTo>
                  <a:cubicBezTo>
                    <a:pt x="3251" y="2631"/>
                    <a:pt x="2620" y="2453"/>
                    <a:pt x="1977" y="2524"/>
                  </a:cubicBezTo>
                  <a:cubicBezTo>
                    <a:pt x="1489" y="2584"/>
                    <a:pt x="989" y="2536"/>
                    <a:pt x="489" y="2572"/>
                  </a:cubicBezTo>
                  <a:cubicBezTo>
                    <a:pt x="560" y="2572"/>
                    <a:pt x="537" y="2572"/>
                    <a:pt x="513" y="2560"/>
                  </a:cubicBezTo>
                  <a:close/>
                  <a:moveTo>
                    <a:pt x="11312" y="6322"/>
                  </a:moveTo>
                  <a:cubicBezTo>
                    <a:pt x="11109" y="5989"/>
                    <a:pt x="10943" y="5715"/>
                    <a:pt x="10752" y="5441"/>
                  </a:cubicBezTo>
                  <a:cubicBezTo>
                    <a:pt x="10502" y="5072"/>
                    <a:pt x="10347" y="4656"/>
                    <a:pt x="10062" y="4298"/>
                  </a:cubicBezTo>
                  <a:cubicBezTo>
                    <a:pt x="9966" y="4167"/>
                    <a:pt x="9859" y="4025"/>
                    <a:pt x="9704" y="3929"/>
                  </a:cubicBezTo>
                  <a:cubicBezTo>
                    <a:pt x="9621" y="3870"/>
                    <a:pt x="9550" y="3774"/>
                    <a:pt x="9490" y="3691"/>
                  </a:cubicBezTo>
                  <a:cubicBezTo>
                    <a:pt x="9407" y="3596"/>
                    <a:pt x="9347" y="3513"/>
                    <a:pt x="9276" y="3429"/>
                  </a:cubicBezTo>
                  <a:cubicBezTo>
                    <a:pt x="9204" y="3346"/>
                    <a:pt x="9133" y="3274"/>
                    <a:pt x="9073" y="3179"/>
                  </a:cubicBezTo>
                  <a:cubicBezTo>
                    <a:pt x="8978" y="3012"/>
                    <a:pt x="8847" y="2882"/>
                    <a:pt x="8680" y="2798"/>
                  </a:cubicBezTo>
                  <a:cubicBezTo>
                    <a:pt x="8609" y="2751"/>
                    <a:pt x="8550" y="2691"/>
                    <a:pt x="8502" y="2620"/>
                  </a:cubicBezTo>
                  <a:cubicBezTo>
                    <a:pt x="8430" y="2477"/>
                    <a:pt x="8323" y="2405"/>
                    <a:pt x="8216" y="2322"/>
                  </a:cubicBezTo>
                  <a:cubicBezTo>
                    <a:pt x="8002" y="2120"/>
                    <a:pt x="7764" y="1929"/>
                    <a:pt x="7537" y="1750"/>
                  </a:cubicBezTo>
                  <a:cubicBezTo>
                    <a:pt x="7478" y="1691"/>
                    <a:pt x="7383" y="1643"/>
                    <a:pt x="7311" y="1631"/>
                  </a:cubicBezTo>
                  <a:cubicBezTo>
                    <a:pt x="7168" y="1608"/>
                    <a:pt x="7061" y="1548"/>
                    <a:pt x="6954" y="1453"/>
                  </a:cubicBezTo>
                  <a:cubicBezTo>
                    <a:pt x="6895" y="1393"/>
                    <a:pt x="6823" y="1334"/>
                    <a:pt x="6752" y="1310"/>
                  </a:cubicBezTo>
                  <a:cubicBezTo>
                    <a:pt x="6490" y="1191"/>
                    <a:pt x="6228" y="1084"/>
                    <a:pt x="5978" y="953"/>
                  </a:cubicBezTo>
                  <a:cubicBezTo>
                    <a:pt x="5502" y="715"/>
                    <a:pt x="4942" y="810"/>
                    <a:pt x="4454" y="631"/>
                  </a:cubicBezTo>
                  <a:cubicBezTo>
                    <a:pt x="4228" y="691"/>
                    <a:pt x="4013" y="596"/>
                    <a:pt x="3799" y="572"/>
                  </a:cubicBezTo>
                  <a:cubicBezTo>
                    <a:pt x="3513" y="548"/>
                    <a:pt x="3239" y="500"/>
                    <a:pt x="2954" y="488"/>
                  </a:cubicBezTo>
                  <a:cubicBezTo>
                    <a:pt x="2537" y="476"/>
                    <a:pt x="2108" y="488"/>
                    <a:pt x="1692" y="488"/>
                  </a:cubicBezTo>
                  <a:cubicBezTo>
                    <a:pt x="1537" y="488"/>
                    <a:pt x="1394" y="488"/>
                    <a:pt x="1239" y="500"/>
                  </a:cubicBezTo>
                  <a:cubicBezTo>
                    <a:pt x="953" y="536"/>
                    <a:pt x="656" y="786"/>
                    <a:pt x="644" y="1036"/>
                  </a:cubicBezTo>
                  <a:cubicBezTo>
                    <a:pt x="632" y="1393"/>
                    <a:pt x="620" y="1750"/>
                    <a:pt x="882" y="2096"/>
                  </a:cubicBezTo>
                  <a:cubicBezTo>
                    <a:pt x="1001" y="2096"/>
                    <a:pt x="1132" y="2108"/>
                    <a:pt x="1275" y="2108"/>
                  </a:cubicBezTo>
                  <a:cubicBezTo>
                    <a:pt x="1870" y="2120"/>
                    <a:pt x="2465" y="2120"/>
                    <a:pt x="3061" y="2143"/>
                  </a:cubicBezTo>
                  <a:cubicBezTo>
                    <a:pt x="3132" y="2143"/>
                    <a:pt x="3204" y="2143"/>
                    <a:pt x="3275" y="2167"/>
                  </a:cubicBezTo>
                  <a:cubicBezTo>
                    <a:pt x="3454" y="2239"/>
                    <a:pt x="3632" y="2239"/>
                    <a:pt x="3835" y="2239"/>
                  </a:cubicBezTo>
                  <a:cubicBezTo>
                    <a:pt x="3978" y="2239"/>
                    <a:pt x="4132" y="2262"/>
                    <a:pt x="4263" y="2334"/>
                  </a:cubicBezTo>
                  <a:cubicBezTo>
                    <a:pt x="4323" y="2358"/>
                    <a:pt x="4394" y="2381"/>
                    <a:pt x="4466" y="2405"/>
                  </a:cubicBezTo>
                  <a:cubicBezTo>
                    <a:pt x="4847" y="2524"/>
                    <a:pt x="5228" y="2643"/>
                    <a:pt x="5597" y="2774"/>
                  </a:cubicBezTo>
                  <a:cubicBezTo>
                    <a:pt x="5811" y="2858"/>
                    <a:pt x="6002" y="2953"/>
                    <a:pt x="6216" y="3036"/>
                  </a:cubicBezTo>
                  <a:cubicBezTo>
                    <a:pt x="6490" y="3120"/>
                    <a:pt x="6752" y="3286"/>
                    <a:pt x="6990" y="3453"/>
                  </a:cubicBezTo>
                  <a:cubicBezTo>
                    <a:pt x="7347" y="3691"/>
                    <a:pt x="7668" y="3989"/>
                    <a:pt x="8002" y="4251"/>
                  </a:cubicBezTo>
                  <a:cubicBezTo>
                    <a:pt x="8026" y="4286"/>
                    <a:pt x="8061" y="4298"/>
                    <a:pt x="8085" y="4310"/>
                  </a:cubicBezTo>
                  <a:cubicBezTo>
                    <a:pt x="8323" y="4441"/>
                    <a:pt x="8502" y="4620"/>
                    <a:pt x="8657" y="4834"/>
                  </a:cubicBezTo>
                  <a:cubicBezTo>
                    <a:pt x="8680" y="4882"/>
                    <a:pt x="8728" y="4953"/>
                    <a:pt x="8776" y="4965"/>
                  </a:cubicBezTo>
                  <a:cubicBezTo>
                    <a:pt x="8978" y="5072"/>
                    <a:pt x="9050" y="5275"/>
                    <a:pt x="9145" y="5453"/>
                  </a:cubicBezTo>
                  <a:cubicBezTo>
                    <a:pt x="9252" y="5656"/>
                    <a:pt x="9442" y="5787"/>
                    <a:pt x="9514" y="6013"/>
                  </a:cubicBezTo>
                  <a:cubicBezTo>
                    <a:pt x="9585" y="6215"/>
                    <a:pt x="9693" y="6406"/>
                    <a:pt x="9800" y="6608"/>
                  </a:cubicBezTo>
                  <a:cubicBezTo>
                    <a:pt x="9966" y="6906"/>
                    <a:pt x="9919" y="7215"/>
                    <a:pt x="9633" y="7406"/>
                  </a:cubicBezTo>
                  <a:cubicBezTo>
                    <a:pt x="9562" y="7465"/>
                    <a:pt x="9466" y="7513"/>
                    <a:pt x="9383" y="7573"/>
                  </a:cubicBezTo>
                  <a:cubicBezTo>
                    <a:pt x="9276" y="7644"/>
                    <a:pt x="9169" y="7704"/>
                    <a:pt x="9133" y="7858"/>
                  </a:cubicBezTo>
                  <a:cubicBezTo>
                    <a:pt x="9395" y="7954"/>
                    <a:pt x="9681" y="8073"/>
                    <a:pt x="9943" y="8180"/>
                  </a:cubicBezTo>
                  <a:cubicBezTo>
                    <a:pt x="10228" y="8299"/>
                    <a:pt x="10526" y="8406"/>
                    <a:pt x="10812" y="8513"/>
                  </a:cubicBezTo>
                  <a:cubicBezTo>
                    <a:pt x="10859" y="8608"/>
                    <a:pt x="10895" y="8704"/>
                    <a:pt x="10943" y="8775"/>
                  </a:cubicBezTo>
                  <a:cubicBezTo>
                    <a:pt x="11133" y="8882"/>
                    <a:pt x="11300" y="8989"/>
                    <a:pt x="11467" y="9061"/>
                  </a:cubicBezTo>
                  <a:cubicBezTo>
                    <a:pt x="11633" y="9132"/>
                    <a:pt x="11728" y="9347"/>
                    <a:pt x="11967" y="9287"/>
                  </a:cubicBezTo>
                  <a:cubicBezTo>
                    <a:pt x="12002" y="8894"/>
                    <a:pt x="12014" y="8489"/>
                    <a:pt x="12050" y="8108"/>
                  </a:cubicBezTo>
                  <a:cubicBezTo>
                    <a:pt x="12062" y="7858"/>
                    <a:pt x="12074" y="7620"/>
                    <a:pt x="12169" y="7382"/>
                  </a:cubicBezTo>
                  <a:cubicBezTo>
                    <a:pt x="12193" y="7323"/>
                    <a:pt x="12205" y="7263"/>
                    <a:pt x="12205" y="7203"/>
                  </a:cubicBezTo>
                  <a:cubicBezTo>
                    <a:pt x="12205" y="7001"/>
                    <a:pt x="12252" y="6846"/>
                    <a:pt x="12312" y="6668"/>
                  </a:cubicBezTo>
                  <a:cubicBezTo>
                    <a:pt x="12383" y="6453"/>
                    <a:pt x="12407" y="6227"/>
                    <a:pt x="12431" y="6013"/>
                  </a:cubicBezTo>
                  <a:cubicBezTo>
                    <a:pt x="12443" y="5953"/>
                    <a:pt x="12467" y="5858"/>
                    <a:pt x="12371" y="5799"/>
                  </a:cubicBezTo>
                  <a:cubicBezTo>
                    <a:pt x="12181" y="5810"/>
                    <a:pt x="12074" y="6013"/>
                    <a:pt x="11907" y="6084"/>
                  </a:cubicBezTo>
                  <a:cubicBezTo>
                    <a:pt x="11705" y="6144"/>
                    <a:pt x="11526" y="6227"/>
                    <a:pt x="11312" y="6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574;p49">
              <a:extLst>
                <a:ext uri="{FF2B5EF4-FFF2-40B4-BE49-F238E27FC236}">
                  <a16:creationId xmlns:a16="http://schemas.microsoft.com/office/drawing/2014/main" id="{32563E9E-F1BF-9FCB-D4C3-0BE263DF7638}"/>
                </a:ext>
              </a:extLst>
            </p:cNvPr>
            <p:cNvSpPr/>
            <p:nvPr/>
          </p:nvSpPr>
          <p:spPr>
            <a:xfrm>
              <a:off x="1187350" y="25108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131" y="3025"/>
                  </a:moveTo>
                  <a:cubicBezTo>
                    <a:pt x="917" y="3120"/>
                    <a:pt x="738" y="3192"/>
                    <a:pt x="548" y="3263"/>
                  </a:cubicBezTo>
                  <a:cubicBezTo>
                    <a:pt x="369" y="3334"/>
                    <a:pt x="286" y="3513"/>
                    <a:pt x="83" y="3549"/>
                  </a:cubicBezTo>
                  <a:cubicBezTo>
                    <a:pt x="0" y="3489"/>
                    <a:pt x="12" y="3418"/>
                    <a:pt x="24" y="3334"/>
                  </a:cubicBezTo>
                  <a:cubicBezTo>
                    <a:pt x="60" y="3120"/>
                    <a:pt x="71" y="2894"/>
                    <a:pt x="143" y="2680"/>
                  </a:cubicBezTo>
                  <a:cubicBezTo>
                    <a:pt x="202" y="2501"/>
                    <a:pt x="250" y="2322"/>
                    <a:pt x="250" y="2144"/>
                  </a:cubicBezTo>
                  <a:cubicBezTo>
                    <a:pt x="250" y="2084"/>
                    <a:pt x="262" y="2025"/>
                    <a:pt x="298" y="1965"/>
                  </a:cubicBezTo>
                  <a:cubicBezTo>
                    <a:pt x="405" y="1727"/>
                    <a:pt x="417" y="1489"/>
                    <a:pt x="417" y="1239"/>
                  </a:cubicBezTo>
                  <a:cubicBezTo>
                    <a:pt x="429" y="834"/>
                    <a:pt x="464" y="453"/>
                    <a:pt x="488" y="60"/>
                  </a:cubicBezTo>
                  <a:cubicBezTo>
                    <a:pt x="726" y="1"/>
                    <a:pt x="833" y="215"/>
                    <a:pt x="1000" y="286"/>
                  </a:cubicBezTo>
                  <a:cubicBezTo>
                    <a:pt x="1155" y="358"/>
                    <a:pt x="1322" y="465"/>
                    <a:pt x="1512" y="572"/>
                  </a:cubicBezTo>
                  <a:cubicBezTo>
                    <a:pt x="1548" y="644"/>
                    <a:pt x="1607" y="739"/>
                    <a:pt x="1655" y="834"/>
                  </a:cubicBezTo>
                  <a:cubicBezTo>
                    <a:pt x="1929" y="941"/>
                    <a:pt x="2227" y="1060"/>
                    <a:pt x="2512" y="1168"/>
                  </a:cubicBezTo>
                  <a:cubicBezTo>
                    <a:pt x="2786" y="1275"/>
                    <a:pt x="3060" y="1394"/>
                    <a:pt x="3334" y="1489"/>
                  </a:cubicBezTo>
                  <a:cubicBezTo>
                    <a:pt x="3286" y="1644"/>
                    <a:pt x="3179" y="1715"/>
                    <a:pt x="3084" y="1775"/>
                  </a:cubicBezTo>
                  <a:cubicBezTo>
                    <a:pt x="2989" y="1834"/>
                    <a:pt x="2917" y="1882"/>
                    <a:pt x="2822" y="1941"/>
                  </a:cubicBezTo>
                  <a:cubicBezTo>
                    <a:pt x="2548" y="2144"/>
                    <a:pt x="2488" y="2441"/>
                    <a:pt x="2667" y="2739"/>
                  </a:cubicBezTo>
                  <a:cubicBezTo>
                    <a:pt x="2762" y="2942"/>
                    <a:pt x="2881" y="3132"/>
                    <a:pt x="2941" y="3334"/>
                  </a:cubicBezTo>
                  <a:cubicBezTo>
                    <a:pt x="3012" y="3561"/>
                    <a:pt x="3215" y="3692"/>
                    <a:pt x="3310" y="3894"/>
                  </a:cubicBezTo>
                  <a:cubicBezTo>
                    <a:pt x="3417" y="4073"/>
                    <a:pt x="3477" y="4275"/>
                    <a:pt x="3691" y="4382"/>
                  </a:cubicBezTo>
                  <a:cubicBezTo>
                    <a:pt x="3739" y="4406"/>
                    <a:pt x="3762" y="4466"/>
                    <a:pt x="3810" y="4513"/>
                  </a:cubicBezTo>
                  <a:cubicBezTo>
                    <a:pt x="3977" y="4727"/>
                    <a:pt x="4155" y="4918"/>
                    <a:pt x="4370" y="5037"/>
                  </a:cubicBezTo>
                  <a:cubicBezTo>
                    <a:pt x="4405" y="5049"/>
                    <a:pt x="4429" y="5085"/>
                    <a:pt x="4465" y="5097"/>
                  </a:cubicBezTo>
                  <a:cubicBezTo>
                    <a:pt x="4810" y="5359"/>
                    <a:pt x="5120" y="5656"/>
                    <a:pt x="5477" y="5894"/>
                  </a:cubicBezTo>
                  <a:cubicBezTo>
                    <a:pt x="5715" y="6061"/>
                    <a:pt x="5965" y="6228"/>
                    <a:pt x="6251" y="6311"/>
                  </a:cubicBezTo>
                  <a:cubicBezTo>
                    <a:pt x="6453" y="6371"/>
                    <a:pt x="6656" y="6490"/>
                    <a:pt x="6858" y="6573"/>
                  </a:cubicBezTo>
                  <a:cubicBezTo>
                    <a:pt x="7227" y="6704"/>
                    <a:pt x="7620" y="6823"/>
                    <a:pt x="7989" y="6942"/>
                  </a:cubicBezTo>
                  <a:cubicBezTo>
                    <a:pt x="8061" y="6966"/>
                    <a:pt x="8144" y="6990"/>
                    <a:pt x="8203" y="7013"/>
                  </a:cubicBezTo>
                  <a:cubicBezTo>
                    <a:pt x="8334" y="7073"/>
                    <a:pt x="8477" y="7109"/>
                    <a:pt x="8632" y="7109"/>
                  </a:cubicBezTo>
                  <a:cubicBezTo>
                    <a:pt x="8823" y="7109"/>
                    <a:pt x="9001" y="7109"/>
                    <a:pt x="9180" y="7180"/>
                  </a:cubicBezTo>
                  <a:cubicBezTo>
                    <a:pt x="9251" y="7204"/>
                    <a:pt x="9335" y="7204"/>
                    <a:pt x="9406" y="7204"/>
                  </a:cubicBezTo>
                  <a:cubicBezTo>
                    <a:pt x="10001" y="7228"/>
                    <a:pt x="10597" y="7240"/>
                    <a:pt x="11192" y="7240"/>
                  </a:cubicBezTo>
                  <a:cubicBezTo>
                    <a:pt x="11323" y="7240"/>
                    <a:pt x="11454" y="7240"/>
                    <a:pt x="11573" y="7252"/>
                  </a:cubicBezTo>
                  <a:cubicBezTo>
                    <a:pt x="11835" y="7585"/>
                    <a:pt x="11835" y="7942"/>
                    <a:pt x="11811" y="8311"/>
                  </a:cubicBezTo>
                  <a:cubicBezTo>
                    <a:pt x="11799" y="8561"/>
                    <a:pt x="11501" y="8811"/>
                    <a:pt x="11216" y="8847"/>
                  </a:cubicBezTo>
                  <a:cubicBezTo>
                    <a:pt x="11073" y="8859"/>
                    <a:pt x="10918" y="8859"/>
                    <a:pt x="10775" y="8859"/>
                  </a:cubicBezTo>
                  <a:cubicBezTo>
                    <a:pt x="10358" y="8859"/>
                    <a:pt x="9930" y="8871"/>
                    <a:pt x="9513" y="8859"/>
                  </a:cubicBezTo>
                  <a:cubicBezTo>
                    <a:pt x="9227" y="8847"/>
                    <a:pt x="8942" y="8799"/>
                    <a:pt x="8656" y="8776"/>
                  </a:cubicBezTo>
                  <a:cubicBezTo>
                    <a:pt x="8442" y="8740"/>
                    <a:pt x="8227" y="8633"/>
                    <a:pt x="8001" y="8716"/>
                  </a:cubicBezTo>
                  <a:cubicBezTo>
                    <a:pt x="7513" y="8537"/>
                    <a:pt x="6965" y="8633"/>
                    <a:pt x="6489" y="8395"/>
                  </a:cubicBezTo>
                  <a:cubicBezTo>
                    <a:pt x="6239" y="8276"/>
                    <a:pt x="5965" y="8180"/>
                    <a:pt x="5715" y="8037"/>
                  </a:cubicBezTo>
                  <a:cubicBezTo>
                    <a:pt x="5644" y="8014"/>
                    <a:pt x="5584" y="7942"/>
                    <a:pt x="5501" y="7895"/>
                  </a:cubicBezTo>
                  <a:cubicBezTo>
                    <a:pt x="5405" y="7799"/>
                    <a:pt x="5286" y="7740"/>
                    <a:pt x="5144" y="7716"/>
                  </a:cubicBezTo>
                  <a:cubicBezTo>
                    <a:pt x="5072" y="7704"/>
                    <a:pt x="4989" y="7645"/>
                    <a:pt x="4929" y="7597"/>
                  </a:cubicBezTo>
                  <a:cubicBezTo>
                    <a:pt x="4691" y="7406"/>
                    <a:pt x="4465" y="7204"/>
                    <a:pt x="4239" y="7025"/>
                  </a:cubicBezTo>
                  <a:cubicBezTo>
                    <a:pt x="4132" y="6942"/>
                    <a:pt x="4036" y="6871"/>
                    <a:pt x="3953" y="6728"/>
                  </a:cubicBezTo>
                  <a:cubicBezTo>
                    <a:pt x="3917" y="6656"/>
                    <a:pt x="3858" y="6585"/>
                    <a:pt x="3774" y="6549"/>
                  </a:cubicBezTo>
                  <a:cubicBezTo>
                    <a:pt x="3620" y="6466"/>
                    <a:pt x="3500" y="6335"/>
                    <a:pt x="3393" y="6168"/>
                  </a:cubicBezTo>
                  <a:cubicBezTo>
                    <a:pt x="3334" y="6073"/>
                    <a:pt x="3262" y="5990"/>
                    <a:pt x="3179" y="5918"/>
                  </a:cubicBezTo>
                  <a:cubicBezTo>
                    <a:pt x="3108" y="5823"/>
                    <a:pt x="3048" y="5740"/>
                    <a:pt x="2977" y="5656"/>
                  </a:cubicBezTo>
                  <a:cubicBezTo>
                    <a:pt x="2905" y="5573"/>
                    <a:pt x="2846" y="5478"/>
                    <a:pt x="2750" y="5418"/>
                  </a:cubicBezTo>
                  <a:cubicBezTo>
                    <a:pt x="2608" y="5323"/>
                    <a:pt x="2500" y="5180"/>
                    <a:pt x="2393" y="5049"/>
                  </a:cubicBezTo>
                  <a:cubicBezTo>
                    <a:pt x="2107" y="4692"/>
                    <a:pt x="1965" y="4275"/>
                    <a:pt x="1715" y="3906"/>
                  </a:cubicBezTo>
                  <a:cubicBezTo>
                    <a:pt x="1500" y="3632"/>
                    <a:pt x="1334" y="3358"/>
                    <a:pt x="1131" y="30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575;p49">
              <a:extLst>
                <a:ext uri="{FF2B5EF4-FFF2-40B4-BE49-F238E27FC236}">
                  <a16:creationId xmlns:a16="http://schemas.microsoft.com/office/drawing/2014/main" id="{02F2A90F-9019-E55A-8154-7D752C7BA7B0}"/>
                </a:ext>
              </a:extLst>
            </p:cNvPr>
            <p:cNvSpPr/>
            <p:nvPr/>
          </p:nvSpPr>
          <p:spPr>
            <a:xfrm>
              <a:off x="1177525" y="2492700"/>
              <a:ext cx="320900" cy="251850"/>
            </a:xfrm>
            <a:custGeom>
              <a:avLst/>
              <a:gdLst/>
              <a:ahLst/>
              <a:cxnLst/>
              <a:rect l="l" t="t" r="r" b="b"/>
              <a:pathLst>
                <a:path w="12836" h="10074" extrusionOk="0">
                  <a:moveTo>
                    <a:pt x="12323" y="7513"/>
                  </a:moveTo>
                  <a:cubicBezTo>
                    <a:pt x="12561" y="7728"/>
                    <a:pt x="12561" y="8025"/>
                    <a:pt x="12645" y="8287"/>
                  </a:cubicBezTo>
                  <a:cubicBezTo>
                    <a:pt x="12716" y="8573"/>
                    <a:pt x="12764" y="8871"/>
                    <a:pt x="12799" y="9168"/>
                  </a:cubicBezTo>
                  <a:cubicBezTo>
                    <a:pt x="12823" y="9275"/>
                    <a:pt x="12823" y="9394"/>
                    <a:pt x="12835" y="9478"/>
                  </a:cubicBezTo>
                  <a:cubicBezTo>
                    <a:pt x="12668" y="9656"/>
                    <a:pt x="12502" y="9799"/>
                    <a:pt x="12287" y="9871"/>
                  </a:cubicBezTo>
                  <a:cubicBezTo>
                    <a:pt x="12133" y="9918"/>
                    <a:pt x="12002" y="9954"/>
                    <a:pt x="11847" y="9954"/>
                  </a:cubicBezTo>
                  <a:cubicBezTo>
                    <a:pt x="11668" y="9954"/>
                    <a:pt x="11478" y="9954"/>
                    <a:pt x="11299" y="10037"/>
                  </a:cubicBezTo>
                  <a:cubicBezTo>
                    <a:pt x="11216" y="10073"/>
                    <a:pt x="11109" y="10061"/>
                    <a:pt x="11002" y="10061"/>
                  </a:cubicBezTo>
                  <a:cubicBezTo>
                    <a:pt x="10382" y="10061"/>
                    <a:pt x="9763" y="10061"/>
                    <a:pt x="9144" y="10049"/>
                  </a:cubicBezTo>
                  <a:cubicBezTo>
                    <a:pt x="8787" y="10025"/>
                    <a:pt x="8430" y="9954"/>
                    <a:pt x="8084" y="9835"/>
                  </a:cubicBezTo>
                  <a:cubicBezTo>
                    <a:pt x="7965" y="9799"/>
                    <a:pt x="7846" y="9752"/>
                    <a:pt x="7727" y="9764"/>
                  </a:cubicBezTo>
                  <a:cubicBezTo>
                    <a:pt x="7287" y="9811"/>
                    <a:pt x="6882" y="9633"/>
                    <a:pt x="6477" y="9466"/>
                  </a:cubicBezTo>
                  <a:cubicBezTo>
                    <a:pt x="6299" y="9394"/>
                    <a:pt x="6132" y="9323"/>
                    <a:pt x="5977" y="9240"/>
                  </a:cubicBezTo>
                  <a:cubicBezTo>
                    <a:pt x="5929" y="9228"/>
                    <a:pt x="5870" y="9216"/>
                    <a:pt x="5834" y="9180"/>
                  </a:cubicBezTo>
                  <a:cubicBezTo>
                    <a:pt x="5537" y="8882"/>
                    <a:pt x="5096" y="8799"/>
                    <a:pt x="4822" y="8442"/>
                  </a:cubicBezTo>
                  <a:cubicBezTo>
                    <a:pt x="4786" y="8382"/>
                    <a:pt x="4703" y="8347"/>
                    <a:pt x="4644" y="8311"/>
                  </a:cubicBezTo>
                  <a:cubicBezTo>
                    <a:pt x="4405" y="8144"/>
                    <a:pt x="4144" y="7990"/>
                    <a:pt x="3965" y="7739"/>
                  </a:cubicBezTo>
                  <a:cubicBezTo>
                    <a:pt x="3870" y="7620"/>
                    <a:pt x="3727" y="7561"/>
                    <a:pt x="3620" y="7454"/>
                  </a:cubicBezTo>
                  <a:cubicBezTo>
                    <a:pt x="3417" y="7216"/>
                    <a:pt x="3215" y="6966"/>
                    <a:pt x="3012" y="6716"/>
                  </a:cubicBezTo>
                  <a:cubicBezTo>
                    <a:pt x="2953" y="6644"/>
                    <a:pt x="2881" y="6561"/>
                    <a:pt x="2798" y="6501"/>
                  </a:cubicBezTo>
                  <a:cubicBezTo>
                    <a:pt x="2643" y="6382"/>
                    <a:pt x="2500" y="6251"/>
                    <a:pt x="2405" y="6073"/>
                  </a:cubicBezTo>
                  <a:cubicBezTo>
                    <a:pt x="2358" y="6001"/>
                    <a:pt x="2298" y="5942"/>
                    <a:pt x="2250" y="5870"/>
                  </a:cubicBezTo>
                  <a:cubicBezTo>
                    <a:pt x="2048" y="5537"/>
                    <a:pt x="1834" y="5227"/>
                    <a:pt x="1667" y="4882"/>
                  </a:cubicBezTo>
                  <a:cubicBezTo>
                    <a:pt x="1584" y="4715"/>
                    <a:pt x="1548" y="4537"/>
                    <a:pt x="1488" y="4358"/>
                  </a:cubicBezTo>
                  <a:cubicBezTo>
                    <a:pt x="1310" y="4382"/>
                    <a:pt x="1179" y="4418"/>
                    <a:pt x="1072" y="4525"/>
                  </a:cubicBezTo>
                  <a:cubicBezTo>
                    <a:pt x="893" y="4715"/>
                    <a:pt x="631" y="4799"/>
                    <a:pt x="405" y="4918"/>
                  </a:cubicBezTo>
                  <a:cubicBezTo>
                    <a:pt x="357" y="4942"/>
                    <a:pt x="286" y="4942"/>
                    <a:pt x="226" y="4942"/>
                  </a:cubicBezTo>
                  <a:cubicBezTo>
                    <a:pt x="119" y="4942"/>
                    <a:pt x="48" y="4870"/>
                    <a:pt x="36" y="4751"/>
                  </a:cubicBezTo>
                  <a:cubicBezTo>
                    <a:pt x="24" y="4501"/>
                    <a:pt x="0" y="4227"/>
                    <a:pt x="24" y="3977"/>
                  </a:cubicBezTo>
                  <a:cubicBezTo>
                    <a:pt x="36" y="3727"/>
                    <a:pt x="95" y="3465"/>
                    <a:pt x="143" y="3215"/>
                  </a:cubicBezTo>
                  <a:cubicBezTo>
                    <a:pt x="155" y="3144"/>
                    <a:pt x="179" y="3072"/>
                    <a:pt x="179" y="2989"/>
                  </a:cubicBezTo>
                  <a:cubicBezTo>
                    <a:pt x="155" y="2656"/>
                    <a:pt x="226" y="2322"/>
                    <a:pt x="274" y="2001"/>
                  </a:cubicBezTo>
                  <a:cubicBezTo>
                    <a:pt x="286" y="1858"/>
                    <a:pt x="298" y="1727"/>
                    <a:pt x="345" y="1596"/>
                  </a:cubicBezTo>
                  <a:cubicBezTo>
                    <a:pt x="393" y="1489"/>
                    <a:pt x="381" y="1370"/>
                    <a:pt x="393" y="1262"/>
                  </a:cubicBezTo>
                  <a:cubicBezTo>
                    <a:pt x="405" y="1012"/>
                    <a:pt x="405" y="774"/>
                    <a:pt x="405" y="524"/>
                  </a:cubicBezTo>
                  <a:cubicBezTo>
                    <a:pt x="405" y="405"/>
                    <a:pt x="453" y="298"/>
                    <a:pt x="524" y="215"/>
                  </a:cubicBezTo>
                  <a:cubicBezTo>
                    <a:pt x="679" y="36"/>
                    <a:pt x="869" y="0"/>
                    <a:pt x="1048" y="131"/>
                  </a:cubicBezTo>
                  <a:cubicBezTo>
                    <a:pt x="1131" y="191"/>
                    <a:pt x="1226" y="274"/>
                    <a:pt x="1346" y="286"/>
                  </a:cubicBezTo>
                  <a:cubicBezTo>
                    <a:pt x="1417" y="298"/>
                    <a:pt x="1488" y="346"/>
                    <a:pt x="1536" y="393"/>
                  </a:cubicBezTo>
                  <a:cubicBezTo>
                    <a:pt x="1667" y="536"/>
                    <a:pt x="1846" y="631"/>
                    <a:pt x="2024" y="727"/>
                  </a:cubicBezTo>
                  <a:cubicBezTo>
                    <a:pt x="2084" y="774"/>
                    <a:pt x="2179" y="786"/>
                    <a:pt x="2227" y="846"/>
                  </a:cubicBezTo>
                  <a:cubicBezTo>
                    <a:pt x="2369" y="1060"/>
                    <a:pt x="2596" y="1132"/>
                    <a:pt x="2822" y="1227"/>
                  </a:cubicBezTo>
                  <a:cubicBezTo>
                    <a:pt x="3155" y="1358"/>
                    <a:pt x="3489" y="1548"/>
                    <a:pt x="3858" y="1620"/>
                  </a:cubicBezTo>
                  <a:cubicBezTo>
                    <a:pt x="4048" y="1667"/>
                    <a:pt x="4227" y="1798"/>
                    <a:pt x="4429" y="1905"/>
                  </a:cubicBezTo>
                  <a:cubicBezTo>
                    <a:pt x="4525" y="1965"/>
                    <a:pt x="4560" y="2144"/>
                    <a:pt x="4489" y="2275"/>
                  </a:cubicBezTo>
                  <a:cubicBezTo>
                    <a:pt x="4394" y="2429"/>
                    <a:pt x="4286" y="2560"/>
                    <a:pt x="4167" y="2691"/>
                  </a:cubicBezTo>
                  <a:cubicBezTo>
                    <a:pt x="4072" y="2810"/>
                    <a:pt x="3953" y="2917"/>
                    <a:pt x="3774" y="2953"/>
                  </a:cubicBezTo>
                  <a:cubicBezTo>
                    <a:pt x="3691" y="2965"/>
                    <a:pt x="3632" y="3025"/>
                    <a:pt x="3560" y="3072"/>
                  </a:cubicBezTo>
                  <a:cubicBezTo>
                    <a:pt x="3596" y="3144"/>
                    <a:pt x="3620" y="3203"/>
                    <a:pt x="3655" y="3263"/>
                  </a:cubicBezTo>
                  <a:cubicBezTo>
                    <a:pt x="3727" y="3429"/>
                    <a:pt x="3810" y="3572"/>
                    <a:pt x="3870" y="3739"/>
                  </a:cubicBezTo>
                  <a:cubicBezTo>
                    <a:pt x="3929" y="3882"/>
                    <a:pt x="3989" y="4037"/>
                    <a:pt x="4108" y="4156"/>
                  </a:cubicBezTo>
                  <a:cubicBezTo>
                    <a:pt x="4167" y="4215"/>
                    <a:pt x="4215" y="4287"/>
                    <a:pt x="4251" y="4382"/>
                  </a:cubicBezTo>
                  <a:cubicBezTo>
                    <a:pt x="4310" y="4513"/>
                    <a:pt x="4394" y="4632"/>
                    <a:pt x="4525" y="4715"/>
                  </a:cubicBezTo>
                  <a:cubicBezTo>
                    <a:pt x="4608" y="4763"/>
                    <a:pt x="4632" y="4858"/>
                    <a:pt x="4691" y="4918"/>
                  </a:cubicBezTo>
                  <a:cubicBezTo>
                    <a:pt x="4763" y="5001"/>
                    <a:pt x="4822" y="5108"/>
                    <a:pt x="4917" y="5168"/>
                  </a:cubicBezTo>
                  <a:cubicBezTo>
                    <a:pt x="5167" y="5346"/>
                    <a:pt x="5394" y="5549"/>
                    <a:pt x="5632" y="5763"/>
                  </a:cubicBezTo>
                  <a:cubicBezTo>
                    <a:pt x="5822" y="5930"/>
                    <a:pt x="6013" y="6061"/>
                    <a:pt x="6227" y="6192"/>
                  </a:cubicBezTo>
                  <a:cubicBezTo>
                    <a:pt x="6418" y="6323"/>
                    <a:pt x="6632" y="6430"/>
                    <a:pt x="6822" y="6585"/>
                  </a:cubicBezTo>
                  <a:cubicBezTo>
                    <a:pt x="7061" y="6763"/>
                    <a:pt x="7346" y="6858"/>
                    <a:pt x="7620" y="6966"/>
                  </a:cubicBezTo>
                  <a:cubicBezTo>
                    <a:pt x="8061" y="7120"/>
                    <a:pt x="8501" y="7251"/>
                    <a:pt x="8930" y="7394"/>
                  </a:cubicBezTo>
                  <a:cubicBezTo>
                    <a:pt x="8954" y="7394"/>
                    <a:pt x="8966" y="7418"/>
                    <a:pt x="8966" y="7418"/>
                  </a:cubicBezTo>
                  <a:cubicBezTo>
                    <a:pt x="9585" y="7442"/>
                    <a:pt x="10216" y="7620"/>
                    <a:pt x="10859" y="7549"/>
                  </a:cubicBezTo>
                  <a:cubicBezTo>
                    <a:pt x="11347" y="7489"/>
                    <a:pt x="11847" y="7537"/>
                    <a:pt x="12347" y="7501"/>
                  </a:cubicBezTo>
                  <a:cubicBezTo>
                    <a:pt x="12287" y="7501"/>
                    <a:pt x="12311" y="7501"/>
                    <a:pt x="12323" y="7513"/>
                  </a:cubicBezTo>
                  <a:close/>
                  <a:moveTo>
                    <a:pt x="1524" y="3751"/>
                  </a:moveTo>
                  <a:cubicBezTo>
                    <a:pt x="1727" y="4084"/>
                    <a:pt x="1893" y="4358"/>
                    <a:pt x="2084" y="4632"/>
                  </a:cubicBezTo>
                  <a:cubicBezTo>
                    <a:pt x="2346" y="5001"/>
                    <a:pt x="2489" y="5418"/>
                    <a:pt x="2774" y="5775"/>
                  </a:cubicBezTo>
                  <a:cubicBezTo>
                    <a:pt x="2881" y="5906"/>
                    <a:pt x="2977" y="6049"/>
                    <a:pt x="3131" y="6144"/>
                  </a:cubicBezTo>
                  <a:cubicBezTo>
                    <a:pt x="3215" y="6204"/>
                    <a:pt x="3298" y="6299"/>
                    <a:pt x="3358" y="6382"/>
                  </a:cubicBezTo>
                  <a:cubicBezTo>
                    <a:pt x="3429" y="6477"/>
                    <a:pt x="3489" y="6561"/>
                    <a:pt x="3560" y="6644"/>
                  </a:cubicBezTo>
                  <a:cubicBezTo>
                    <a:pt x="3632" y="6727"/>
                    <a:pt x="3703" y="6799"/>
                    <a:pt x="3763" y="6894"/>
                  </a:cubicBezTo>
                  <a:cubicBezTo>
                    <a:pt x="3858" y="7061"/>
                    <a:pt x="3989" y="7192"/>
                    <a:pt x="4155" y="7275"/>
                  </a:cubicBezTo>
                  <a:cubicBezTo>
                    <a:pt x="4227" y="7323"/>
                    <a:pt x="4286" y="7382"/>
                    <a:pt x="4334" y="7454"/>
                  </a:cubicBezTo>
                  <a:cubicBezTo>
                    <a:pt x="4405" y="7597"/>
                    <a:pt x="4513" y="7668"/>
                    <a:pt x="4620" y="7751"/>
                  </a:cubicBezTo>
                  <a:cubicBezTo>
                    <a:pt x="4834" y="7954"/>
                    <a:pt x="5072" y="8144"/>
                    <a:pt x="5298" y="8323"/>
                  </a:cubicBezTo>
                  <a:cubicBezTo>
                    <a:pt x="5358" y="8382"/>
                    <a:pt x="5453" y="8430"/>
                    <a:pt x="5525" y="8442"/>
                  </a:cubicBezTo>
                  <a:cubicBezTo>
                    <a:pt x="5668" y="8466"/>
                    <a:pt x="5775" y="8525"/>
                    <a:pt x="5882" y="8621"/>
                  </a:cubicBezTo>
                  <a:cubicBezTo>
                    <a:pt x="5941" y="8680"/>
                    <a:pt x="6013" y="8740"/>
                    <a:pt x="6084" y="8763"/>
                  </a:cubicBezTo>
                  <a:cubicBezTo>
                    <a:pt x="6346" y="8882"/>
                    <a:pt x="6608" y="8990"/>
                    <a:pt x="6858" y="9121"/>
                  </a:cubicBezTo>
                  <a:cubicBezTo>
                    <a:pt x="7334" y="9359"/>
                    <a:pt x="7894" y="9263"/>
                    <a:pt x="8382" y="9442"/>
                  </a:cubicBezTo>
                  <a:cubicBezTo>
                    <a:pt x="8608" y="9383"/>
                    <a:pt x="8823" y="9478"/>
                    <a:pt x="9037" y="9502"/>
                  </a:cubicBezTo>
                  <a:cubicBezTo>
                    <a:pt x="9323" y="9525"/>
                    <a:pt x="9597" y="9573"/>
                    <a:pt x="9882" y="9585"/>
                  </a:cubicBezTo>
                  <a:cubicBezTo>
                    <a:pt x="10299" y="9597"/>
                    <a:pt x="10728" y="9585"/>
                    <a:pt x="11144" y="9585"/>
                  </a:cubicBezTo>
                  <a:cubicBezTo>
                    <a:pt x="11299" y="9585"/>
                    <a:pt x="11442" y="9585"/>
                    <a:pt x="11597" y="9573"/>
                  </a:cubicBezTo>
                  <a:cubicBezTo>
                    <a:pt x="11883" y="9537"/>
                    <a:pt x="12180" y="9287"/>
                    <a:pt x="12192" y="9037"/>
                  </a:cubicBezTo>
                  <a:cubicBezTo>
                    <a:pt x="12204" y="8680"/>
                    <a:pt x="12216" y="8323"/>
                    <a:pt x="11954" y="7978"/>
                  </a:cubicBezTo>
                  <a:cubicBezTo>
                    <a:pt x="11835" y="7978"/>
                    <a:pt x="11704" y="7966"/>
                    <a:pt x="11561" y="7966"/>
                  </a:cubicBezTo>
                  <a:cubicBezTo>
                    <a:pt x="10966" y="7942"/>
                    <a:pt x="10370" y="7942"/>
                    <a:pt x="9775" y="7930"/>
                  </a:cubicBezTo>
                  <a:cubicBezTo>
                    <a:pt x="9704" y="7930"/>
                    <a:pt x="9632" y="7930"/>
                    <a:pt x="9561" y="7906"/>
                  </a:cubicBezTo>
                  <a:cubicBezTo>
                    <a:pt x="9382" y="7823"/>
                    <a:pt x="9204" y="7823"/>
                    <a:pt x="9001" y="7823"/>
                  </a:cubicBezTo>
                  <a:cubicBezTo>
                    <a:pt x="8858" y="7823"/>
                    <a:pt x="8704" y="7811"/>
                    <a:pt x="8573" y="7739"/>
                  </a:cubicBezTo>
                  <a:cubicBezTo>
                    <a:pt x="8513" y="7704"/>
                    <a:pt x="8442" y="7692"/>
                    <a:pt x="8370" y="7668"/>
                  </a:cubicBezTo>
                  <a:cubicBezTo>
                    <a:pt x="7989" y="7549"/>
                    <a:pt x="7608" y="7430"/>
                    <a:pt x="7239" y="7287"/>
                  </a:cubicBezTo>
                  <a:cubicBezTo>
                    <a:pt x="7025" y="7216"/>
                    <a:pt x="6834" y="7108"/>
                    <a:pt x="6620" y="7037"/>
                  </a:cubicBezTo>
                  <a:cubicBezTo>
                    <a:pt x="6346" y="6954"/>
                    <a:pt x="6084" y="6787"/>
                    <a:pt x="5846" y="6620"/>
                  </a:cubicBezTo>
                  <a:cubicBezTo>
                    <a:pt x="5489" y="6382"/>
                    <a:pt x="5167" y="6085"/>
                    <a:pt x="4834" y="5823"/>
                  </a:cubicBezTo>
                  <a:cubicBezTo>
                    <a:pt x="4810" y="5787"/>
                    <a:pt x="4775" y="5775"/>
                    <a:pt x="4751" y="5763"/>
                  </a:cubicBezTo>
                  <a:cubicBezTo>
                    <a:pt x="4513" y="5632"/>
                    <a:pt x="4334" y="5442"/>
                    <a:pt x="4179" y="5239"/>
                  </a:cubicBezTo>
                  <a:cubicBezTo>
                    <a:pt x="4144" y="5192"/>
                    <a:pt x="4108" y="5120"/>
                    <a:pt x="4060" y="5108"/>
                  </a:cubicBezTo>
                  <a:cubicBezTo>
                    <a:pt x="3858" y="5001"/>
                    <a:pt x="3786" y="4799"/>
                    <a:pt x="3691" y="4620"/>
                  </a:cubicBezTo>
                  <a:cubicBezTo>
                    <a:pt x="3584" y="4418"/>
                    <a:pt x="3393" y="4287"/>
                    <a:pt x="3322" y="4060"/>
                  </a:cubicBezTo>
                  <a:cubicBezTo>
                    <a:pt x="3251" y="3858"/>
                    <a:pt x="3143" y="3668"/>
                    <a:pt x="3036" y="3465"/>
                  </a:cubicBezTo>
                  <a:cubicBezTo>
                    <a:pt x="2870" y="3167"/>
                    <a:pt x="2917" y="2858"/>
                    <a:pt x="3203" y="2667"/>
                  </a:cubicBezTo>
                  <a:cubicBezTo>
                    <a:pt x="3274" y="2608"/>
                    <a:pt x="3370" y="2560"/>
                    <a:pt x="3453" y="2501"/>
                  </a:cubicBezTo>
                  <a:cubicBezTo>
                    <a:pt x="3560" y="2429"/>
                    <a:pt x="3667" y="2370"/>
                    <a:pt x="3703" y="2215"/>
                  </a:cubicBezTo>
                  <a:cubicBezTo>
                    <a:pt x="3441" y="2120"/>
                    <a:pt x="3155" y="2001"/>
                    <a:pt x="2893" y="1894"/>
                  </a:cubicBezTo>
                  <a:cubicBezTo>
                    <a:pt x="2608" y="1774"/>
                    <a:pt x="2310" y="1667"/>
                    <a:pt x="2024" y="1560"/>
                  </a:cubicBezTo>
                  <a:cubicBezTo>
                    <a:pt x="1977" y="1465"/>
                    <a:pt x="1941" y="1370"/>
                    <a:pt x="1893" y="1298"/>
                  </a:cubicBezTo>
                  <a:cubicBezTo>
                    <a:pt x="1703" y="1191"/>
                    <a:pt x="1536" y="1084"/>
                    <a:pt x="1369" y="1012"/>
                  </a:cubicBezTo>
                  <a:cubicBezTo>
                    <a:pt x="1203" y="941"/>
                    <a:pt x="1107" y="727"/>
                    <a:pt x="869" y="786"/>
                  </a:cubicBezTo>
                  <a:cubicBezTo>
                    <a:pt x="834" y="1179"/>
                    <a:pt x="822" y="1584"/>
                    <a:pt x="786" y="1965"/>
                  </a:cubicBezTo>
                  <a:cubicBezTo>
                    <a:pt x="774" y="2215"/>
                    <a:pt x="762" y="2453"/>
                    <a:pt x="667" y="2691"/>
                  </a:cubicBezTo>
                  <a:cubicBezTo>
                    <a:pt x="643" y="2751"/>
                    <a:pt x="631" y="2810"/>
                    <a:pt x="631" y="2870"/>
                  </a:cubicBezTo>
                  <a:cubicBezTo>
                    <a:pt x="631" y="3072"/>
                    <a:pt x="584" y="3227"/>
                    <a:pt x="524" y="3406"/>
                  </a:cubicBezTo>
                  <a:cubicBezTo>
                    <a:pt x="453" y="3620"/>
                    <a:pt x="429" y="3846"/>
                    <a:pt x="405" y="4060"/>
                  </a:cubicBezTo>
                  <a:cubicBezTo>
                    <a:pt x="393" y="4120"/>
                    <a:pt x="369" y="4215"/>
                    <a:pt x="464" y="4275"/>
                  </a:cubicBezTo>
                  <a:cubicBezTo>
                    <a:pt x="655" y="4251"/>
                    <a:pt x="762" y="4060"/>
                    <a:pt x="929" y="3989"/>
                  </a:cubicBezTo>
                  <a:cubicBezTo>
                    <a:pt x="1131" y="3918"/>
                    <a:pt x="1310" y="3846"/>
                    <a:pt x="1524" y="37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576;p49">
              <a:extLst>
                <a:ext uri="{FF2B5EF4-FFF2-40B4-BE49-F238E27FC236}">
                  <a16:creationId xmlns:a16="http://schemas.microsoft.com/office/drawing/2014/main" id="{52D9C137-12A4-A7A9-435A-E9065C9F68F9}"/>
                </a:ext>
              </a:extLst>
            </p:cNvPr>
            <p:cNvSpPr/>
            <p:nvPr/>
          </p:nvSpPr>
          <p:spPr>
            <a:xfrm>
              <a:off x="1228125" y="2238200"/>
              <a:ext cx="73825" cy="112550"/>
            </a:xfrm>
            <a:custGeom>
              <a:avLst/>
              <a:gdLst/>
              <a:ahLst/>
              <a:cxnLst/>
              <a:rect l="l" t="t" r="r" b="b"/>
              <a:pathLst>
                <a:path w="2953" h="4502" extrusionOk="0">
                  <a:moveTo>
                    <a:pt x="2012" y="3263"/>
                  </a:moveTo>
                  <a:cubicBezTo>
                    <a:pt x="1572" y="3442"/>
                    <a:pt x="1119" y="3346"/>
                    <a:pt x="691" y="3370"/>
                  </a:cubicBezTo>
                  <a:cubicBezTo>
                    <a:pt x="619" y="3584"/>
                    <a:pt x="584" y="3823"/>
                    <a:pt x="560" y="4049"/>
                  </a:cubicBezTo>
                  <a:cubicBezTo>
                    <a:pt x="536" y="4144"/>
                    <a:pt x="536" y="4227"/>
                    <a:pt x="512" y="4299"/>
                  </a:cubicBezTo>
                  <a:cubicBezTo>
                    <a:pt x="465" y="4418"/>
                    <a:pt x="381" y="4501"/>
                    <a:pt x="262" y="4477"/>
                  </a:cubicBezTo>
                  <a:cubicBezTo>
                    <a:pt x="155" y="4477"/>
                    <a:pt x="48" y="4394"/>
                    <a:pt x="36" y="4275"/>
                  </a:cubicBezTo>
                  <a:cubicBezTo>
                    <a:pt x="24" y="4180"/>
                    <a:pt x="0" y="4084"/>
                    <a:pt x="0" y="3977"/>
                  </a:cubicBezTo>
                  <a:cubicBezTo>
                    <a:pt x="36" y="3584"/>
                    <a:pt x="84" y="3215"/>
                    <a:pt x="203" y="2846"/>
                  </a:cubicBezTo>
                  <a:cubicBezTo>
                    <a:pt x="298" y="2489"/>
                    <a:pt x="381" y="2120"/>
                    <a:pt x="476" y="1751"/>
                  </a:cubicBezTo>
                  <a:cubicBezTo>
                    <a:pt x="572" y="1453"/>
                    <a:pt x="643" y="1156"/>
                    <a:pt x="750" y="858"/>
                  </a:cubicBezTo>
                  <a:cubicBezTo>
                    <a:pt x="822" y="655"/>
                    <a:pt x="941" y="465"/>
                    <a:pt x="1048" y="263"/>
                  </a:cubicBezTo>
                  <a:cubicBezTo>
                    <a:pt x="1155" y="60"/>
                    <a:pt x="1488" y="1"/>
                    <a:pt x="1655" y="251"/>
                  </a:cubicBezTo>
                  <a:cubicBezTo>
                    <a:pt x="1715" y="358"/>
                    <a:pt x="1786" y="477"/>
                    <a:pt x="1786" y="596"/>
                  </a:cubicBezTo>
                  <a:cubicBezTo>
                    <a:pt x="1834" y="1025"/>
                    <a:pt x="2000" y="1417"/>
                    <a:pt x="2179" y="1798"/>
                  </a:cubicBezTo>
                  <a:cubicBezTo>
                    <a:pt x="2370" y="2227"/>
                    <a:pt x="2489" y="2691"/>
                    <a:pt x="2620" y="3144"/>
                  </a:cubicBezTo>
                  <a:cubicBezTo>
                    <a:pt x="2703" y="3406"/>
                    <a:pt x="2762" y="3680"/>
                    <a:pt x="2882" y="3918"/>
                  </a:cubicBezTo>
                  <a:cubicBezTo>
                    <a:pt x="2941" y="4013"/>
                    <a:pt x="2953" y="4120"/>
                    <a:pt x="2917" y="4239"/>
                  </a:cubicBezTo>
                  <a:cubicBezTo>
                    <a:pt x="2893" y="4358"/>
                    <a:pt x="2822" y="4430"/>
                    <a:pt x="2703" y="4465"/>
                  </a:cubicBezTo>
                  <a:cubicBezTo>
                    <a:pt x="2584" y="4489"/>
                    <a:pt x="2477" y="4454"/>
                    <a:pt x="2405" y="4346"/>
                  </a:cubicBezTo>
                  <a:cubicBezTo>
                    <a:pt x="2250" y="4120"/>
                    <a:pt x="2179" y="3870"/>
                    <a:pt x="2108" y="3632"/>
                  </a:cubicBezTo>
                  <a:cubicBezTo>
                    <a:pt x="2072" y="3525"/>
                    <a:pt x="2060" y="3430"/>
                    <a:pt x="2012" y="3263"/>
                  </a:cubicBezTo>
                  <a:close/>
                  <a:moveTo>
                    <a:pt x="834" y="2775"/>
                  </a:moveTo>
                  <a:cubicBezTo>
                    <a:pt x="1334" y="2834"/>
                    <a:pt x="1417" y="2810"/>
                    <a:pt x="1834" y="2632"/>
                  </a:cubicBezTo>
                  <a:cubicBezTo>
                    <a:pt x="1822" y="2560"/>
                    <a:pt x="1822" y="2477"/>
                    <a:pt x="1786" y="2394"/>
                  </a:cubicBezTo>
                  <a:cubicBezTo>
                    <a:pt x="1608" y="2072"/>
                    <a:pt x="1488" y="1715"/>
                    <a:pt x="1381" y="1358"/>
                  </a:cubicBezTo>
                  <a:cubicBezTo>
                    <a:pt x="1369" y="1310"/>
                    <a:pt x="1334" y="1286"/>
                    <a:pt x="1262" y="1203"/>
                  </a:cubicBezTo>
                  <a:cubicBezTo>
                    <a:pt x="1060" y="1727"/>
                    <a:pt x="953" y="2239"/>
                    <a:pt x="834" y="27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577;p49">
              <a:extLst>
                <a:ext uri="{FF2B5EF4-FFF2-40B4-BE49-F238E27FC236}">
                  <a16:creationId xmlns:a16="http://schemas.microsoft.com/office/drawing/2014/main" id="{645DF236-E323-FFE8-853A-23BE9A3374E0}"/>
                </a:ext>
              </a:extLst>
            </p:cNvPr>
            <p:cNvSpPr/>
            <p:nvPr/>
          </p:nvSpPr>
          <p:spPr>
            <a:xfrm>
              <a:off x="1621625" y="2571575"/>
              <a:ext cx="89900" cy="110150"/>
            </a:xfrm>
            <a:custGeom>
              <a:avLst/>
              <a:gdLst/>
              <a:ahLst/>
              <a:cxnLst/>
              <a:rect l="l" t="t" r="r" b="b"/>
              <a:pathLst>
                <a:path w="3596" h="4406" extrusionOk="0">
                  <a:moveTo>
                    <a:pt x="1679" y="1834"/>
                  </a:moveTo>
                  <a:cubicBezTo>
                    <a:pt x="1846" y="1489"/>
                    <a:pt x="2024" y="1167"/>
                    <a:pt x="2036" y="763"/>
                  </a:cubicBezTo>
                  <a:cubicBezTo>
                    <a:pt x="1905" y="763"/>
                    <a:pt x="1798" y="774"/>
                    <a:pt x="1679" y="774"/>
                  </a:cubicBezTo>
                  <a:cubicBezTo>
                    <a:pt x="1310" y="822"/>
                    <a:pt x="929" y="870"/>
                    <a:pt x="560" y="894"/>
                  </a:cubicBezTo>
                  <a:cubicBezTo>
                    <a:pt x="441" y="905"/>
                    <a:pt x="334" y="905"/>
                    <a:pt x="215" y="894"/>
                  </a:cubicBezTo>
                  <a:cubicBezTo>
                    <a:pt x="96" y="882"/>
                    <a:pt x="12" y="774"/>
                    <a:pt x="0" y="655"/>
                  </a:cubicBezTo>
                  <a:cubicBezTo>
                    <a:pt x="0" y="548"/>
                    <a:pt x="36" y="453"/>
                    <a:pt x="143" y="417"/>
                  </a:cubicBezTo>
                  <a:cubicBezTo>
                    <a:pt x="274" y="370"/>
                    <a:pt x="417" y="310"/>
                    <a:pt x="560" y="298"/>
                  </a:cubicBezTo>
                  <a:cubicBezTo>
                    <a:pt x="1072" y="203"/>
                    <a:pt x="1584" y="120"/>
                    <a:pt x="2096" y="60"/>
                  </a:cubicBezTo>
                  <a:cubicBezTo>
                    <a:pt x="2572" y="1"/>
                    <a:pt x="2893" y="358"/>
                    <a:pt x="2774" y="834"/>
                  </a:cubicBezTo>
                  <a:cubicBezTo>
                    <a:pt x="2703" y="1120"/>
                    <a:pt x="2596" y="1382"/>
                    <a:pt x="2501" y="1656"/>
                  </a:cubicBezTo>
                  <a:lnTo>
                    <a:pt x="2322" y="2096"/>
                  </a:lnTo>
                  <a:cubicBezTo>
                    <a:pt x="2393" y="2168"/>
                    <a:pt x="2465" y="2215"/>
                    <a:pt x="2512" y="2275"/>
                  </a:cubicBezTo>
                  <a:cubicBezTo>
                    <a:pt x="2643" y="2441"/>
                    <a:pt x="2584" y="2668"/>
                    <a:pt x="2393" y="2727"/>
                  </a:cubicBezTo>
                  <a:cubicBezTo>
                    <a:pt x="2286" y="2751"/>
                    <a:pt x="2167" y="2763"/>
                    <a:pt x="2048" y="2799"/>
                  </a:cubicBezTo>
                  <a:cubicBezTo>
                    <a:pt x="1977" y="3001"/>
                    <a:pt x="1810" y="3203"/>
                    <a:pt x="1905" y="3441"/>
                  </a:cubicBezTo>
                  <a:cubicBezTo>
                    <a:pt x="2036" y="3501"/>
                    <a:pt x="2143" y="3453"/>
                    <a:pt x="2227" y="3394"/>
                  </a:cubicBezTo>
                  <a:cubicBezTo>
                    <a:pt x="2536" y="3215"/>
                    <a:pt x="2893" y="3215"/>
                    <a:pt x="3239" y="3203"/>
                  </a:cubicBezTo>
                  <a:cubicBezTo>
                    <a:pt x="3417" y="3180"/>
                    <a:pt x="3572" y="3322"/>
                    <a:pt x="3584" y="3465"/>
                  </a:cubicBezTo>
                  <a:cubicBezTo>
                    <a:pt x="3596" y="3620"/>
                    <a:pt x="3513" y="3763"/>
                    <a:pt x="3334" y="3822"/>
                  </a:cubicBezTo>
                  <a:cubicBezTo>
                    <a:pt x="3274" y="3834"/>
                    <a:pt x="3227" y="3858"/>
                    <a:pt x="3167" y="3870"/>
                  </a:cubicBezTo>
                  <a:cubicBezTo>
                    <a:pt x="2715" y="3918"/>
                    <a:pt x="2322" y="4120"/>
                    <a:pt x="1905" y="4287"/>
                  </a:cubicBezTo>
                  <a:cubicBezTo>
                    <a:pt x="1727" y="4358"/>
                    <a:pt x="1512" y="4394"/>
                    <a:pt x="1310" y="4394"/>
                  </a:cubicBezTo>
                  <a:cubicBezTo>
                    <a:pt x="1048" y="4406"/>
                    <a:pt x="893" y="4215"/>
                    <a:pt x="953" y="3977"/>
                  </a:cubicBezTo>
                  <a:cubicBezTo>
                    <a:pt x="988" y="3763"/>
                    <a:pt x="977" y="3537"/>
                    <a:pt x="1155" y="3382"/>
                  </a:cubicBezTo>
                  <a:cubicBezTo>
                    <a:pt x="1167" y="3358"/>
                    <a:pt x="1191" y="3322"/>
                    <a:pt x="1191" y="3299"/>
                  </a:cubicBezTo>
                  <a:cubicBezTo>
                    <a:pt x="1155" y="3084"/>
                    <a:pt x="1286" y="2882"/>
                    <a:pt x="1369" y="2691"/>
                  </a:cubicBezTo>
                  <a:cubicBezTo>
                    <a:pt x="1393" y="2632"/>
                    <a:pt x="1393" y="2560"/>
                    <a:pt x="1429" y="2465"/>
                  </a:cubicBezTo>
                  <a:cubicBezTo>
                    <a:pt x="1286" y="2406"/>
                    <a:pt x="1191" y="2370"/>
                    <a:pt x="1072" y="2310"/>
                  </a:cubicBezTo>
                  <a:cubicBezTo>
                    <a:pt x="988" y="2275"/>
                    <a:pt x="905" y="2251"/>
                    <a:pt x="834" y="2203"/>
                  </a:cubicBezTo>
                  <a:cubicBezTo>
                    <a:pt x="727" y="2144"/>
                    <a:pt x="715" y="1989"/>
                    <a:pt x="786" y="1906"/>
                  </a:cubicBezTo>
                  <a:cubicBezTo>
                    <a:pt x="893" y="1775"/>
                    <a:pt x="1036" y="1715"/>
                    <a:pt x="1203" y="1751"/>
                  </a:cubicBezTo>
                  <a:cubicBezTo>
                    <a:pt x="1346" y="1763"/>
                    <a:pt x="1512" y="1787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1650;p49">
            <a:extLst>
              <a:ext uri="{FF2B5EF4-FFF2-40B4-BE49-F238E27FC236}">
                <a16:creationId xmlns:a16="http://schemas.microsoft.com/office/drawing/2014/main" id="{F41E3DD0-8097-BD2E-E2B6-3CBABD55939B}"/>
              </a:ext>
            </a:extLst>
          </p:cNvPr>
          <p:cNvGrpSpPr/>
          <p:nvPr/>
        </p:nvGrpSpPr>
        <p:grpSpPr>
          <a:xfrm>
            <a:off x="7903414" y="2086241"/>
            <a:ext cx="663727" cy="558543"/>
            <a:chOff x="6075750" y="3009125"/>
            <a:chExt cx="550400" cy="463175"/>
          </a:xfrm>
        </p:grpSpPr>
        <p:sp>
          <p:nvSpPr>
            <p:cNvPr id="41" name="Google Shape;1651;p49">
              <a:extLst>
                <a:ext uri="{FF2B5EF4-FFF2-40B4-BE49-F238E27FC236}">
                  <a16:creationId xmlns:a16="http://schemas.microsoft.com/office/drawing/2014/main" id="{6E1C9ACA-5565-80A2-28C3-8E00D9D5B823}"/>
                </a:ext>
              </a:extLst>
            </p:cNvPr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652;p49">
              <a:extLst>
                <a:ext uri="{FF2B5EF4-FFF2-40B4-BE49-F238E27FC236}">
                  <a16:creationId xmlns:a16="http://schemas.microsoft.com/office/drawing/2014/main" id="{78868819-A541-C6FE-CD44-FCABA80AB64F}"/>
                </a:ext>
              </a:extLst>
            </p:cNvPr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653;p49">
              <a:extLst>
                <a:ext uri="{FF2B5EF4-FFF2-40B4-BE49-F238E27FC236}">
                  <a16:creationId xmlns:a16="http://schemas.microsoft.com/office/drawing/2014/main" id="{EBBF924F-CF5A-C2AC-5030-03D50FAEAC8D}"/>
                </a:ext>
              </a:extLst>
            </p:cNvPr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54;p49">
              <a:extLst>
                <a:ext uri="{FF2B5EF4-FFF2-40B4-BE49-F238E27FC236}">
                  <a16:creationId xmlns:a16="http://schemas.microsoft.com/office/drawing/2014/main" id="{8C5DFA38-D55C-B5D3-8B13-984E45EBAE0E}"/>
                </a:ext>
              </a:extLst>
            </p:cNvPr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55;p49">
              <a:extLst>
                <a:ext uri="{FF2B5EF4-FFF2-40B4-BE49-F238E27FC236}">
                  <a16:creationId xmlns:a16="http://schemas.microsoft.com/office/drawing/2014/main" id="{079A92B8-56F3-66FD-B845-D5FCF834CE78}"/>
                </a:ext>
              </a:extLst>
            </p:cNvPr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56;p49">
              <a:extLst>
                <a:ext uri="{FF2B5EF4-FFF2-40B4-BE49-F238E27FC236}">
                  <a16:creationId xmlns:a16="http://schemas.microsoft.com/office/drawing/2014/main" id="{80C00950-D1CC-ADE9-CE1F-F93152BA82F9}"/>
                </a:ext>
              </a:extLst>
            </p:cNvPr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57;p49">
              <a:extLst>
                <a:ext uri="{FF2B5EF4-FFF2-40B4-BE49-F238E27FC236}">
                  <a16:creationId xmlns:a16="http://schemas.microsoft.com/office/drawing/2014/main" id="{9B0DA255-54CE-96CE-C365-15811F81BDAB}"/>
                </a:ext>
              </a:extLst>
            </p:cNvPr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658;p49">
              <a:extLst>
                <a:ext uri="{FF2B5EF4-FFF2-40B4-BE49-F238E27FC236}">
                  <a16:creationId xmlns:a16="http://schemas.microsoft.com/office/drawing/2014/main" id="{C246F3A6-918A-8DEB-0307-2FC4A9B4731D}"/>
                </a:ext>
              </a:extLst>
            </p:cNvPr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1670;p49">
            <a:extLst>
              <a:ext uri="{FF2B5EF4-FFF2-40B4-BE49-F238E27FC236}">
                <a16:creationId xmlns:a16="http://schemas.microsoft.com/office/drawing/2014/main" id="{6A815F63-C135-49C9-2ECB-C92BC86E1846}"/>
              </a:ext>
            </a:extLst>
          </p:cNvPr>
          <p:cNvGrpSpPr/>
          <p:nvPr/>
        </p:nvGrpSpPr>
        <p:grpSpPr>
          <a:xfrm>
            <a:off x="383643" y="282063"/>
            <a:ext cx="636775" cy="428245"/>
            <a:chOff x="6429375" y="2405775"/>
            <a:chExt cx="528050" cy="355125"/>
          </a:xfrm>
        </p:grpSpPr>
        <p:sp>
          <p:nvSpPr>
            <p:cNvPr id="61" name="Google Shape;1671;p49">
              <a:extLst>
                <a:ext uri="{FF2B5EF4-FFF2-40B4-BE49-F238E27FC236}">
                  <a16:creationId xmlns:a16="http://schemas.microsoft.com/office/drawing/2014/main" id="{BF34F0D8-B72B-C2FD-287F-DA26D8683D16}"/>
                </a:ext>
              </a:extLst>
            </p:cNvPr>
            <p:cNvSpPr/>
            <p:nvPr/>
          </p:nvSpPr>
          <p:spPr>
            <a:xfrm>
              <a:off x="6499025" y="2449250"/>
              <a:ext cx="219100" cy="294700"/>
            </a:xfrm>
            <a:custGeom>
              <a:avLst/>
              <a:gdLst/>
              <a:ahLst/>
              <a:cxnLst/>
              <a:rect l="l" t="t" r="r" b="b"/>
              <a:pathLst>
                <a:path w="8764" h="11788" extrusionOk="0">
                  <a:moveTo>
                    <a:pt x="8680" y="0"/>
                  </a:moveTo>
                  <a:cubicBezTo>
                    <a:pt x="8680" y="357"/>
                    <a:pt x="8692" y="619"/>
                    <a:pt x="8680" y="893"/>
                  </a:cubicBezTo>
                  <a:cubicBezTo>
                    <a:pt x="8382" y="4489"/>
                    <a:pt x="8763" y="8108"/>
                    <a:pt x="8596" y="11787"/>
                  </a:cubicBezTo>
                  <a:cubicBezTo>
                    <a:pt x="8358" y="11692"/>
                    <a:pt x="8203" y="11632"/>
                    <a:pt x="8049" y="11573"/>
                  </a:cubicBezTo>
                  <a:cubicBezTo>
                    <a:pt x="7108" y="11144"/>
                    <a:pt x="6179" y="10716"/>
                    <a:pt x="5227" y="10299"/>
                  </a:cubicBezTo>
                  <a:cubicBezTo>
                    <a:pt x="4048" y="9775"/>
                    <a:pt x="2858" y="9287"/>
                    <a:pt x="1667" y="8775"/>
                  </a:cubicBezTo>
                  <a:cubicBezTo>
                    <a:pt x="1215" y="8585"/>
                    <a:pt x="786" y="8346"/>
                    <a:pt x="333" y="8156"/>
                  </a:cubicBezTo>
                  <a:cubicBezTo>
                    <a:pt x="83" y="8049"/>
                    <a:pt x="0" y="7870"/>
                    <a:pt x="0" y="7608"/>
                  </a:cubicBezTo>
                  <a:cubicBezTo>
                    <a:pt x="12" y="6775"/>
                    <a:pt x="24" y="5918"/>
                    <a:pt x="24" y="5072"/>
                  </a:cubicBezTo>
                  <a:cubicBezTo>
                    <a:pt x="24" y="4763"/>
                    <a:pt x="143" y="4572"/>
                    <a:pt x="405" y="4405"/>
                  </a:cubicBezTo>
                  <a:cubicBezTo>
                    <a:pt x="1060" y="4001"/>
                    <a:pt x="1691" y="3596"/>
                    <a:pt x="2334" y="3179"/>
                  </a:cubicBezTo>
                  <a:cubicBezTo>
                    <a:pt x="4179" y="1988"/>
                    <a:pt x="6144" y="1036"/>
                    <a:pt x="8156" y="143"/>
                  </a:cubicBezTo>
                  <a:cubicBezTo>
                    <a:pt x="8275" y="107"/>
                    <a:pt x="8406" y="72"/>
                    <a:pt x="8680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72;p49">
              <a:extLst>
                <a:ext uri="{FF2B5EF4-FFF2-40B4-BE49-F238E27FC236}">
                  <a16:creationId xmlns:a16="http://schemas.microsoft.com/office/drawing/2014/main" id="{F812D8F4-4ACD-80D7-1F13-8E495252C9A1}"/>
                </a:ext>
              </a:extLst>
            </p:cNvPr>
            <p:cNvSpPr/>
            <p:nvPr/>
          </p:nvSpPr>
          <p:spPr>
            <a:xfrm>
              <a:off x="6440675" y="2537350"/>
              <a:ext cx="48550" cy="146175"/>
            </a:xfrm>
            <a:custGeom>
              <a:avLst/>
              <a:gdLst/>
              <a:ahLst/>
              <a:cxnLst/>
              <a:rect l="l" t="t" r="r" b="b"/>
              <a:pathLst>
                <a:path w="1942" h="5847" extrusionOk="0">
                  <a:moveTo>
                    <a:pt x="1917" y="3334"/>
                  </a:moveTo>
                  <a:lnTo>
                    <a:pt x="1917" y="5215"/>
                  </a:lnTo>
                  <a:cubicBezTo>
                    <a:pt x="1917" y="5715"/>
                    <a:pt x="1846" y="5811"/>
                    <a:pt x="1346" y="5823"/>
                  </a:cubicBezTo>
                  <a:cubicBezTo>
                    <a:pt x="36" y="5846"/>
                    <a:pt x="191" y="5751"/>
                    <a:pt x="131" y="4739"/>
                  </a:cubicBezTo>
                  <a:cubicBezTo>
                    <a:pt x="72" y="3787"/>
                    <a:pt x="24" y="2834"/>
                    <a:pt x="12" y="1858"/>
                  </a:cubicBezTo>
                  <a:cubicBezTo>
                    <a:pt x="0" y="1477"/>
                    <a:pt x="72" y="1084"/>
                    <a:pt x="120" y="703"/>
                  </a:cubicBezTo>
                  <a:cubicBezTo>
                    <a:pt x="120" y="655"/>
                    <a:pt x="131" y="631"/>
                    <a:pt x="131" y="584"/>
                  </a:cubicBezTo>
                  <a:cubicBezTo>
                    <a:pt x="191" y="310"/>
                    <a:pt x="381" y="274"/>
                    <a:pt x="608" y="238"/>
                  </a:cubicBezTo>
                  <a:cubicBezTo>
                    <a:pt x="977" y="191"/>
                    <a:pt x="1370" y="0"/>
                    <a:pt x="1739" y="250"/>
                  </a:cubicBezTo>
                  <a:cubicBezTo>
                    <a:pt x="1810" y="298"/>
                    <a:pt x="1810" y="465"/>
                    <a:pt x="1822" y="584"/>
                  </a:cubicBezTo>
                  <a:cubicBezTo>
                    <a:pt x="1870" y="1501"/>
                    <a:pt x="1917" y="2417"/>
                    <a:pt x="1941" y="3334"/>
                  </a:cubicBezTo>
                  <a:cubicBezTo>
                    <a:pt x="1929" y="3322"/>
                    <a:pt x="1929" y="3334"/>
                    <a:pt x="1917" y="3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73;p49">
              <a:extLst>
                <a:ext uri="{FF2B5EF4-FFF2-40B4-BE49-F238E27FC236}">
                  <a16:creationId xmlns:a16="http://schemas.microsoft.com/office/drawing/2014/main" id="{874C8B68-2C19-1199-8058-5F6B2E98C703}"/>
                </a:ext>
              </a:extLst>
            </p:cNvPr>
            <p:cNvSpPr/>
            <p:nvPr/>
          </p:nvSpPr>
          <p:spPr>
            <a:xfrm>
              <a:off x="6837450" y="2423950"/>
              <a:ext cx="104800" cy="314350"/>
            </a:xfrm>
            <a:custGeom>
              <a:avLst/>
              <a:gdLst/>
              <a:ahLst/>
              <a:cxnLst/>
              <a:rect l="l" t="t" r="r" b="b"/>
              <a:pathLst>
                <a:path w="4192" h="12574" extrusionOk="0">
                  <a:moveTo>
                    <a:pt x="358" y="11680"/>
                  </a:moveTo>
                  <a:cubicBezTo>
                    <a:pt x="453" y="11513"/>
                    <a:pt x="560" y="11359"/>
                    <a:pt x="643" y="11192"/>
                  </a:cubicBezTo>
                  <a:cubicBezTo>
                    <a:pt x="1013" y="10573"/>
                    <a:pt x="1239" y="9906"/>
                    <a:pt x="1286" y="9192"/>
                  </a:cubicBezTo>
                  <a:cubicBezTo>
                    <a:pt x="1370" y="7632"/>
                    <a:pt x="1453" y="6060"/>
                    <a:pt x="1048" y="4524"/>
                  </a:cubicBezTo>
                  <a:cubicBezTo>
                    <a:pt x="834" y="3739"/>
                    <a:pt x="512" y="2977"/>
                    <a:pt x="179" y="2215"/>
                  </a:cubicBezTo>
                  <a:cubicBezTo>
                    <a:pt x="0" y="1810"/>
                    <a:pt x="36" y="1512"/>
                    <a:pt x="346" y="1215"/>
                  </a:cubicBezTo>
                  <a:cubicBezTo>
                    <a:pt x="691" y="893"/>
                    <a:pt x="1013" y="560"/>
                    <a:pt x="1346" y="226"/>
                  </a:cubicBezTo>
                  <a:cubicBezTo>
                    <a:pt x="1572" y="0"/>
                    <a:pt x="1775" y="48"/>
                    <a:pt x="2013" y="202"/>
                  </a:cubicBezTo>
                  <a:cubicBezTo>
                    <a:pt x="2715" y="714"/>
                    <a:pt x="3072" y="1453"/>
                    <a:pt x="3334" y="2227"/>
                  </a:cubicBezTo>
                  <a:cubicBezTo>
                    <a:pt x="3989" y="4120"/>
                    <a:pt x="4191" y="6072"/>
                    <a:pt x="3977" y="8061"/>
                  </a:cubicBezTo>
                  <a:cubicBezTo>
                    <a:pt x="3846" y="9251"/>
                    <a:pt x="3513" y="10359"/>
                    <a:pt x="2941" y="11394"/>
                  </a:cubicBezTo>
                  <a:cubicBezTo>
                    <a:pt x="2727" y="11775"/>
                    <a:pt x="2429" y="12097"/>
                    <a:pt x="2167" y="12430"/>
                  </a:cubicBezTo>
                  <a:cubicBezTo>
                    <a:pt x="2084" y="12514"/>
                    <a:pt x="1905" y="12573"/>
                    <a:pt x="1810" y="12549"/>
                  </a:cubicBezTo>
                  <a:cubicBezTo>
                    <a:pt x="1298" y="12383"/>
                    <a:pt x="751" y="12204"/>
                    <a:pt x="358" y="11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1674;p49">
              <a:extLst>
                <a:ext uri="{FF2B5EF4-FFF2-40B4-BE49-F238E27FC236}">
                  <a16:creationId xmlns:a16="http://schemas.microsoft.com/office/drawing/2014/main" id="{2B01F1CC-708B-4783-D756-B4395A61A222}"/>
                </a:ext>
              </a:extLst>
            </p:cNvPr>
            <p:cNvSpPr/>
            <p:nvPr/>
          </p:nvSpPr>
          <p:spPr>
            <a:xfrm>
              <a:off x="6760950" y="2507875"/>
              <a:ext cx="71750" cy="185775"/>
            </a:xfrm>
            <a:custGeom>
              <a:avLst/>
              <a:gdLst/>
              <a:ahLst/>
              <a:cxnLst/>
              <a:rect l="l" t="t" r="r" b="b"/>
              <a:pathLst>
                <a:path w="2870" h="7431" extrusionOk="0">
                  <a:moveTo>
                    <a:pt x="1203" y="1"/>
                  </a:moveTo>
                  <a:cubicBezTo>
                    <a:pt x="2525" y="1191"/>
                    <a:pt x="2870" y="5918"/>
                    <a:pt x="1775" y="7430"/>
                  </a:cubicBezTo>
                  <a:cubicBezTo>
                    <a:pt x="1239" y="7371"/>
                    <a:pt x="822" y="7037"/>
                    <a:pt x="417" y="6704"/>
                  </a:cubicBezTo>
                  <a:cubicBezTo>
                    <a:pt x="132" y="6454"/>
                    <a:pt x="251" y="6120"/>
                    <a:pt x="298" y="5811"/>
                  </a:cubicBezTo>
                  <a:cubicBezTo>
                    <a:pt x="429" y="4882"/>
                    <a:pt x="441" y="3977"/>
                    <a:pt x="298" y="3061"/>
                  </a:cubicBezTo>
                  <a:cubicBezTo>
                    <a:pt x="227" y="2596"/>
                    <a:pt x="191" y="2120"/>
                    <a:pt x="84" y="1656"/>
                  </a:cubicBezTo>
                  <a:cubicBezTo>
                    <a:pt x="1" y="1275"/>
                    <a:pt x="120" y="953"/>
                    <a:pt x="382" y="703"/>
                  </a:cubicBezTo>
                  <a:cubicBezTo>
                    <a:pt x="644" y="477"/>
                    <a:pt x="905" y="263"/>
                    <a:pt x="1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1675;p49">
              <a:extLst>
                <a:ext uri="{FF2B5EF4-FFF2-40B4-BE49-F238E27FC236}">
                  <a16:creationId xmlns:a16="http://schemas.microsoft.com/office/drawing/2014/main" id="{5DC55786-840D-E700-331E-E5EDADBB59D9}"/>
                </a:ext>
              </a:extLst>
            </p:cNvPr>
            <p:cNvSpPr/>
            <p:nvPr/>
          </p:nvSpPr>
          <p:spPr>
            <a:xfrm>
              <a:off x="6429375" y="2433475"/>
              <a:ext cx="300950" cy="327425"/>
            </a:xfrm>
            <a:custGeom>
              <a:avLst/>
              <a:gdLst/>
              <a:ahLst/>
              <a:cxnLst/>
              <a:rect l="l" t="t" r="r" b="b"/>
              <a:pathLst>
                <a:path w="12038" h="13097" extrusionOk="0">
                  <a:moveTo>
                    <a:pt x="12013" y="679"/>
                  </a:moveTo>
                  <a:cubicBezTo>
                    <a:pt x="12013" y="405"/>
                    <a:pt x="12002" y="214"/>
                    <a:pt x="11882" y="95"/>
                  </a:cubicBezTo>
                  <a:cubicBezTo>
                    <a:pt x="11823" y="36"/>
                    <a:pt x="11728" y="0"/>
                    <a:pt x="11644" y="0"/>
                  </a:cubicBezTo>
                  <a:cubicBezTo>
                    <a:pt x="11525" y="0"/>
                    <a:pt x="11382" y="48"/>
                    <a:pt x="11180" y="143"/>
                  </a:cubicBezTo>
                  <a:cubicBezTo>
                    <a:pt x="10870" y="286"/>
                    <a:pt x="10549" y="417"/>
                    <a:pt x="10239" y="572"/>
                  </a:cubicBezTo>
                  <a:cubicBezTo>
                    <a:pt x="9882" y="738"/>
                    <a:pt x="9513" y="917"/>
                    <a:pt x="9156" y="1072"/>
                  </a:cubicBezTo>
                  <a:cubicBezTo>
                    <a:pt x="7596" y="1774"/>
                    <a:pt x="6060" y="2619"/>
                    <a:pt x="4465" y="3679"/>
                  </a:cubicBezTo>
                  <a:cubicBezTo>
                    <a:pt x="3989" y="3989"/>
                    <a:pt x="3500" y="4322"/>
                    <a:pt x="2917" y="4513"/>
                  </a:cubicBezTo>
                  <a:cubicBezTo>
                    <a:pt x="2917" y="4501"/>
                    <a:pt x="2917" y="4501"/>
                    <a:pt x="2905" y="4489"/>
                  </a:cubicBezTo>
                  <a:cubicBezTo>
                    <a:pt x="2869" y="4382"/>
                    <a:pt x="2846" y="4286"/>
                    <a:pt x="2846" y="4203"/>
                  </a:cubicBezTo>
                  <a:cubicBezTo>
                    <a:pt x="2834" y="3834"/>
                    <a:pt x="2631" y="3631"/>
                    <a:pt x="2298" y="3631"/>
                  </a:cubicBezTo>
                  <a:lnTo>
                    <a:pt x="2191" y="3631"/>
                  </a:lnTo>
                  <a:lnTo>
                    <a:pt x="1976" y="3667"/>
                  </a:lnTo>
                  <a:cubicBezTo>
                    <a:pt x="1655" y="3691"/>
                    <a:pt x="1298" y="3739"/>
                    <a:pt x="964" y="3786"/>
                  </a:cubicBezTo>
                  <a:cubicBezTo>
                    <a:pt x="250" y="3893"/>
                    <a:pt x="191" y="3965"/>
                    <a:pt x="119" y="4679"/>
                  </a:cubicBezTo>
                  <a:cubicBezTo>
                    <a:pt x="60" y="5239"/>
                    <a:pt x="0" y="5989"/>
                    <a:pt x="12" y="6739"/>
                  </a:cubicBezTo>
                  <a:cubicBezTo>
                    <a:pt x="24" y="7441"/>
                    <a:pt x="60" y="8156"/>
                    <a:pt x="107" y="8846"/>
                  </a:cubicBezTo>
                  <a:cubicBezTo>
                    <a:pt x="119" y="9192"/>
                    <a:pt x="131" y="9513"/>
                    <a:pt x="143" y="9858"/>
                  </a:cubicBezTo>
                  <a:cubicBezTo>
                    <a:pt x="167" y="10323"/>
                    <a:pt x="476" y="10442"/>
                    <a:pt x="714" y="10454"/>
                  </a:cubicBezTo>
                  <a:cubicBezTo>
                    <a:pt x="905" y="10466"/>
                    <a:pt x="1095" y="10478"/>
                    <a:pt x="1298" y="10478"/>
                  </a:cubicBezTo>
                  <a:cubicBezTo>
                    <a:pt x="1560" y="10501"/>
                    <a:pt x="1845" y="10513"/>
                    <a:pt x="2107" y="10525"/>
                  </a:cubicBezTo>
                  <a:lnTo>
                    <a:pt x="2203" y="10525"/>
                  </a:lnTo>
                  <a:cubicBezTo>
                    <a:pt x="2619" y="10525"/>
                    <a:pt x="2727" y="10382"/>
                    <a:pt x="2846" y="9978"/>
                  </a:cubicBezTo>
                  <a:cubicBezTo>
                    <a:pt x="2881" y="9811"/>
                    <a:pt x="2917" y="9632"/>
                    <a:pt x="2965" y="9454"/>
                  </a:cubicBezTo>
                  <a:cubicBezTo>
                    <a:pt x="2965" y="9430"/>
                    <a:pt x="2977" y="9394"/>
                    <a:pt x="2977" y="9346"/>
                  </a:cubicBezTo>
                  <a:lnTo>
                    <a:pt x="3703" y="9644"/>
                  </a:lnTo>
                  <a:cubicBezTo>
                    <a:pt x="4393" y="9930"/>
                    <a:pt x="5072" y="10228"/>
                    <a:pt x="5763" y="10513"/>
                  </a:cubicBezTo>
                  <a:lnTo>
                    <a:pt x="6156" y="10692"/>
                  </a:lnTo>
                  <a:cubicBezTo>
                    <a:pt x="6965" y="11037"/>
                    <a:pt x="7799" y="11394"/>
                    <a:pt x="8620" y="11752"/>
                  </a:cubicBezTo>
                  <a:cubicBezTo>
                    <a:pt x="9275" y="12049"/>
                    <a:pt x="9930" y="12347"/>
                    <a:pt x="10561" y="12644"/>
                  </a:cubicBezTo>
                  <a:cubicBezTo>
                    <a:pt x="10859" y="12775"/>
                    <a:pt x="11156" y="12918"/>
                    <a:pt x="11478" y="13061"/>
                  </a:cubicBezTo>
                  <a:lnTo>
                    <a:pt x="11573" y="13097"/>
                  </a:lnTo>
                  <a:lnTo>
                    <a:pt x="11656" y="13025"/>
                  </a:lnTo>
                  <a:cubicBezTo>
                    <a:pt x="11990" y="12668"/>
                    <a:pt x="12037" y="12299"/>
                    <a:pt x="12025" y="11942"/>
                  </a:cubicBezTo>
                  <a:lnTo>
                    <a:pt x="11990" y="9073"/>
                  </a:lnTo>
                  <a:cubicBezTo>
                    <a:pt x="11990" y="8823"/>
                    <a:pt x="11978" y="8596"/>
                    <a:pt x="11978" y="8358"/>
                  </a:cubicBezTo>
                  <a:cubicBezTo>
                    <a:pt x="11966" y="7834"/>
                    <a:pt x="11966" y="7311"/>
                    <a:pt x="11966" y="6787"/>
                  </a:cubicBezTo>
                  <a:lnTo>
                    <a:pt x="12013" y="3536"/>
                  </a:lnTo>
                  <a:cubicBezTo>
                    <a:pt x="11978" y="2560"/>
                    <a:pt x="12002" y="1607"/>
                    <a:pt x="12013" y="679"/>
                  </a:cubicBezTo>
                  <a:close/>
                  <a:moveTo>
                    <a:pt x="3191" y="8632"/>
                  </a:moveTo>
                  <a:cubicBezTo>
                    <a:pt x="2988" y="8549"/>
                    <a:pt x="2929" y="8442"/>
                    <a:pt x="2929" y="8215"/>
                  </a:cubicBezTo>
                  <a:cubicBezTo>
                    <a:pt x="2965" y="7227"/>
                    <a:pt x="2965" y="6418"/>
                    <a:pt x="2965" y="5691"/>
                  </a:cubicBezTo>
                  <a:cubicBezTo>
                    <a:pt x="2965" y="5441"/>
                    <a:pt x="3048" y="5275"/>
                    <a:pt x="3262" y="5144"/>
                  </a:cubicBezTo>
                  <a:cubicBezTo>
                    <a:pt x="3905" y="4739"/>
                    <a:pt x="4560" y="4334"/>
                    <a:pt x="5191" y="3917"/>
                  </a:cubicBezTo>
                  <a:cubicBezTo>
                    <a:pt x="7120" y="2679"/>
                    <a:pt x="9204" y="1703"/>
                    <a:pt x="10989" y="893"/>
                  </a:cubicBezTo>
                  <a:cubicBezTo>
                    <a:pt x="11049" y="869"/>
                    <a:pt x="11120" y="857"/>
                    <a:pt x="11240" y="822"/>
                  </a:cubicBezTo>
                  <a:cubicBezTo>
                    <a:pt x="11251" y="822"/>
                    <a:pt x="11287" y="810"/>
                    <a:pt x="11299" y="810"/>
                  </a:cubicBezTo>
                  <a:lnTo>
                    <a:pt x="11299" y="953"/>
                  </a:lnTo>
                  <a:lnTo>
                    <a:pt x="11299" y="1512"/>
                  </a:lnTo>
                  <a:cubicBezTo>
                    <a:pt x="11132" y="3536"/>
                    <a:pt x="11180" y="5596"/>
                    <a:pt x="11228" y="7596"/>
                  </a:cubicBezTo>
                  <a:cubicBezTo>
                    <a:pt x="11251" y="9096"/>
                    <a:pt x="11299" y="10656"/>
                    <a:pt x="11240" y="12204"/>
                  </a:cubicBezTo>
                  <a:cubicBezTo>
                    <a:pt x="11228" y="12204"/>
                    <a:pt x="11204" y="12192"/>
                    <a:pt x="11192" y="12192"/>
                  </a:cubicBezTo>
                  <a:cubicBezTo>
                    <a:pt x="11073" y="12144"/>
                    <a:pt x="10966" y="12121"/>
                    <a:pt x="10882" y="12073"/>
                  </a:cubicBezTo>
                  <a:cubicBezTo>
                    <a:pt x="10537" y="11918"/>
                    <a:pt x="10192" y="11763"/>
                    <a:pt x="9870" y="11609"/>
                  </a:cubicBezTo>
                  <a:cubicBezTo>
                    <a:pt x="9275" y="11347"/>
                    <a:pt x="8668" y="11061"/>
                    <a:pt x="8049" y="10787"/>
                  </a:cubicBezTo>
                  <a:cubicBezTo>
                    <a:pt x="7394" y="10513"/>
                    <a:pt x="6739" y="10228"/>
                    <a:pt x="6108" y="9954"/>
                  </a:cubicBezTo>
                  <a:cubicBezTo>
                    <a:pt x="5572" y="9739"/>
                    <a:pt x="5036" y="9513"/>
                    <a:pt x="4501" y="9275"/>
                  </a:cubicBezTo>
                  <a:cubicBezTo>
                    <a:pt x="4262" y="9168"/>
                    <a:pt x="4036" y="9061"/>
                    <a:pt x="3798" y="8942"/>
                  </a:cubicBezTo>
                  <a:cubicBezTo>
                    <a:pt x="3620" y="8846"/>
                    <a:pt x="3393" y="8739"/>
                    <a:pt x="3191" y="8632"/>
                  </a:cubicBezTo>
                  <a:close/>
                  <a:moveTo>
                    <a:pt x="1488" y="9823"/>
                  </a:moveTo>
                  <a:cubicBezTo>
                    <a:pt x="774" y="9823"/>
                    <a:pt x="774" y="9811"/>
                    <a:pt x="750" y="9168"/>
                  </a:cubicBezTo>
                  <a:cubicBezTo>
                    <a:pt x="750" y="9085"/>
                    <a:pt x="726" y="8989"/>
                    <a:pt x="726" y="8894"/>
                  </a:cubicBezTo>
                  <a:cubicBezTo>
                    <a:pt x="667" y="7965"/>
                    <a:pt x="631" y="7001"/>
                    <a:pt x="607" y="6037"/>
                  </a:cubicBezTo>
                  <a:cubicBezTo>
                    <a:pt x="607" y="5775"/>
                    <a:pt x="643" y="5513"/>
                    <a:pt x="667" y="5239"/>
                  </a:cubicBezTo>
                  <a:lnTo>
                    <a:pt x="714" y="4882"/>
                  </a:lnTo>
                  <a:cubicBezTo>
                    <a:pt x="714" y="4858"/>
                    <a:pt x="726" y="4822"/>
                    <a:pt x="726" y="4786"/>
                  </a:cubicBezTo>
                  <a:cubicBezTo>
                    <a:pt x="762" y="4632"/>
                    <a:pt x="833" y="4584"/>
                    <a:pt x="1072" y="4560"/>
                  </a:cubicBezTo>
                  <a:cubicBezTo>
                    <a:pt x="1179" y="4548"/>
                    <a:pt x="1286" y="4524"/>
                    <a:pt x="1381" y="4501"/>
                  </a:cubicBezTo>
                  <a:cubicBezTo>
                    <a:pt x="1524" y="4465"/>
                    <a:pt x="1655" y="4441"/>
                    <a:pt x="1774" y="4441"/>
                  </a:cubicBezTo>
                  <a:cubicBezTo>
                    <a:pt x="1893" y="4441"/>
                    <a:pt x="2000" y="4465"/>
                    <a:pt x="2096" y="4524"/>
                  </a:cubicBezTo>
                  <a:cubicBezTo>
                    <a:pt x="2107" y="4572"/>
                    <a:pt x="2131" y="4703"/>
                    <a:pt x="2131" y="4751"/>
                  </a:cubicBezTo>
                  <a:cubicBezTo>
                    <a:pt x="2155" y="5465"/>
                    <a:pt x="2191" y="6168"/>
                    <a:pt x="2215" y="6882"/>
                  </a:cubicBezTo>
                  <a:lnTo>
                    <a:pt x="2226" y="7358"/>
                  </a:lnTo>
                  <a:lnTo>
                    <a:pt x="2203" y="7358"/>
                  </a:lnTo>
                  <a:lnTo>
                    <a:pt x="2203" y="9382"/>
                  </a:lnTo>
                  <a:cubicBezTo>
                    <a:pt x="2203" y="9811"/>
                    <a:pt x="2191" y="9823"/>
                    <a:pt x="1786" y="9847"/>
                  </a:cubicBezTo>
                  <a:cubicBezTo>
                    <a:pt x="1679" y="9823"/>
                    <a:pt x="1584" y="9823"/>
                    <a:pt x="1488" y="98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1676;p49">
              <a:extLst>
                <a:ext uri="{FF2B5EF4-FFF2-40B4-BE49-F238E27FC236}">
                  <a16:creationId xmlns:a16="http://schemas.microsoft.com/office/drawing/2014/main" id="{C31A59EC-4FE1-B3F1-C0ED-6D22746ADE0D}"/>
                </a:ext>
              </a:extLst>
            </p:cNvPr>
            <p:cNvSpPr/>
            <p:nvPr/>
          </p:nvSpPr>
          <p:spPr>
            <a:xfrm>
              <a:off x="6821075" y="2405775"/>
              <a:ext cx="136350" cy="354250"/>
            </a:xfrm>
            <a:custGeom>
              <a:avLst/>
              <a:gdLst/>
              <a:ahLst/>
              <a:cxnLst/>
              <a:rect l="l" t="t" r="r" b="b"/>
              <a:pathLst>
                <a:path w="5454" h="14170" extrusionOk="0">
                  <a:moveTo>
                    <a:pt x="5061" y="4478"/>
                  </a:moveTo>
                  <a:cubicBezTo>
                    <a:pt x="4823" y="3287"/>
                    <a:pt x="4454" y="2275"/>
                    <a:pt x="3930" y="1346"/>
                  </a:cubicBezTo>
                  <a:cubicBezTo>
                    <a:pt x="3620" y="799"/>
                    <a:pt x="3156" y="429"/>
                    <a:pt x="2739" y="144"/>
                  </a:cubicBezTo>
                  <a:cubicBezTo>
                    <a:pt x="2596" y="37"/>
                    <a:pt x="2465" y="1"/>
                    <a:pt x="2322" y="1"/>
                  </a:cubicBezTo>
                  <a:cubicBezTo>
                    <a:pt x="2191" y="1"/>
                    <a:pt x="2072" y="60"/>
                    <a:pt x="1965" y="144"/>
                  </a:cubicBezTo>
                  <a:cubicBezTo>
                    <a:pt x="1822" y="310"/>
                    <a:pt x="1644" y="453"/>
                    <a:pt x="1489" y="608"/>
                  </a:cubicBezTo>
                  <a:cubicBezTo>
                    <a:pt x="1001" y="1072"/>
                    <a:pt x="501" y="1549"/>
                    <a:pt x="144" y="2168"/>
                  </a:cubicBezTo>
                  <a:cubicBezTo>
                    <a:pt x="48" y="2323"/>
                    <a:pt x="1" y="2561"/>
                    <a:pt x="84" y="2715"/>
                  </a:cubicBezTo>
                  <a:cubicBezTo>
                    <a:pt x="179" y="2954"/>
                    <a:pt x="286" y="3192"/>
                    <a:pt x="405" y="3418"/>
                  </a:cubicBezTo>
                  <a:cubicBezTo>
                    <a:pt x="513" y="3632"/>
                    <a:pt x="620" y="3835"/>
                    <a:pt x="703" y="4049"/>
                  </a:cubicBezTo>
                  <a:cubicBezTo>
                    <a:pt x="1156" y="5097"/>
                    <a:pt x="1370" y="6013"/>
                    <a:pt x="1417" y="6883"/>
                  </a:cubicBezTo>
                  <a:cubicBezTo>
                    <a:pt x="1453" y="7537"/>
                    <a:pt x="1453" y="8216"/>
                    <a:pt x="1453" y="8847"/>
                  </a:cubicBezTo>
                  <a:lnTo>
                    <a:pt x="1453" y="9121"/>
                  </a:lnTo>
                  <a:cubicBezTo>
                    <a:pt x="1453" y="10264"/>
                    <a:pt x="1108" y="11276"/>
                    <a:pt x="417" y="12121"/>
                  </a:cubicBezTo>
                  <a:cubicBezTo>
                    <a:pt x="322" y="12264"/>
                    <a:pt x="215" y="12407"/>
                    <a:pt x="227" y="12574"/>
                  </a:cubicBezTo>
                  <a:cubicBezTo>
                    <a:pt x="239" y="12717"/>
                    <a:pt x="358" y="12836"/>
                    <a:pt x="477" y="12919"/>
                  </a:cubicBezTo>
                  <a:cubicBezTo>
                    <a:pt x="1179" y="13431"/>
                    <a:pt x="1941" y="13836"/>
                    <a:pt x="2799" y="14133"/>
                  </a:cubicBezTo>
                  <a:lnTo>
                    <a:pt x="2894" y="14169"/>
                  </a:lnTo>
                  <a:lnTo>
                    <a:pt x="2953" y="14086"/>
                  </a:lnTo>
                  <a:cubicBezTo>
                    <a:pt x="3989" y="12895"/>
                    <a:pt x="4692" y="11586"/>
                    <a:pt x="5001" y="10193"/>
                  </a:cubicBezTo>
                  <a:cubicBezTo>
                    <a:pt x="5418" y="8299"/>
                    <a:pt x="5454" y="6383"/>
                    <a:pt x="5061" y="4478"/>
                  </a:cubicBezTo>
                  <a:close/>
                  <a:moveTo>
                    <a:pt x="2537" y="13157"/>
                  </a:moveTo>
                  <a:lnTo>
                    <a:pt x="2477" y="13121"/>
                  </a:lnTo>
                  <a:cubicBezTo>
                    <a:pt x="2001" y="12955"/>
                    <a:pt x="1548" y="12800"/>
                    <a:pt x="1215" y="12395"/>
                  </a:cubicBezTo>
                  <a:lnTo>
                    <a:pt x="1239" y="12336"/>
                  </a:lnTo>
                  <a:cubicBezTo>
                    <a:pt x="1298" y="12217"/>
                    <a:pt x="1370" y="12109"/>
                    <a:pt x="1429" y="11990"/>
                  </a:cubicBezTo>
                  <a:cubicBezTo>
                    <a:pt x="1834" y="11336"/>
                    <a:pt x="2060" y="10633"/>
                    <a:pt x="2108" y="9943"/>
                  </a:cubicBezTo>
                  <a:cubicBezTo>
                    <a:pt x="2203" y="8252"/>
                    <a:pt x="2251" y="6740"/>
                    <a:pt x="1870" y="5216"/>
                  </a:cubicBezTo>
                  <a:cubicBezTo>
                    <a:pt x="1656" y="4418"/>
                    <a:pt x="1334" y="3668"/>
                    <a:pt x="1001" y="2894"/>
                  </a:cubicBezTo>
                  <a:cubicBezTo>
                    <a:pt x="834" y="2525"/>
                    <a:pt x="870" y="2323"/>
                    <a:pt x="1120" y="2084"/>
                  </a:cubicBezTo>
                  <a:cubicBezTo>
                    <a:pt x="1406" y="1811"/>
                    <a:pt x="1668" y="1525"/>
                    <a:pt x="1941" y="1263"/>
                  </a:cubicBezTo>
                  <a:lnTo>
                    <a:pt x="2120" y="1084"/>
                  </a:lnTo>
                  <a:cubicBezTo>
                    <a:pt x="2227" y="977"/>
                    <a:pt x="2287" y="977"/>
                    <a:pt x="2322" y="977"/>
                  </a:cubicBezTo>
                  <a:cubicBezTo>
                    <a:pt x="2406" y="977"/>
                    <a:pt x="2489" y="1025"/>
                    <a:pt x="2596" y="1096"/>
                  </a:cubicBezTo>
                  <a:cubicBezTo>
                    <a:pt x="3299" y="1608"/>
                    <a:pt x="3632" y="2358"/>
                    <a:pt x="3870" y="3049"/>
                  </a:cubicBezTo>
                  <a:cubicBezTo>
                    <a:pt x="4513" y="4882"/>
                    <a:pt x="4727" y="6811"/>
                    <a:pt x="4501" y="8823"/>
                  </a:cubicBezTo>
                  <a:cubicBezTo>
                    <a:pt x="4370" y="10026"/>
                    <a:pt x="4037" y="11097"/>
                    <a:pt x="3477" y="12098"/>
                  </a:cubicBezTo>
                  <a:cubicBezTo>
                    <a:pt x="3299" y="12407"/>
                    <a:pt x="3037" y="12705"/>
                    <a:pt x="2799" y="12990"/>
                  </a:cubicBezTo>
                  <a:lnTo>
                    <a:pt x="2715" y="13098"/>
                  </a:lnTo>
                  <a:cubicBezTo>
                    <a:pt x="2703" y="13110"/>
                    <a:pt x="2608" y="13157"/>
                    <a:pt x="2537" y="13157"/>
                  </a:cubicBezTo>
                  <a:lnTo>
                    <a:pt x="2537" y="1315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1677;p49">
              <a:extLst>
                <a:ext uri="{FF2B5EF4-FFF2-40B4-BE49-F238E27FC236}">
                  <a16:creationId xmlns:a16="http://schemas.microsoft.com/office/drawing/2014/main" id="{CAAD26CA-61A9-CB2D-61D9-90466AA0B57E}"/>
                </a:ext>
              </a:extLst>
            </p:cNvPr>
            <p:cNvSpPr/>
            <p:nvPr/>
          </p:nvSpPr>
          <p:spPr>
            <a:xfrm>
              <a:off x="6747550" y="2489125"/>
              <a:ext cx="89325" cy="228325"/>
            </a:xfrm>
            <a:custGeom>
              <a:avLst/>
              <a:gdLst/>
              <a:ahLst/>
              <a:cxnLst/>
              <a:rect l="l" t="t" r="r" b="b"/>
              <a:pathLst>
                <a:path w="3573" h="9133" extrusionOk="0">
                  <a:moveTo>
                    <a:pt x="3358" y="3013"/>
                  </a:moveTo>
                  <a:cubicBezTo>
                    <a:pt x="3275" y="2346"/>
                    <a:pt x="3025" y="1703"/>
                    <a:pt x="2763" y="1084"/>
                  </a:cubicBezTo>
                  <a:cubicBezTo>
                    <a:pt x="2644" y="774"/>
                    <a:pt x="2406" y="501"/>
                    <a:pt x="2180" y="251"/>
                  </a:cubicBezTo>
                  <a:lnTo>
                    <a:pt x="2144" y="191"/>
                  </a:lnTo>
                  <a:cubicBezTo>
                    <a:pt x="2037" y="72"/>
                    <a:pt x="1906" y="1"/>
                    <a:pt x="1751" y="1"/>
                  </a:cubicBezTo>
                  <a:cubicBezTo>
                    <a:pt x="1608" y="1"/>
                    <a:pt x="1477" y="48"/>
                    <a:pt x="1358" y="191"/>
                  </a:cubicBezTo>
                  <a:cubicBezTo>
                    <a:pt x="941" y="620"/>
                    <a:pt x="548" y="1024"/>
                    <a:pt x="191" y="1441"/>
                  </a:cubicBezTo>
                  <a:cubicBezTo>
                    <a:pt x="72" y="1584"/>
                    <a:pt x="1" y="1822"/>
                    <a:pt x="25" y="2037"/>
                  </a:cubicBezTo>
                  <a:cubicBezTo>
                    <a:pt x="60" y="2310"/>
                    <a:pt x="120" y="2584"/>
                    <a:pt x="167" y="2858"/>
                  </a:cubicBezTo>
                  <a:cubicBezTo>
                    <a:pt x="203" y="3096"/>
                    <a:pt x="251" y="3346"/>
                    <a:pt x="287" y="3596"/>
                  </a:cubicBezTo>
                  <a:lnTo>
                    <a:pt x="298" y="3715"/>
                  </a:lnTo>
                  <a:cubicBezTo>
                    <a:pt x="382" y="4430"/>
                    <a:pt x="489" y="5156"/>
                    <a:pt x="370" y="5894"/>
                  </a:cubicBezTo>
                  <a:cubicBezTo>
                    <a:pt x="322" y="6132"/>
                    <a:pt x="310" y="6370"/>
                    <a:pt x="298" y="6585"/>
                  </a:cubicBezTo>
                  <a:cubicBezTo>
                    <a:pt x="287" y="6728"/>
                    <a:pt x="263" y="6870"/>
                    <a:pt x="251" y="7001"/>
                  </a:cubicBezTo>
                  <a:cubicBezTo>
                    <a:pt x="191" y="7513"/>
                    <a:pt x="358" y="7882"/>
                    <a:pt x="763" y="8109"/>
                  </a:cubicBezTo>
                  <a:lnTo>
                    <a:pt x="2549" y="9133"/>
                  </a:lnTo>
                  <a:lnTo>
                    <a:pt x="2620" y="9002"/>
                  </a:lnTo>
                  <a:cubicBezTo>
                    <a:pt x="2668" y="8930"/>
                    <a:pt x="2704" y="8871"/>
                    <a:pt x="2739" y="8811"/>
                  </a:cubicBezTo>
                  <a:cubicBezTo>
                    <a:pt x="2823" y="8680"/>
                    <a:pt x="2882" y="8561"/>
                    <a:pt x="2930" y="8454"/>
                  </a:cubicBezTo>
                  <a:cubicBezTo>
                    <a:pt x="2989" y="8240"/>
                    <a:pt x="3049" y="8013"/>
                    <a:pt x="3108" y="7811"/>
                  </a:cubicBezTo>
                  <a:cubicBezTo>
                    <a:pt x="3287" y="7216"/>
                    <a:pt x="3466" y="6597"/>
                    <a:pt x="3513" y="5977"/>
                  </a:cubicBezTo>
                  <a:cubicBezTo>
                    <a:pt x="3573" y="5132"/>
                    <a:pt x="3525" y="4192"/>
                    <a:pt x="3358" y="3013"/>
                  </a:cubicBezTo>
                  <a:close/>
                  <a:moveTo>
                    <a:pt x="1037" y="7347"/>
                  </a:moveTo>
                  <a:cubicBezTo>
                    <a:pt x="882" y="7204"/>
                    <a:pt x="894" y="7025"/>
                    <a:pt x="953" y="6728"/>
                  </a:cubicBezTo>
                  <a:cubicBezTo>
                    <a:pt x="965" y="6680"/>
                    <a:pt x="965" y="6632"/>
                    <a:pt x="977" y="6585"/>
                  </a:cubicBezTo>
                  <a:cubicBezTo>
                    <a:pt x="1132" y="5596"/>
                    <a:pt x="1132" y="4680"/>
                    <a:pt x="977" y="3787"/>
                  </a:cubicBezTo>
                  <a:cubicBezTo>
                    <a:pt x="953" y="3608"/>
                    <a:pt x="941" y="3430"/>
                    <a:pt x="906" y="3251"/>
                  </a:cubicBezTo>
                  <a:cubicBezTo>
                    <a:pt x="882" y="2977"/>
                    <a:pt x="834" y="2679"/>
                    <a:pt x="775" y="2394"/>
                  </a:cubicBezTo>
                  <a:cubicBezTo>
                    <a:pt x="703" y="2060"/>
                    <a:pt x="775" y="1810"/>
                    <a:pt x="1025" y="1584"/>
                  </a:cubicBezTo>
                  <a:cubicBezTo>
                    <a:pt x="1203" y="1429"/>
                    <a:pt x="1382" y="1275"/>
                    <a:pt x="1572" y="1108"/>
                  </a:cubicBezTo>
                  <a:cubicBezTo>
                    <a:pt x="1632" y="1072"/>
                    <a:pt x="1680" y="1024"/>
                    <a:pt x="1739" y="977"/>
                  </a:cubicBezTo>
                  <a:cubicBezTo>
                    <a:pt x="2882" y="2227"/>
                    <a:pt x="3215" y="6561"/>
                    <a:pt x="2251" y="8037"/>
                  </a:cubicBezTo>
                  <a:cubicBezTo>
                    <a:pt x="1751" y="7942"/>
                    <a:pt x="1370" y="7632"/>
                    <a:pt x="1037" y="73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42"/>
          <p:cNvSpPr/>
          <p:nvPr/>
        </p:nvSpPr>
        <p:spPr>
          <a:xfrm>
            <a:off x="7839148" y="-72856"/>
            <a:ext cx="1372214" cy="137221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6" name="Google Shape;956;p42"/>
          <p:cNvGrpSpPr/>
          <p:nvPr/>
        </p:nvGrpSpPr>
        <p:grpSpPr>
          <a:xfrm>
            <a:off x="8190727" y="272522"/>
            <a:ext cx="427238" cy="863428"/>
            <a:chOff x="656025" y="2751350"/>
            <a:chExt cx="311375" cy="629275"/>
          </a:xfrm>
        </p:grpSpPr>
        <p:sp>
          <p:nvSpPr>
            <p:cNvPr id="957" name="Google Shape;957;p42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2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2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2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2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2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2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2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2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2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7" name="Google Shape;967;p42"/>
          <p:cNvSpPr/>
          <p:nvPr/>
        </p:nvSpPr>
        <p:spPr>
          <a:xfrm rot="623763">
            <a:off x="107769" y="4389754"/>
            <a:ext cx="662068" cy="636481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0C99AB18-7D82-EA74-D2FB-48CBF175DD78}"/>
                  </a:ext>
                </a:extLst>
              </p:cNvPr>
              <p:cNvSpPr txBox="1"/>
              <p:nvPr/>
            </p:nvSpPr>
            <p:spPr>
              <a:xfrm>
                <a:off x="790336" y="162573"/>
                <a:ext cx="7037916" cy="4860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</a:pP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=2, 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 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2+3≥5; 2. 2+3≥6; 2+3. 3≥9 </m:t>
                    </m:r>
                  </m:oMath>
                </a14:m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(2;3) </m:t>
                    </m:r>
                  </m:oMath>
                </a14:m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</a:pP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=3, 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 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3+2≥5; 2. 3+2≥6; 3+3. 2≥9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(3;2) </m:t>
                    </m:r>
                  </m:oMath>
                </a14:m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bác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Ngọc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lựa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cốc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uống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cốc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uống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3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cốc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uống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cốc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uống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0C99AB18-7D82-EA74-D2FB-48CBF175D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336" y="162573"/>
                <a:ext cx="7037916" cy="4860561"/>
              </a:xfrm>
              <a:prstGeom prst="rect">
                <a:avLst/>
              </a:prstGeom>
              <a:blipFill>
                <a:blip r:embed="rId3"/>
                <a:stretch>
                  <a:fillRect l="-780" r="-693" b="-1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43"/>
          <p:cNvSpPr/>
          <p:nvPr/>
        </p:nvSpPr>
        <p:spPr>
          <a:xfrm rot="2006840">
            <a:off x="1148831" y="2022876"/>
            <a:ext cx="474234" cy="45593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43"/>
          <p:cNvSpPr/>
          <p:nvPr/>
        </p:nvSpPr>
        <p:spPr>
          <a:xfrm rot="-1053706">
            <a:off x="287564" y="2079984"/>
            <a:ext cx="366971" cy="35281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CD844236-856B-CAF1-E5A2-FA0247E56503}"/>
                  </a:ext>
                </a:extLst>
              </p:cNvPr>
              <p:cNvSpPr txBox="1"/>
              <p:nvPr/>
            </p:nvSpPr>
            <p:spPr>
              <a:xfrm>
                <a:off x="43633" y="75194"/>
                <a:ext cx="9056734" cy="1703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b="1" dirty="0" err="1"/>
                  <a:t>Bài</a:t>
                </a:r>
                <a:r>
                  <a:rPr lang="en-US" sz="1800" b="1" dirty="0"/>
                  <a:t> 5 (SGK-tr.30) </a:t>
                </a:r>
                <a:r>
                  <a:rPr lang="en-US" sz="1800" dirty="0" err="1"/>
                  <a:t>Một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chuỗi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hàng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ăn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nhanh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bán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đồ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ăn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từ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0" dirty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m:rPr>
                        <m:sty m:val="p"/>
                      </m:rPr>
                      <a:rPr lang="en-US" sz="1800" i="0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0" dirty="0" smtClean="0"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sáng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đến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0" dirty="0" smtClean="0">
                        <a:latin typeface="Cambria Math" panose="02040503050406030204" pitchFamily="18" charset="0"/>
                      </a:rPr>
                      <m:t>22</m:t>
                    </m:r>
                    <m:r>
                      <m:rPr>
                        <m:sty m:val="p"/>
                      </m:rPr>
                      <a:rPr lang="en-US" sz="1800" i="0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0" dirty="0" smtClean="0"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mỗi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ngày</a:t>
                </a:r>
                <a:r>
                  <a:rPr lang="en-US" sz="1800" dirty="0"/>
                  <a:t>. </a:t>
                </a:r>
                <a:r>
                  <a:rPr lang="en-US" sz="1800" dirty="0" err="1"/>
                  <a:t>Nhân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viên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phục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vụ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của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hàng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làm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việc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theo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hai</a:t>
                </a:r>
                <a:r>
                  <a:rPr lang="en-US" sz="1800" dirty="0"/>
                  <a:t> ca, </a:t>
                </a:r>
                <a:r>
                  <a:rPr lang="en-US" sz="1800" dirty="0" err="1"/>
                  <a:t>mỗi</a:t>
                </a:r>
                <a:r>
                  <a:rPr lang="en-US" sz="1800" dirty="0"/>
                  <a:t> ca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tiếng</a:t>
                </a:r>
                <a:r>
                  <a:rPr lang="en-US" sz="1800" dirty="0"/>
                  <a:t>, ca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từ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0" dirty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m:rPr>
                        <m:sty m:val="p"/>
                      </m:rPr>
                      <a:rPr lang="en-US" sz="1800" i="0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0" dirty="0" smtClean="0"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sáng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đến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0" dirty="0" smtClean="0">
                        <a:latin typeface="Cambria Math" panose="02040503050406030204" pitchFamily="18" charset="0"/>
                      </a:rPr>
                      <m:t>18</m:t>
                    </m:r>
                    <m:r>
                      <m:rPr>
                        <m:sty m:val="p"/>
                      </m:rPr>
                      <a:rPr lang="en-US" sz="1800" i="0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0" dirty="0" smtClean="0"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và</a:t>
                </a:r>
                <a:r>
                  <a:rPr lang="en-US" sz="1800" dirty="0"/>
                  <a:t> ca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𝐼𝐼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từ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0" dirty="0" smtClean="0">
                        <a:latin typeface="Cambria Math" panose="02040503050406030204" pitchFamily="18" charset="0"/>
                      </a:rPr>
                      <m:t>14</m:t>
                    </m:r>
                    <m:r>
                      <m:rPr>
                        <m:sty m:val="p"/>
                      </m:rPr>
                      <a:rPr lang="en-US" sz="1800" i="0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0" dirty="0" smtClean="0"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r>
                  <a:rPr lang="en-US" sz="1800" dirty="0"/>
                  <a:t> đến </a:t>
                </a:r>
                <a14:m>
                  <m:oMath xmlns:m="http://schemas.openxmlformats.org/officeDocument/2006/math">
                    <m:r>
                      <a:rPr lang="en-US" sz="1800" i="0" dirty="0" smtClean="0">
                        <a:latin typeface="Cambria Math" panose="02040503050406030204" pitchFamily="18" charset="0"/>
                      </a:rPr>
                      <m:t>22</m:t>
                    </m:r>
                    <m:r>
                      <m:rPr>
                        <m:sty m:val="p"/>
                      </m:rPr>
                      <a:rPr lang="en-US" sz="1800" i="0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0" dirty="0" smtClean="0"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r>
                  <a:rPr lang="en-US" sz="1800" dirty="0"/>
                  <a:t>. </a:t>
                </a:r>
                <a:r>
                  <a:rPr lang="en-US" sz="1800" dirty="0" err="1"/>
                  <a:t>Tiền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lương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của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nhân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viên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được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tính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theo</a:t>
                </a:r>
                <a:r>
                  <a:rPr lang="en-US" sz="1800" dirty="0"/>
                  <a:t> </a:t>
                </a:r>
                <a:r>
                  <a:rPr lang="en-US" sz="1800" dirty="0" err="1"/>
                  <a:t>giờ</a:t>
                </a:r>
                <a:r>
                  <a:rPr lang="en-US" sz="1800" dirty="0"/>
                  <a:t> (</a:t>
                </a:r>
                <a:r>
                  <a:rPr lang="en-US" sz="1800" dirty="0" err="1"/>
                  <a:t>bảng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bên</a:t>
                </a:r>
                <a:r>
                  <a:rPr lang="en-US" sz="1800" dirty="0"/>
                  <a:t>)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CD844236-856B-CAF1-E5A2-FA0247E56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3" y="75194"/>
                <a:ext cx="9056734" cy="1703030"/>
              </a:xfrm>
              <a:prstGeom prst="rect">
                <a:avLst/>
              </a:prstGeom>
              <a:blipFill>
                <a:blip r:embed="rId3"/>
                <a:stretch>
                  <a:fillRect l="-538" r="-269" b="-4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Hình ảnh 4">
            <a:extLst>
              <a:ext uri="{FF2B5EF4-FFF2-40B4-BE49-F238E27FC236}">
                <a16:creationId xmlns:a16="http://schemas.microsoft.com/office/drawing/2014/main" id="{24FA869E-AC1F-41C7-B5DE-3C4848712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324" y="1354185"/>
            <a:ext cx="6040043" cy="13573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8098D4F0-BA0B-5CDB-5115-859DC9BEEF0D}"/>
                  </a:ext>
                </a:extLst>
              </p:cNvPr>
              <p:cNvSpPr txBox="1"/>
              <p:nvPr/>
            </p:nvSpPr>
            <p:spPr>
              <a:xfrm>
                <a:off x="116979" y="2614812"/>
                <a:ext cx="8983388" cy="2534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dirty="0"/>
                  <a:t>Để </a:t>
                </a:r>
                <a:r>
                  <a:rPr lang="en-US" sz="1800" dirty="0" err="1"/>
                  <a:t>mỗi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hàng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hoạt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động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được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thì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cần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tối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thiểu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nhân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viên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trong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khoảng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0" dirty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m:rPr>
                        <m:sty m:val="p"/>
                      </m:rPr>
                      <a:rPr lang="en-US" sz="1800" i="0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0" dirty="0" smtClean="0">
                        <a:latin typeface="Cambria Math" panose="02040503050406030204" pitchFamily="18" charset="0"/>
                      </a:rPr>
                      <m:t>00 – 18</m:t>
                    </m:r>
                    <m:r>
                      <m:rPr>
                        <m:sty m:val="p"/>
                      </m:rPr>
                      <a:rPr lang="en-US" sz="1800" i="0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0" dirty="0" smtClean="0"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r>
                  <a:rPr lang="en-US" sz="1800" dirty="0"/>
                  <a:t>, </a:t>
                </a:r>
                <a:r>
                  <a:rPr lang="en-US" sz="1800" dirty="0" err="1"/>
                  <a:t>tối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thiểu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24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nhân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viên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trong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thời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gian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cao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điểm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0" dirty="0" smtClean="0">
                        <a:latin typeface="Cambria Math" panose="02040503050406030204" pitchFamily="18" charset="0"/>
                      </a:rPr>
                      <m:t>14</m:t>
                    </m:r>
                    <m:r>
                      <m:rPr>
                        <m:sty m:val="p"/>
                      </m:rPr>
                      <a:rPr lang="en-US" sz="1800" i="0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0" dirty="0" smtClean="0">
                        <a:latin typeface="Cambria Math" panose="02040503050406030204" pitchFamily="18" charset="0"/>
                      </a:rPr>
                      <m:t>00 –18</m:t>
                    </m:r>
                    <m:r>
                      <m:rPr>
                        <m:sty m:val="p"/>
                      </m:rPr>
                      <a:rPr lang="en-US" sz="1800" i="0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0" dirty="0" smtClean="0"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và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không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quá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nhân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viên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trong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khoảng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0" dirty="0" smtClean="0">
                        <a:latin typeface="Cambria Math" panose="02040503050406030204" pitchFamily="18" charset="0"/>
                      </a:rPr>
                      <m:t>18</m:t>
                    </m:r>
                    <m:r>
                      <m:rPr>
                        <m:sty m:val="p"/>
                      </m:rPr>
                      <a:rPr lang="en-US" sz="1800" i="0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0" dirty="0" smtClean="0">
                        <a:latin typeface="Cambria Math" panose="02040503050406030204" pitchFamily="18" charset="0"/>
                      </a:rPr>
                      <m:t>00−22</m:t>
                    </m:r>
                    <m:r>
                      <m:rPr>
                        <m:sty m:val="p"/>
                      </m:rPr>
                      <a:rPr lang="en-US" sz="1800" i="0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0" dirty="0" smtClean="0"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r>
                  <a:rPr lang="en-US" sz="1800" dirty="0"/>
                  <a:t>. Do </a:t>
                </a:r>
                <a:r>
                  <a:rPr lang="en-US" sz="1800" dirty="0" err="1"/>
                  <a:t>lượng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khách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trong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khoảng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0" dirty="0" smtClean="0">
                        <a:latin typeface="Cambria Math" panose="02040503050406030204" pitchFamily="18" charset="0"/>
                      </a:rPr>
                      <m:t>14</m:t>
                    </m:r>
                    <m:r>
                      <m:rPr>
                        <m:sty m:val="p"/>
                      </m:rPr>
                      <a:rPr lang="en-US" sz="1800" i="0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0" dirty="0" smtClean="0">
                        <a:latin typeface="Cambria Math" panose="02040503050406030204" pitchFamily="18" charset="0"/>
                      </a:rPr>
                      <m:t>00 –22</m:t>
                    </m:r>
                    <m:r>
                      <m:rPr>
                        <m:sty m:val="p"/>
                      </m:rPr>
                      <a:rPr lang="en-US" sz="1800" i="0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0" dirty="0" smtClean="0">
                        <a:latin typeface="Cambria Math" panose="02040503050406030204" pitchFamily="18" charset="0"/>
                      </a:rPr>
                      <m:t>00 </m:t>
                    </m:r>
                  </m:oMath>
                </a14:m>
                <a:r>
                  <a:rPr lang="en-US" sz="1800" dirty="0" err="1"/>
                  <a:t>thường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đông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hơn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nên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hàng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cần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nhân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viên</a:t>
                </a:r>
                <a:r>
                  <a:rPr lang="en-US" sz="1800" dirty="0"/>
                  <a:t> ca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𝐼𝐼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ít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nhất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phải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gấp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đôi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nhân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viên</a:t>
                </a:r>
                <a:r>
                  <a:rPr lang="en-US" sz="1800" dirty="0"/>
                  <a:t> ca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1800" dirty="0"/>
                  <a:t>. </a:t>
                </a:r>
                <a:r>
                  <a:rPr lang="en-US" sz="1800" dirty="0" err="1"/>
                  <a:t>Em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hãy</a:t>
                </a:r>
                <a:r>
                  <a:rPr lang="en-US" sz="1800" dirty="0"/>
                  <a:t> </a:t>
                </a:r>
                <a:r>
                  <a:rPr lang="en-US" sz="1800" dirty="0" err="1"/>
                  <a:t>giúp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chủ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chuỗi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hàng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chỉ</a:t>
                </a:r>
                <a:r>
                  <a:rPr lang="en-US" sz="1800" dirty="0"/>
                  <a:t> </a:t>
                </a:r>
                <a:r>
                  <a:rPr lang="en-US" sz="1800" dirty="0" err="1"/>
                  <a:t>ra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cách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huy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động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lượng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nhân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viên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cho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mỗi</a:t>
                </a:r>
                <a:r>
                  <a:rPr lang="en-US" sz="1800" dirty="0"/>
                  <a:t> ca </a:t>
                </a:r>
                <a:r>
                  <a:rPr lang="en-US" sz="1800" dirty="0" err="1"/>
                  <a:t>sao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cho</a:t>
                </a:r>
                <a:r>
                  <a:rPr lang="en-US" sz="1800" dirty="0"/>
                  <a:t> chi </a:t>
                </a:r>
                <a:r>
                  <a:rPr lang="en-US" sz="1800" dirty="0" err="1"/>
                  <a:t>phí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tiền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lương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mỗi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ngày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ít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nhất</a:t>
                </a:r>
                <a:r>
                  <a:rPr lang="en-US" sz="1800" dirty="0"/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8098D4F0-BA0B-5CDB-5115-859DC9BEE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79" y="2614812"/>
                <a:ext cx="8983388" cy="2534027"/>
              </a:xfrm>
              <a:prstGeom prst="rect">
                <a:avLst/>
              </a:prstGeom>
              <a:blipFill>
                <a:blip r:embed="rId5"/>
                <a:stretch>
                  <a:fillRect l="-543" r="-678" b="-2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6BB3419A-1BD6-CF45-8EC7-61646D7C0C69}"/>
                  </a:ext>
                </a:extLst>
              </p:cNvPr>
              <p:cNvSpPr txBox="1"/>
              <p:nvPr/>
            </p:nvSpPr>
            <p:spPr>
              <a:xfrm>
                <a:off x="421788" y="902964"/>
                <a:ext cx="8405248" cy="3462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viên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ca </a:t>
                </a:r>
                <a14:m>
                  <m:oMath xmlns:m="http://schemas.openxmlformats.org/officeDocument/2006/math"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ca </a:t>
                </a:r>
                <a14:m>
                  <m:oMath xmlns:m="http://schemas.openxmlformats.org/officeDocument/2006/math"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𝐼𝐼</m:t>
                    </m:r>
                  </m:oMath>
                </a14:m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fr-FR" sz="18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18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18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Mỗi</a:t>
                </a:r>
                <a:r>
                  <a:rPr lang="fr-FR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ca 8 </a:t>
                </a:r>
                <a:r>
                  <a:rPr lang="fr-FR" sz="18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tiếng</a:t>
                </a:r>
                <a:r>
                  <a:rPr lang="fr-FR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nên</a:t>
                </a:r>
                <a:r>
                  <a:rPr lang="fr-FR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lương</a:t>
                </a:r>
                <a:r>
                  <a:rPr lang="fr-FR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làm</a:t>
                </a:r>
                <a:r>
                  <a:rPr lang="fr-FR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việc</a:t>
                </a:r>
                <a:r>
                  <a:rPr lang="fr-FR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1 </a:t>
                </a:r>
                <a:r>
                  <a:rPr lang="fr-FR" sz="18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ngày</a:t>
                </a:r>
                <a:r>
                  <a:rPr lang="fr-FR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của</a:t>
                </a:r>
                <a:r>
                  <a:rPr lang="fr-FR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ca </a:t>
                </a:r>
                <a14:m>
                  <m:oMath xmlns:m="http://schemas.openxmlformats.org/officeDocument/2006/math"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fr-FR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20 000. 8=160 000 </m:t>
                    </m:r>
                  </m:oMath>
                </a14:m>
                <a:r>
                  <a:rPr lang="fr-FR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(</a:t>
                </a:r>
                <a:r>
                  <a:rPr lang="fr-FR" sz="18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đồng</a:t>
                </a:r>
                <a:r>
                  <a:rPr lang="fr-FR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)</a:t>
                </a:r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18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Lương</a:t>
                </a:r>
                <a:r>
                  <a:rPr lang="fr-FR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làm</a:t>
                </a:r>
                <a:r>
                  <a:rPr lang="fr-FR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việc</a:t>
                </a:r>
                <a:r>
                  <a:rPr lang="fr-FR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một</a:t>
                </a:r>
                <a:r>
                  <a:rPr lang="fr-FR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ngày</a:t>
                </a:r>
                <a:r>
                  <a:rPr lang="fr-FR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của</a:t>
                </a:r>
                <a:r>
                  <a:rPr lang="fr-FR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ca 2 là: </a:t>
                </a:r>
                <a14:m>
                  <m:oMath xmlns:m="http://schemas.openxmlformats.org/officeDocument/2006/math"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22 000. 8=176 000 </m:t>
                    </m:r>
                  </m:oMath>
                </a14:m>
                <a:r>
                  <a:rPr lang="fr-FR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(</a:t>
                </a:r>
                <a:r>
                  <a:rPr lang="fr-FR" sz="18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đồng</a:t>
                </a:r>
                <a:r>
                  <a:rPr lang="fr-FR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)</a:t>
                </a:r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Theo </a:t>
                </a:r>
                <a:r>
                  <a:rPr lang="fr-FR" sz="18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bài</a:t>
                </a:r>
                <a:r>
                  <a:rPr lang="fr-FR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ra ta </a:t>
                </a:r>
                <a:r>
                  <a:rPr lang="fr-FR" sz="18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có</a:t>
                </a:r>
                <a:r>
                  <a:rPr lang="fr-FR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hệ</a:t>
                </a:r>
                <a:r>
                  <a:rPr lang="fr-FR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bất</a:t>
                </a:r>
                <a:r>
                  <a:rPr lang="fr-FR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phương</a:t>
                </a:r>
                <a:r>
                  <a:rPr lang="fr-FR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trình</a:t>
                </a:r>
                <a:r>
                  <a:rPr lang="fr-FR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≥6</m:t>
                            </m:r>
                          </m:e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≥24</m:t>
                            </m:r>
                          </m:e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0&lt;</m:t>
                            </m:r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≤20</m:t>
                            </m:r>
                          </m:e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≥2</m:t>
                            </m:r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(∗)</m:t>
                    </m:r>
                  </m:oMath>
                </a14:m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chi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phí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tiền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lương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=160 000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+176 000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6BB3419A-1BD6-CF45-8EC7-61646D7C0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8" y="902964"/>
                <a:ext cx="8405248" cy="3462166"/>
              </a:xfrm>
              <a:prstGeom prst="rect">
                <a:avLst/>
              </a:prstGeom>
              <a:blipFill>
                <a:blip r:embed="rId3"/>
                <a:stretch>
                  <a:fillRect l="-580" r="-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oogle Shape;1494;p49">
            <a:extLst>
              <a:ext uri="{FF2B5EF4-FFF2-40B4-BE49-F238E27FC236}">
                <a16:creationId xmlns:a16="http://schemas.microsoft.com/office/drawing/2014/main" id="{C3379377-64DF-140C-0AD3-14C063729475}"/>
              </a:ext>
            </a:extLst>
          </p:cNvPr>
          <p:cNvGrpSpPr/>
          <p:nvPr/>
        </p:nvGrpSpPr>
        <p:grpSpPr>
          <a:xfrm>
            <a:off x="8189031" y="2514925"/>
            <a:ext cx="275699" cy="377658"/>
            <a:chOff x="1731150" y="1748550"/>
            <a:chExt cx="228625" cy="313175"/>
          </a:xfrm>
        </p:grpSpPr>
        <p:sp>
          <p:nvSpPr>
            <p:cNvPr id="11" name="Google Shape;1495;p49">
              <a:extLst>
                <a:ext uri="{FF2B5EF4-FFF2-40B4-BE49-F238E27FC236}">
                  <a16:creationId xmlns:a16="http://schemas.microsoft.com/office/drawing/2014/main" id="{EB7A0EC3-43AC-0DEF-71D0-E143EF97B39F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96;p49">
              <a:extLst>
                <a:ext uri="{FF2B5EF4-FFF2-40B4-BE49-F238E27FC236}">
                  <a16:creationId xmlns:a16="http://schemas.microsoft.com/office/drawing/2014/main" id="{48B2C7F7-98BC-2938-D216-C92F837E7D60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97;p49">
              <a:extLst>
                <a:ext uri="{FF2B5EF4-FFF2-40B4-BE49-F238E27FC236}">
                  <a16:creationId xmlns:a16="http://schemas.microsoft.com/office/drawing/2014/main" id="{AEA5C642-844B-9C3C-DEAB-B72692F5EB80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98;p49">
              <a:extLst>
                <a:ext uri="{FF2B5EF4-FFF2-40B4-BE49-F238E27FC236}">
                  <a16:creationId xmlns:a16="http://schemas.microsoft.com/office/drawing/2014/main" id="{D8F976D8-DDAC-B506-0D92-8DA1E2836AE7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99;p49">
              <a:extLst>
                <a:ext uri="{FF2B5EF4-FFF2-40B4-BE49-F238E27FC236}">
                  <a16:creationId xmlns:a16="http://schemas.microsoft.com/office/drawing/2014/main" id="{7F23EA01-6B8F-064F-F54C-90EEF34C79E4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00;p49">
              <a:extLst>
                <a:ext uri="{FF2B5EF4-FFF2-40B4-BE49-F238E27FC236}">
                  <a16:creationId xmlns:a16="http://schemas.microsoft.com/office/drawing/2014/main" id="{CE865331-8134-D05B-E414-F2807630CFB8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01;p49">
              <a:extLst>
                <a:ext uri="{FF2B5EF4-FFF2-40B4-BE49-F238E27FC236}">
                  <a16:creationId xmlns:a16="http://schemas.microsoft.com/office/drawing/2014/main" id="{1E3BAE9C-84AA-6961-1C50-23DF6CF50BE6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502;p49">
            <a:extLst>
              <a:ext uri="{FF2B5EF4-FFF2-40B4-BE49-F238E27FC236}">
                <a16:creationId xmlns:a16="http://schemas.microsoft.com/office/drawing/2014/main" id="{47939F4E-3959-8655-2D49-DC8F959B7911}"/>
              </a:ext>
            </a:extLst>
          </p:cNvPr>
          <p:cNvGrpSpPr/>
          <p:nvPr/>
        </p:nvGrpSpPr>
        <p:grpSpPr>
          <a:xfrm>
            <a:off x="393095" y="251250"/>
            <a:ext cx="294722" cy="374764"/>
            <a:chOff x="2020475" y="2320650"/>
            <a:chExt cx="244400" cy="310775"/>
          </a:xfrm>
        </p:grpSpPr>
        <p:sp>
          <p:nvSpPr>
            <p:cNvPr id="19" name="Google Shape;1503;p49">
              <a:extLst>
                <a:ext uri="{FF2B5EF4-FFF2-40B4-BE49-F238E27FC236}">
                  <a16:creationId xmlns:a16="http://schemas.microsoft.com/office/drawing/2014/main" id="{08B3EBC3-4B4A-2D92-1AE6-764DDED7107E}"/>
                </a:ext>
              </a:extLst>
            </p:cNvPr>
            <p:cNvSpPr/>
            <p:nvPr/>
          </p:nvSpPr>
          <p:spPr>
            <a:xfrm>
              <a:off x="2040725" y="2468600"/>
              <a:ext cx="112825" cy="136925"/>
            </a:xfrm>
            <a:custGeom>
              <a:avLst/>
              <a:gdLst/>
              <a:ahLst/>
              <a:cxnLst/>
              <a:rect l="l" t="t" r="r" b="b"/>
              <a:pathLst>
                <a:path w="4513" h="5477" extrusionOk="0">
                  <a:moveTo>
                    <a:pt x="4394" y="619"/>
                  </a:moveTo>
                  <a:lnTo>
                    <a:pt x="4382" y="560"/>
                  </a:lnTo>
                  <a:lnTo>
                    <a:pt x="3501" y="0"/>
                  </a:lnTo>
                  <a:lnTo>
                    <a:pt x="3417" y="71"/>
                  </a:lnTo>
                  <a:cubicBezTo>
                    <a:pt x="3370" y="119"/>
                    <a:pt x="3310" y="167"/>
                    <a:pt x="3263" y="202"/>
                  </a:cubicBezTo>
                  <a:cubicBezTo>
                    <a:pt x="3144" y="298"/>
                    <a:pt x="3036" y="381"/>
                    <a:pt x="2953" y="500"/>
                  </a:cubicBezTo>
                  <a:cubicBezTo>
                    <a:pt x="2298" y="1322"/>
                    <a:pt x="1631" y="2155"/>
                    <a:pt x="988" y="2965"/>
                  </a:cubicBezTo>
                  <a:lnTo>
                    <a:pt x="774" y="3215"/>
                  </a:lnTo>
                  <a:cubicBezTo>
                    <a:pt x="715" y="3286"/>
                    <a:pt x="631" y="3393"/>
                    <a:pt x="631" y="3512"/>
                  </a:cubicBezTo>
                  <a:cubicBezTo>
                    <a:pt x="631" y="3691"/>
                    <a:pt x="524" y="3810"/>
                    <a:pt x="393" y="3941"/>
                  </a:cubicBezTo>
                  <a:cubicBezTo>
                    <a:pt x="262" y="4072"/>
                    <a:pt x="191" y="4239"/>
                    <a:pt x="155" y="4393"/>
                  </a:cubicBezTo>
                  <a:cubicBezTo>
                    <a:pt x="119" y="4441"/>
                    <a:pt x="107" y="4512"/>
                    <a:pt x="72" y="4572"/>
                  </a:cubicBezTo>
                  <a:cubicBezTo>
                    <a:pt x="0" y="4727"/>
                    <a:pt x="48" y="4905"/>
                    <a:pt x="191" y="5024"/>
                  </a:cubicBezTo>
                  <a:cubicBezTo>
                    <a:pt x="238" y="5060"/>
                    <a:pt x="274" y="5084"/>
                    <a:pt x="322" y="5132"/>
                  </a:cubicBezTo>
                  <a:cubicBezTo>
                    <a:pt x="453" y="5251"/>
                    <a:pt x="584" y="5358"/>
                    <a:pt x="750" y="5441"/>
                  </a:cubicBezTo>
                  <a:lnTo>
                    <a:pt x="822" y="5477"/>
                  </a:lnTo>
                  <a:lnTo>
                    <a:pt x="893" y="5417"/>
                  </a:lnTo>
                  <a:cubicBezTo>
                    <a:pt x="1227" y="5179"/>
                    <a:pt x="1584" y="4870"/>
                    <a:pt x="1858" y="4465"/>
                  </a:cubicBezTo>
                  <a:cubicBezTo>
                    <a:pt x="2453" y="3596"/>
                    <a:pt x="3132" y="2786"/>
                    <a:pt x="3763" y="1976"/>
                  </a:cubicBezTo>
                  <a:cubicBezTo>
                    <a:pt x="3906" y="1810"/>
                    <a:pt x="4036" y="1655"/>
                    <a:pt x="4179" y="1476"/>
                  </a:cubicBezTo>
                  <a:cubicBezTo>
                    <a:pt x="4501" y="1095"/>
                    <a:pt x="4513" y="1036"/>
                    <a:pt x="4394" y="6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04;p49">
              <a:extLst>
                <a:ext uri="{FF2B5EF4-FFF2-40B4-BE49-F238E27FC236}">
                  <a16:creationId xmlns:a16="http://schemas.microsoft.com/office/drawing/2014/main" id="{1166685F-58C5-5681-3D77-073F77A76BD2}"/>
                </a:ext>
              </a:extLst>
            </p:cNvPr>
            <p:cNvSpPr/>
            <p:nvPr/>
          </p:nvSpPr>
          <p:spPr>
            <a:xfrm>
              <a:off x="2122575" y="2333450"/>
              <a:ext cx="131300" cy="147675"/>
            </a:xfrm>
            <a:custGeom>
              <a:avLst/>
              <a:gdLst/>
              <a:ahLst/>
              <a:cxnLst/>
              <a:rect l="l" t="t" r="r" b="b"/>
              <a:pathLst>
                <a:path w="5252" h="5907" extrusionOk="0">
                  <a:moveTo>
                    <a:pt x="1608" y="5847"/>
                  </a:moveTo>
                  <a:lnTo>
                    <a:pt x="1715" y="5906"/>
                  </a:lnTo>
                  <a:lnTo>
                    <a:pt x="1882" y="5716"/>
                  </a:lnTo>
                  <a:cubicBezTo>
                    <a:pt x="1941" y="5644"/>
                    <a:pt x="2001" y="5561"/>
                    <a:pt x="2060" y="5513"/>
                  </a:cubicBezTo>
                  <a:cubicBezTo>
                    <a:pt x="2822" y="4561"/>
                    <a:pt x="3572" y="3620"/>
                    <a:pt x="4334" y="2668"/>
                  </a:cubicBezTo>
                  <a:lnTo>
                    <a:pt x="4382" y="2608"/>
                  </a:lnTo>
                  <a:cubicBezTo>
                    <a:pt x="4513" y="2441"/>
                    <a:pt x="4632" y="2287"/>
                    <a:pt x="4703" y="2072"/>
                  </a:cubicBezTo>
                  <a:cubicBezTo>
                    <a:pt x="4727" y="2025"/>
                    <a:pt x="4763" y="1965"/>
                    <a:pt x="4811" y="1906"/>
                  </a:cubicBezTo>
                  <a:cubicBezTo>
                    <a:pt x="4846" y="1870"/>
                    <a:pt x="4858" y="1846"/>
                    <a:pt x="4870" y="1834"/>
                  </a:cubicBezTo>
                  <a:cubicBezTo>
                    <a:pt x="4906" y="1798"/>
                    <a:pt x="4918" y="1775"/>
                    <a:pt x="4942" y="1739"/>
                  </a:cubicBezTo>
                  <a:cubicBezTo>
                    <a:pt x="4989" y="1691"/>
                    <a:pt x="5037" y="1632"/>
                    <a:pt x="5061" y="1572"/>
                  </a:cubicBezTo>
                  <a:cubicBezTo>
                    <a:pt x="5251" y="1275"/>
                    <a:pt x="5227" y="798"/>
                    <a:pt x="4989" y="596"/>
                  </a:cubicBezTo>
                  <a:lnTo>
                    <a:pt x="4501" y="191"/>
                  </a:lnTo>
                  <a:cubicBezTo>
                    <a:pt x="4430" y="132"/>
                    <a:pt x="4370" y="84"/>
                    <a:pt x="4287" y="24"/>
                  </a:cubicBezTo>
                  <a:lnTo>
                    <a:pt x="4251" y="1"/>
                  </a:lnTo>
                  <a:lnTo>
                    <a:pt x="4191" y="1"/>
                  </a:lnTo>
                  <a:cubicBezTo>
                    <a:pt x="4013" y="1"/>
                    <a:pt x="3870" y="60"/>
                    <a:pt x="3751" y="191"/>
                  </a:cubicBezTo>
                  <a:cubicBezTo>
                    <a:pt x="3727" y="227"/>
                    <a:pt x="3691" y="263"/>
                    <a:pt x="3668" y="310"/>
                  </a:cubicBezTo>
                  <a:cubicBezTo>
                    <a:pt x="3656" y="346"/>
                    <a:pt x="3620" y="358"/>
                    <a:pt x="3608" y="382"/>
                  </a:cubicBezTo>
                  <a:cubicBezTo>
                    <a:pt x="3537" y="477"/>
                    <a:pt x="3453" y="584"/>
                    <a:pt x="3382" y="667"/>
                  </a:cubicBezTo>
                  <a:cubicBezTo>
                    <a:pt x="3179" y="941"/>
                    <a:pt x="2977" y="1191"/>
                    <a:pt x="2703" y="1370"/>
                  </a:cubicBezTo>
                  <a:cubicBezTo>
                    <a:pt x="2644" y="1417"/>
                    <a:pt x="2596" y="1453"/>
                    <a:pt x="2560" y="1513"/>
                  </a:cubicBezTo>
                  <a:cubicBezTo>
                    <a:pt x="2548" y="1536"/>
                    <a:pt x="2548" y="1548"/>
                    <a:pt x="2537" y="1548"/>
                  </a:cubicBezTo>
                  <a:cubicBezTo>
                    <a:pt x="1763" y="2525"/>
                    <a:pt x="977" y="3513"/>
                    <a:pt x="203" y="4489"/>
                  </a:cubicBezTo>
                  <a:cubicBezTo>
                    <a:pt x="167" y="4537"/>
                    <a:pt x="143" y="4584"/>
                    <a:pt x="108" y="4644"/>
                  </a:cubicBezTo>
                  <a:cubicBezTo>
                    <a:pt x="96" y="4668"/>
                    <a:pt x="84" y="4692"/>
                    <a:pt x="60" y="4715"/>
                  </a:cubicBezTo>
                  <a:lnTo>
                    <a:pt x="0" y="4823"/>
                  </a:lnTo>
                  <a:lnTo>
                    <a:pt x="96" y="4906"/>
                  </a:lnTo>
                  <a:cubicBezTo>
                    <a:pt x="298" y="5120"/>
                    <a:pt x="512" y="5299"/>
                    <a:pt x="739" y="5430"/>
                  </a:cubicBezTo>
                  <a:cubicBezTo>
                    <a:pt x="917" y="5549"/>
                    <a:pt x="1120" y="5644"/>
                    <a:pt x="1310" y="5739"/>
                  </a:cubicBezTo>
                  <a:cubicBezTo>
                    <a:pt x="1429" y="5763"/>
                    <a:pt x="1524" y="5811"/>
                    <a:pt x="1608" y="5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05;p49">
              <a:extLst>
                <a:ext uri="{FF2B5EF4-FFF2-40B4-BE49-F238E27FC236}">
                  <a16:creationId xmlns:a16="http://schemas.microsoft.com/office/drawing/2014/main" id="{0976B527-F3A1-93C6-FB6B-F8AE98265C42}"/>
                </a:ext>
              </a:extLst>
            </p:cNvPr>
            <p:cNvSpPr/>
            <p:nvPr/>
          </p:nvSpPr>
          <p:spPr>
            <a:xfrm>
              <a:off x="2146675" y="2391800"/>
              <a:ext cx="103925" cy="126225"/>
            </a:xfrm>
            <a:custGeom>
              <a:avLst/>
              <a:gdLst/>
              <a:ahLst/>
              <a:cxnLst/>
              <a:rect l="l" t="t" r="r" b="b"/>
              <a:pathLst>
                <a:path w="4157" h="5049" extrusionOk="0">
                  <a:moveTo>
                    <a:pt x="4037" y="238"/>
                  </a:moveTo>
                  <a:lnTo>
                    <a:pt x="3942" y="0"/>
                  </a:lnTo>
                  <a:lnTo>
                    <a:pt x="3597" y="429"/>
                  </a:lnTo>
                  <a:cubicBezTo>
                    <a:pt x="3597" y="429"/>
                    <a:pt x="2227" y="2179"/>
                    <a:pt x="1858" y="2655"/>
                  </a:cubicBezTo>
                  <a:cubicBezTo>
                    <a:pt x="1656" y="2893"/>
                    <a:pt x="1477" y="3132"/>
                    <a:pt x="1287" y="3370"/>
                  </a:cubicBezTo>
                  <a:lnTo>
                    <a:pt x="965" y="3763"/>
                  </a:lnTo>
                  <a:cubicBezTo>
                    <a:pt x="858" y="3905"/>
                    <a:pt x="799" y="3977"/>
                    <a:pt x="680" y="3977"/>
                  </a:cubicBezTo>
                  <a:cubicBezTo>
                    <a:pt x="572" y="3977"/>
                    <a:pt x="489" y="4048"/>
                    <a:pt x="418" y="4108"/>
                  </a:cubicBezTo>
                  <a:cubicBezTo>
                    <a:pt x="394" y="4155"/>
                    <a:pt x="346" y="4203"/>
                    <a:pt x="322" y="4239"/>
                  </a:cubicBezTo>
                  <a:cubicBezTo>
                    <a:pt x="215" y="4382"/>
                    <a:pt x="96" y="4513"/>
                    <a:pt x="37" y="4679"/>
                  </a:cubicBezTo>
                  <a:lnTo>
                    <a:pt x="1" y="4751"/>
                  </a:lnTo>
                  <a:lnTo>
                    <a:pt x="37" y="4810"/>
                  </a:lnTo>
                  <a:cubicBezTo>
                    <a:pt x="120" y="4977"/>
                    <a:pt x="263" y="5048"/>
                    <a:pt x="441" y="5048"/>
                  </a:cubicBezTo>
                  <a:lnTo>
                    <a:pt x="477" y="5048"/>
                  </a:lnTo>
                  <a:cubicBezTo>
                    <a:pt x="584" y="5048"/>
                    <a:pt x="751" y="5013"/>
                    <a:pt x="870" y="4858"/>
                  </a:cubicBezTo>
                  <a:cubicBezTo>
                    <a:pt x="918" y="4798"/>
                    <a:pt x="941" y="4751"/>
                    <a:pt x="989" y="4703"/>
                  </a:cubicBezTo>
                  <a:cubicBezTo>
                    <a:pt x="1013" y="4679"/>
                    <a:pt x="1037" y="4644"/>
                    <a:pt x="1061" y="4620"/>
                  </a:cubicBezTo>
                  <a:lnTo>
                    <a:pt x="3251" y="1858"/>
                  </a:lnTo>
                  <a:cubicBezTo>
                    <a:pt x="3478" y="1584"/>
                    <a:pt x="3692" y="1298"/>
                    <a:pt x="3942" y="1012"/>
                  </a:cubicBezTo>
                  <a:cubicBezTo>
                    <a:pt x="4049" y="869"/>
                    <a:pt x="4132" y="703"/>
                    <a:pt x="4144" y="512"/>
                  </a:cubicBezTo>
                  <a:cubicBezTo>
                    <a:pt x="4156" y="429"/>
                    <a:pt x="4109" y="369"/>
                    <a:pt x="4085" y="310"/>
                  </a:cubicBezTo>
                  <a:cubicBezTo>
                    <a:pt x="4085" y="322"/>
                    <a:pt x="4073" y="286"/>
                    <a:pt x="4037" y="2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506;p49">
              <a:extLst>
                <a:ext uri="{FF2B5EF4-FFF2-40B4-BE49-F238E27FC236}">
                  <a16:creationId xmlns:a16="http://schemas.microsoft.com/office/drawing/2014/main" id="{5B249415-4267-AB56-C85E-1AE19DE4C7DD}"/>
                </a:ext>
              </a:extLst>
            </p:cNvPr>
            <p:cNvSpPr/>
            <p:nvPr/>
          </p:nvSpPr>
          <p:spPr>
            <a:xfrm>
              <a:off x="2030000" y="2598375"/>
              <a:ext cx="26525" cy="23225"/>
            </a:xfrm>
            <a:custGeom>
              <a:avLst/>
              <a:gdLst/>
              <a:ahLst/>
              <a:cxnLst/>
              <a:rect l="l" t="t" r="r" b="b"/>
              <a:pathLst>
                <a:path w="1061" h="929" extrusionOk="0">
                  <a:moveTo>
                    <a:pt x="941" y="524"/>
                  </a:moveTo>
                  <a:cubicBezTo>
                    <a:pt x="703" y="226"/>
                    <a:pt x="572" y="131"/>
                    <a:pt x="286" y="48"/>
                  </a:cubicBezTo>
                  <a:lnTo>
                    <a:pt x="132" y="0"/>
                  </a:lnTo>
                  <a:lnTo>
                    <a:pt x="1" y="536"/>
                  </a:lnTo>
                  <a:lnTo>
                    <a:pt x="48" y="595"/>
                  </a:lnTo>
                  <a:cubicBezTo>
                    <a:pt x="155" y="726"/>
                    <a:pt x="286" y="845"/>
                    <a:pt x="489" y="905"/>
                  </a:cubicBezTo>
                  <a:lnTo>
                    <a:pt x="548" y="929"/>
                  </a:lnTo>
                  <a:lnTo>
                    <a:pt x="1060" y="66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507;p49">
              <a:extLst>
                <a:ext uri="{FF2B5EF4-FFF2-40B4-BE49-F238E27FC236}">
                  <a16:creationId xmlns:a16="http://schemas.microsoft.com/office/drawing/2014/main" id="{0A60EA2F-6A2F-E3D7-D551-77399287869E}"/>
                </a:ext>
              </a:extLst>
            </p:cNvPr>
            <p:cNvSpPr/>
            <p:nvPr/>
          </p:nvSpPr>
          <p:spPr>
            <a:xfrm>
              <a:off x="2020475" y="2320650"/>
              <a:ext cx="244400" cy="310775"/>
            </a:xfrm>
            <a:custGeom>
              <a:avLst/>
              <a:gdLst/>
              <a:ahLst/>
              <a:cxnLst/>
              <a:rect l="l" t="t" r="r" b="b"/>
              <a:pathLst>
                <a:path w="9776" h="12431" extrusionOk="0">
                  <a:moveTo>
                    <a:pt x="4918" y="8002"/>
                  </a:moveTo>
                  <a:cubicBezTo>
                    <a:pt x="4775" y="8073"/>
                    <a:pt x="4704" y="8192"/>
                    <a:pt x="4620" y="8311"/>
                  </a:cubicBezTo>
                  <a:cubicBezTo>
                    <a:pt x="4465" y="8621"/>
                    <a:pt x="4227" y="8883"/>
                    <a:pt x="4013" y="9157"/>
                  </a:cubicBezTo>
                  <a:cubicBezTo>
                    <a:pt x="3894" y="9323"/>
                    <a:pt x="3787" y="9502"/>
                    <a:pt x="3692" y="9680"/>
                  </a:cubicBezTo>
                  <a:cubicBezTo>
                    <a:pt x="3596" y="9811"/>
                    <a:pt x="3537" y="9954"/>
                    <a:pt x="3430" y="10073"/>
                  </a:cubicBezTo>
                  <a:lnTo>
                    <a:pt x="2763" y="10919"/>
                  </a:lnTo>
                  <a:cubicBezTo>
                    <a:pt x="2632" y="11085"/>
                    <a:pt x="2513" y="11228"/>
                    <a:pt x="2334" y="11347"/>
                  </a:cubicBezTo>
                  <a:cubicBezTo>
                    <a:pt x="2227" y="11419"/>
                    <a:pt x="2156" y="11526"/>
                    <a:pt x="2060" y="11633"/>
                  </a:cubicBezTo>
                  <a:cubicBezTo>
                    <a:pt x="1977" y="11728"/>
                    <a:pt x="1882" y="11812"/>
                    <a:pt x="1751" y="11835"/>
                  </a:cubicBezTo>
                  <a:cubicBezTo>
                    <a:pt x="1679" y="11847"/>
                    <a:pt x="1584" y="11883"/>
                    <a:pt x="1560" y="11943"/>
                  </a:cubicBezTo>
                  <a:cubicBezTo>
                    <a:pt x="1465" y="12109"/>
                    <a:pt x="1310" y="12145"/>
                    <a:pt x="1191" y="12264"/>
                  </a:cubicBezTo>
                  <a:cubicBezTo>
                    <a:pt x="989" y="12431"/>
                    <a:pt x="786" y="12431"/>
                    <a:pt x="596" y="12288"/>
                  </a:cubicBezTo>
                  <a:cubicBezTo>
                    <a:pt x="477" y="12193"/>
                    <a:pt x="358" y="12085"/>
                    <a:pt x="215" y="12002"/>
                  </a:cubicBezTo>
                  <a:cubicBezTo>
                    <a:pt x="36" y="11871"/>
                    <a:pt x="1" y="11693"/>
                    <a:pt x="60" y="11478"/>
                  </a:cubicBezTo>
                  <a:cubicBezTo>
                    <a:pt x="132" y="11252"/>
                    <a:pt x="215" y="11050"/>
                    <a:pt x="298" y="10823"/>
                  </a:cubicBezTo>
                  <a:cubicBezTo>
                    <a:pt x="310" y="10800"/>
                    <a:pt x="358" y="10752"/>
                    <a:pt x="358" y="10728"/>
                  </a:cubicBezTo>
                  <a:cubicBezTo>
                    <a:pt x="322" y="10466"/>
                    <a:pt x="477" y="10288"/>
                    <a:pt x="560" y="10073"/>
                  </a:cubicBezTo>
                  <a:cubicBezTo>
                    <a:pt x="584" y="9978"/>
                    <a:pt x="632" y="9871"/>
                    <a:pt x="691" y="9799"/>
                  </a:cubicBezTo>
                  <a:cubicBezTo>
                    <a:pt x="906" y="9538"/>
                    <a:pt x="1108" y="9252"/>
                    <a:pt x="1287" y="8942"/>
                  </a:cubicBezTo>
                  <a:cubicBezTo>
                    <a:pt x="1406" y="8728"/>
                    <a:pt x="1572" y="8537"/>
                    <a:pt x="1715" y="8347"/>
                  </a:cubicBezTo>
                  <a:cubicBezTo>
                    <a:pt x="2299" y="7609"/>
                    <a:pt x="2882" y="6882"/>
                    <a:pt x="3465" y="6168"/>
                  </a:cubicBezTo>
                  <a:cubicBezTo>
                    <a:pt x="3584" y="6025"/>
                    <a:pt x="3739" y="5894"/>
                    <a:pt x="3894" y="5751"/>
                  </a:cubicBezTo>
                  <a:cubicBezTo>
                    <a:pt x="3858" y="5704"/>
                    <a:pt x="3823" y="5656"/>
                    <a:pt x="3787" y="5597"/>
                  </a:cubicBezTo>
                  <a:cubicBezTo>
                    <a:pt x="3620" y="5382"/>
                    <a:pt x="3608" y="5204"/>
                    <a:pt x="3775" y="4966"/>
                  </a:cubicBezTo>
                  <a:cubicBezTo>
                    <a:pt x="3834" y="4870"/>
                    <a:pt x="3894" y="4799"/>
                    <a:pt x="3965" y="4727"/>
                  </a:cubicBezTo>
                  <a:cubicBezTo>
                    <a:pt x="4739" y="3751"/>
                    <a:pt x="5513" y="2787"/>
                    <a:pt x="6275" y="1810"/>
                  </a:cubicBezTo>
                  <a:cubicBezTo>
                    <a:pt x="6406" y="1644"/>
                    <a:pt x="6525" y="1489"/>
                    <a:pt x="6704" y="1370"/>
                  </a:cubicBezTo>
                  <a:cubicBezTo>
                    <a:pt x="6799" y="1310"/>
                    <a:pt x="6871" y="1215"/>
                    <a:pt x="6942" y="1120"/>
                  </a:cubicBezTo>
                  <a:cubicBezTo>
                    <a:pt x="7156" y="870"/>
                    <a:pt x="7359" y="596"/>
                    <a:pt x="7573" y="334"/>
                  </a:cubicBezTo>
                  <a:cubicBezTo>
                    <a:pt x="7787" y="48"/>
                    <a:pt x="7966" y="1"/>
                    <a:pt x="8311" y="120"/>
                  </a:cubicBezTo>
                  <a:cubicBezTo>
                    <a:pt x="8406" y="155"/>
                    <a:pt x="8478" y="203"/>
                    <a:pt x="8549" y="263"/>
                  </a:cubicBezTo>
                  <a:cubicBezTo>
                    <a:pt x="8799" y="441"/>
                    <a:pt x="9037" y="632"/>
                    <a:pt x="9299" y="822"/>
                  </a:cubicBezTo>
                  <a:cubicBezTo>
                    <a:pt x="9418" y="917"/>
                    <a:pt x="9502" y="1013"/>
                    <a:pt x="9514" y="1167"/>
                  </a:cubicBezTo>
                  <a:cubicBezTo>
                    <a:pt x="9514" y="1191"/>
                    <a:pt x="9514" y="1227"/>
                    <a:pt x="9538" y="1239"/>
                  </a:cubicBezTo>
                  <a:cubicBezTo>
                    <a:pt x="9776" y="1644"/>
                    <a:pt x="9597" y="1989"/>
                    <a:pt x="9371" y="2310"/>
                  </a:cubicBezTo>
                  <a:cubicBezTo>
                    <a:pt x="9323" y="2370"/>
                    <a:pt x="9276" y="2429"/>
                    <a:pt x="9216" y="2501"/>
                  </a:cubicBezTo>
                  <a:cubicBezTo>
                    <a:pt x="9299" y="2703"/>
                    <a:pt x="9359" y="2894"/>
                    <a:pt x="9430" y="3084"/>
                  </a:cubicBezTo>
                  <a:cubicBezTo>
                    <a:pt x="9478" y="3203"/>
                    <a:pt x="9478" y="3322"/>
                    <a:pt x="9430" y="3453"/>
                  </a:cubicBezTo>
                  <a:cubicBezTo>
                    <a:pt x="9359" y="3692"/>
                    <a:pt x="9252" y="3906"/>
                    <a:pt x="9085" y="4096"/>
                  </a:cubicBezTo>
                  <a:cubicBezTo>
                    <a:pt x="8109" y="5335"/>
                    <a:pt x="7132" y="6573"/>
                    <a:pt x="6156" y="7799"/>
                  </a:cubicBezTo>
                  <a:cubicBezTo>
                    <a:pt x="6109" y="7847"/>
                    <a:pt x="6061" y="7906"/>
                    <a:pt x="6037" y="7954"/>
                  </a:cubicBezTo>
                  <a:cubicBezTo>
                    <a:pt x="5942" y="8073"/>
                    <a:pt x="5847" y="8121"/>
                    <a:pt x="5704" y="8133"/>
                  </a:cubicBezTo>
                  <a:cubicBezTo>
                    <a:pt x="5644" y="8133"/>
                    <a:pt x="5573" y="8144"/>
                    <a:pt x="5513" y="8156"/>
                  </a:cubicBezTo>
                  <a:cubicBezTo>
                    <a:pt x="5335" y="8192"/>
                    <a:pt x="5192" y="8156"/>
                    <a:pt x="5037" y="8037"/>
                  </a:cubicBezTo>
                  <a:cubicBezTo>
                    <a:pt x="5037" y="8061"/>
                    <a:pt x="4977" y="8025"/>
                    <a:pt x="4918" y="8002"/>
                  </a:cubicBezTo>
                  <a:close/>
                  <a:moveTo>
                    <a:pt x="5763" y="6228"/>
                  </a:moveTo>
                  <a:cubicBezTo>
                    <a:pt x="5870" y="6109"/>
                    <a:pt x="5966" y="6025"/>
                    <a:pt x="6037" y="5918"/>
                  </a:cubicBezTo>
                  <a:cubicBezTo>
                    <a:pt x="6799" y="4966"/>
                    <a:pt x="7549" y="4025"/>
                    <a:pt x="8311" y="3072"/>
                  </a:cubicBezTo>
                  <a:cubicBezTo>
                    <a:pt x="8442" y="2906"/>
                    <a:pt x="8597" y="2751"/>
                    <a:pt x="8656" y="2525"/>
                  </a:cubicBezTo>
                  <a:cubicBezTo>
                    <a:pt x="8680" y="2418"/>
                    <a:pt x="8776" y="2322"/>
                    <a:pt x="8847" y="2239"/>
                  </a:cubicBezTo>
                  <a:cubicBezTo>
                    <a:pt x="8907" y="2156"/>
                    <a:pt x="8978" y="2096"/>
                    <a:pt x="9037" y="2001"/>
                  </a:cubicBezTo>
                  <a:cubicBezTo>
                    <a:pt x="9192" y="1763"/>
                    <a:pt x="9180" y="1382"/>
                    <a:pt x="8978" y="1215"/>
                  </a:cubicBezTo>
                  <a:cubicBezTo>
                    <a:pt x="8764" y="1013"/>
                    <a:pt x="8526" y="834"/>
                    <a:pt x="8299" y="667"/>
                  </a:cubicBezTo>
                  <a:cubicBezTo>
                    <a:pt x="8168" y="667"/>
                    <a:pt x="8061" y="715"/>
                    <a:pt x="7990" y="810"/>
                  </a:cubicBezTo>
                  <a:cubicBezTo>
                    <a:pt x="7942" y="870"/>
                    <a:pt x="7883" y="929"/>
                    <a:pt x="7835" y="989"/>
                  </a:cubicBezTo>
                  <a:cubicBezTo>
                    <a:pt x="7537" y="1346"/>
                    <a:pt x="7299" y="1751"/>
                    <a:pt x="6894" y="2001"/>
                  </a:cubicBezTo>
                  <a:cubicBezTo>
                    <a:pt x="6859" y="2025"/>
                    <a:pt x="6811" y="2096"/>
                    <a:pt x="6775" y="2156"/>
                  </a:cubicBezTo>
                  <a:cubicBezTo>
                    <a:pt x="6001" y="3132"/>
                    <a:pt x="5216" y="4108"/>
                    <a:pt x="4442" y="5096"/>
                  </a:cubicBezTo>
                  <a:cubicBezTo>
                    <a:pt x="4394" y="5156"/>
                    <a:pt x="4370" y="5216"/>
                    <a:pt x="4311" y="5299"/>
                  </a:cubicBezTo>
                  <a:cubicBezTo>
                    <a:pt x="4501" y="5501"/>
                    <a:pt x="4692" y="5656"/>
                    <a:pt x="4918" y="5811"/>
                  </a:cubicBezTo>
                  <a:cubicBezTo>
                    <a:pt x="5168" y="5966"/>
                    <a:pt x="5454" y="6085"/>
                    <a:pt x="5763" y="6228"/>
                  </a:cubicBezTo>
                  <a:close/>
                  <a:moveTo>
                    <a:pt x="4323" y="6109"/>
                  </a:moveTo>
                  <a:cubicBezTo>
                    <a:pt x="4168" y="6263"/>
                    <a:pt x="4001" y="6359"/>
                    <a:pt x="3882" y="6513"/>
                  </a:cubicBezTo>
                  <a:cubicBezTo>
                    <a:pt x="3168" y="7406"/>
                    <a:pt x="2453" y="8299"/>
                    <a:pt x="1739" y="9204"/>
                  </a:cubicBezTo>
                  <a:cubicBezTo>
                    <a:pt x="1679" y="9276"/>
                    <a:pt x="1608" y="9359"/>
                    <a:pt x="1608" y="9430"/>
                  </a:cubicBezTo>
                  <a:cubicBezTo>
                    <a:pt x="1608" y="9657"/>
                    <a:pt x="1465" y="9811"/>
                    <a:pt x="1322" y="9966"/>
                  </a:cubicBezTo>
                  <a:cubicBezTo>
                    <a:pt x="1156" y="10133"/>
                    <a:pt x="1132" y="10347"/>
                    <a:pt x="1036" y="10550"/>
                  </a:cubicBezTo>
                  <a:cubicBezTo>
                    <a:pt x="989" y="10633"/>
                    <a:pt x="1025" y="10752"/>
                    <a:pt x="1108" y="10823"/>
                  </a:cubicBezTo>
                  <a:cubicBezTo>
                    <a:pt x="1275" y="10954"/>
                    <a:pt x="1441" y="11121"/>
                    <a:pt x="1632" y="11216"/>
                  </a:cubicBezTo>
                  <a:cubicBezTo>
                    <a:pt x="1989" y="10942"/>
                    <a:pt x="2322" y="10669"/>
                    <a:pt x="2572" y="10288"/>
                  </a:cubicBezTo>
                  <a:cubicBezTo>
                    <a:pt x="3287" y="9252"/>
                    <a:pt x="4108" y="8287"/>
                    <a:pt x="4894" y="7299"/>
                  </a:cubicBezTo>
                  <a:cubicBezTo>
                    <a:pt x="5156" y="6978"/>
                    <a:pt x="5156" y="6978"/>
                    <a:pt x="5061" y="6585"/>
                  </a:cubicBezTo>
                  <a:cubicBezTo>
                    <a:pt x="4823" y="6418"/>
                    <a:pt x="4585" y="6275"/>
                    <a:pt x="4323" y="6109"/>
                  </a:cubicBezTo>
                  <a:close/>
                  <a:moveTo>
                    <a:pt x="8954" y="3144"/>
                  </a:moveTo>
                  <a:cubicBezTo>
                    <a:pt x="8871" y="3263"/>
                    <a:pt x="8811" y="3322"/>
                    <a:pt x="8764" y="3382"/>
                  </a:cubicBezTo>
                  <a:cubicBezTo>
                    <a:pt x="8180" y="4132"/>
                    <a:pt x="7597" y="4858"/>
                    <a:pt x="7025" y="5608"/>
                  </a:cubicBezTo>
                  <a:cubicBezTo>
                    <a:pt x="6740" y="5966"/>
                    <a:pt x="6442" y="6335"/>
                    <a:pt x="6156" y="6692"/>
                  </a:cubicBezTo>
                  <a:cubicBezTo>
                    <a:pt x="6037" y="6835"/>
                    <a:pt x="5954" y="6990"/>
                    <a:pt x="5728" y="6990"/>
                  </a:cubicBezTo>
                  <a:cubicBezTo>
                    <a:pt x="5680" y="6990"/>
                    <a:pt x="5620" y="7013"/>
                    <a:pt x="5597" y="7061"/>
                  </a:cubicBezTo>
                  <a:cubicBezTo>
                    <a:pt x="5454" y="7240"/>
                    <a:pt x="5311" y="7394"/>
                    <a:pt x="5216" y="7585"/>
                  </a:cubicBezTo>
                  <a:cubicBezTo>
                    <a:pt x="5299" y="7716"/>
                    <a:pt x="5394" y="7752"/>
                    <a:pt x="5513" y="7752"/>
                  </a:cubicBezTo>
                  <a:cubicBezTo>
                    <a:pt x="5620" y="7752"/>
                    <a:pt x="5728" y="7716"/>
                    <a:pt x="5787" y="7633"/>
                  </a:cubicBezTo>
                  <a:cubicBezTo>
                    <a:pt x="5847" y="7537"/>
                    <a:pt x="5918" y="7466"/>
                    <a:pt x="5978" y="7394"/>
                  </a:cubicBezTo>
                  <a:cubicBezTo>
                    <a:pt x="6692" y="6501"/>
                    <a:pt x="7394" y="5620"/>
                    <a:pt x="8109" y="4727"/>
                  </a:cubicBezTo>
                  <a:cubicBezTo>
                    <a:pt x="8359" y="4418"/>
                    <a:pt x="8597" y="4096"/>
                    <a:pt x="8871" y="3787"/>
                  </a:cubicBezTo>
                  <a:cubicBezTo>
                    <a:pt x="8966" y="3668"/>
                    <a:pt x="9026" y="3525"/>
                    <a:pt x="9049" y="3370"/>
                  </a:cubicBezTo>
                  <a:cubicBezTo>
                    <a:pt x="9037" y="3311"/>
                    <a:pt x="9002" y="3251"/>
                    <a:pt x="8954" y="3144"/>
                  </a:cubicBezTo>
                  <a:close/>
                  <a:moveTo>
                    <a:pt x="1203" y="11716"/>
                  </a:moveTo>
                  <a:cubicBezTo>
                    <a:pt x="977" y="11454"/>
                    <a:pt x="870" y="11359"/>
                    <a:pt x="620" y="11288"/>
                  </a:cubicBezTo>
                  <a:cubicBezTo>
                    <a:pt x="596" y="11395"/>
                    <a:pt x="572" y="11502"/>
                    <a:pt x="548" y="11597"/>
                  </a:cubicBezTo>
                  <a:cubicBezTo>
                    <a:pt x="655" y="11716"/>
                    <a:pt x="751" y="11824"/>
                    <a:pt x="906" y="11859"/>
                  </a:cubicBezTo>
                  <a:cubicBezTo>
                    <a:pt x="989" y="11824"/>
                    <a:pt x="1096" y="11776"/>
                    <a:pt x="1203" y="117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1529;p49">
            <a:extLst>
              <a:ext uri="{FF2B5EF4-FFF2-40B4-BE49-F238E27FC236}">
                <a16:creationId xmlns:a16="http://schemas.microsoft.com/office/drawing/2014/main" id="{C9D5195C-B9B6-3B8A-4107-6C9C2CC3583C}"/>
              </a:ext>
            </a:extLst>
          </p:cNvPr>
          <p:cNvGrpSpPr/>
          <p:nvPr/>
        </p:nvGrpSpPr>
        <p:grpSpPr>
          <a:xfrm>
            <a:off x="658173" y="4496564"/>
            <a:ext cx="281789" cy="259932"/>
            <a:chOff x="712875" y="2205450"/>
            <a:chExt cx="233675" cy="215550"/>
          </a:xfrm>
        </p:grpSpPr>
        <p:sp>
          <p:nvSpPr>
            <p:cNvPr id="25" name="Google Shape;1530;p49">
              <a:extLst>
                <a:ext uri="{FF2B5EF4-FFF2-40B4-BE49-F238E27FC236}">
                  <a16:creationId xmlns:a16="http://schemas.microsoft.com/office/drawing/2014/main" id="{5187F511-FDED-2EC2-A837-063143D973C4}"/>
                </a:ext>
              </a:extLst>
            </p:cNvPr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531;p49">
              <a:extLst>
                <a:ext uri="{FF2B5EF4-FFF2-40B4-BE49-F238E27FC236}">
                  <a16:creationId xmlns:a16="http://schemas.microsoft.com/office/drawing/2014/main" id="{A046312A-1589-BF8C-8FC8-E698C416104E}"/>
                </a:ext>
              </a:extLst>
            </p:cNvPr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532;p49">
              <a:extLst>
                <a:ext uri="{FF2B5EF4-FFF2-40B4-BE49-F238E27FC236}">
                  <a16:creationId xmlns:a16="http://schemas.microsoft.com/office/drawing/2014/main" id="{50D52722-2515-2CC3-32C2-254C401E3A01}"/>
                </a:ext>
              </a:extLst>
            </p:cNvPr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33;p49">
              <a:extLst>
                <a:ext uri="{FF2B5EF4-FFF2-40B4-BE49-F238E27FC236}">
                  <a16:creationId xmlns:a16="http://schemas.microsoft.com/office/drawing/2014/main" id="{E08E1E6C-E280-95DC-4538-93B6A26188E4}"/>
                </a:ext>
              </a:extLst>
            </p:cNvPr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534;p49">
              <a:extLst>
                <a:ext uri="{FF2B5EF4-FFF2-40B4-BE49-F238E27FC236}">
                  <a16:creationId xmlns:a16="http://schemas.microsoft.com/office/drawing/2014/main" id="{8F3719F0-C984-A201-3FFF-3F0E585C0A3B}"/>
                </a:ext>
              </a:extLst>
            </p:cNvPr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589;p49">
            <a:extLst>
              <a:ext uri="{FF2B5EF4-FFF2-40B4-BE49-F238E27FC236}">
                <a16:creationId xmlns:a16="http://schemas.microsoft.com/office/drawing/2014/main" id="{7055581D-14CE-A289-4AB3-EE31DB175404}"/>
              </a:ext>
            </a:extLst>
          </p:cNvPr>
          <p:cNvGrpSpPr/>
          <p:nvPr/>
        </p:nvGrpSpPr>
        <p:grpSpPr>
          <a:xfrm>
            <a:off x="8109450" y="4304404"/>
            <a:ext cx="513683" cy="310248"/>
            <a:chOff x="3380775" y="2452725"/>
            <a:chExt cx="425975" cy="257275"/>
          </a:xfrm>
        </p:grpSpPr>
        <p:sp>
          <p:nvSpPr>
            <p:cNvPr id="31" name="Google Shape;1590;p49">
              <a:extLst>
                <a:ext uri="{FF2B5EF4-FFF2-40B4-BE49-F238E27FC236}">
                  <a16:creationId xmlns:a16="http://schemas.microsoft.com/office/drawing/2014/main" id="{1D794158-C737-8E86-F05A-AE1A2FB3409F}"/>
                </a:ext>
              </a:extLst>
            </p:cNvPr>
            <p:cNvSpPr/>
            <p:nvPr/>
          </p:nvSpPr>
          <p:spPr>
            <a:xfrm>
              <a:off x="3641800" y="2473350"/>
              <a:ext cx="154525" cy="211650"/>
            </a:xfrm>
            <a:custGeom>
              <a:avLst/>
              <a:gdLst/>
              <a:ahLst/>
              <a:cxnLst/>
              <a:rect l="l" t="t" r="r" b="b"/>
              <a:pathLst>
                <a:path w="6181" h="8466" extrusionOk="0">
                  <a:moveTo>
                    <a:pt x="4466" y="1203"/>
                  </a:moveTo>
                  <a:cubicBezTo>
                    <a:pt x="4287" y="1203"/>
                    <a:pt x="4109" y="1191"/>
                    <a:pt x="3930" y="1203"/>
                  </a:cubicBezTo>
                  <a:cubicBezTo>
                    <a:pt x="3144" y="1251"/>
                    <a:pt x="2347" y="1310"/>
                    <a:pt x="1561" y="1346"/>
                  </a:cubicBezTo>
                  <a:cubicBezTo>
                    <a:pt x="1156" y="1358"/>
                    <a:pt x="763" y="1322"/>
                    <a:pt x="358" y="1298"/>
                  </a:cubicBezTo>
                  <a:cubicBezTo>
                    <a:pt x="25" y="1263"/>
                    <a:pt x="1" y="1203"/>
                    <a:pt x="1" y="893"/>
                  </a:cubicBezTo>
                  <a:cubicBezTo>
                    <a:pt x="1" y="715"/>
                    <a:pt x="13" y="548"/>
                    <a:pt x="37" y="370"/>
                  </a:cubicBezTo>
                  <a:cubicBezTo>
                    <a:pt x="61" y="167"/>
                    <a:pt x="180" y="72"/>
                    <a:pt x="394" y="96"/>
                  </a:cubicBezTo>
                  <a:cubicBezTo>
                    <a:pt x="1942" y="239"/>
                    <a:pt x="3490" y="1"/>
                    <a:pt x="5037" y="48"/>
                  </a:cubicBezTo>
                  <a:cubicBezTo>
                    <a:pt x="5787" y="72"/>
                    <a:pt x="5776" y="72"/>
                    <a:pt x="5835" y="810"/>
                  </a:cubicBezTo>
                  <a:cubicBezTo>
                    <a:pt x="5883" y="1441"/>
                    <a:pt x="5692" y="1965"/>
                    <a:pt x="5311" y="2489"/>
                  </a:cubicBezTo>
                  <a:cubicBezTo>
                    <a:pt x="4752" y="3287"/>
                    <a:pt x="4240" y="4156"/>
                    <a:pt x="3692" y="4977"/>
                  </a:cubicBezTo>
                  <a:cubicBezTo>
                    <a:pt x="3311" y="5549"/>
                    <a:pt x="2894" y="6120"/>
                    <a:pt x="2489" y="6704"/>
                  </a:cubicBezTo>
                  <a:cubicBezTo>
                    <a:pt x="2394" y="6835"/>
                    <a:pt x="2311" y="6978"/>
                    <a:pt x="2192" y="7192"/>
                  </a:cubicBezTo>
                  <a:cubicBezTo>
                    <a:pt x="2442" y="7216"/>
                    <a:pt x="2608" y="7251"/>
                    <a:pt x="2751" y="7251"/>
                  </a:cubicBezTo>
                  <a:cubicBezTo>
                    <a:pt x="3692" y="7251"/>
                    <a:pt x="4621" y="7240"/>
                    <a:pt x="5549" y="7251"/>
                  </a:cubicBezTo>
                  <a:cubicBezTo>
                    <a:pt x="6073" y="7251"/>
                    <a:pt x="6180" y="7370"/>
                    <a:pt x="6145" y="7894"/>
                  </a:cubicBezTo>
                  <a:cubicBezTo>
                    <a:pt x="6145" y="8025"/>
                    <a:pt x="6109" y="8144"/>
                    <a:pt x="6085" y="8287"/>
                  </a:cubicBezTo>
                  <a:cubicBezTo>
                    <a:pt x="5585" y="8466"/>
                    <a:pt x="5061" y="8454"/>
                    <a:pt x="4561" y="8442"/>
                  </a:cubicBezTo>
                  <a:cubicBezTo>
                    <a:pt x="4049" y="8430"/>
                    <a:pt x="3561" y="8454"/>
                    <a:pt x="3049" y="8454"/>
                  </a:cubicBezTo>
                  <a:cubicBezTo>
                    <a:pt x="2382" y="8454"/>
                    <a:pt x="1704" y="8442"/>
                    <a:pt x="1025" y="8430"/>
                  </a:cubicBezTo>
                  <a:cubicBezTo>
                    <a:pt x="834" y="8430"/>
                    <a:pt x="763" y="8311"/>
                    <a:pt x="751" y="8132"/>
                  </a:cubicBezTo>
                  <a:cubicBezTo>
                    <a:pt x="715" y="7597"/>
                    <a:pt x="751" y="7097"/>
                    <a:pt x="1084" y="6620"/>
                  </a:cubicBezTo>
                  <a:cubicBezTo>
                    <a:pt x="1668" y="5835"/>
                    <a:pt x="2156" y="5001"/>
                    <a:pt x="2692" y="4180"/>
                  </a:cubicBezTo>
                  <a:cubicBezTo>
                    <a:pt x="3239" y="3334"/>
                    <a:pt x="3811" y="2477"/>
                    <a:pt x="4359" y="1620"/>
                  </a:cubicBezTo>
                  <a:cubicBezTo>
                    <a:pt x="4418" y="1536"/>
                    <a:pt x="4466" y="1429"/>
                    <a:pt x="4525" y="1346"/>
                  </a:cubicBezTo>
                  <a:cubicBezTo>
                    <a:pt x="4502" y="1286"/>
                    <a:pt x="4478" y="1239"/>
                    <a:pt x="4466" y="1203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591;p49">
              <a:extLst>
                <a:ext uri="{FF2B5EF4-FFF2-40B4-BE49-F238E27FC236}">
                  <a16:creationId xmlns:a16="http://schemas.microsoft.com/office/drawing/2014/main" id="{1B3F998F-4420-CEAE-C009-99389C9C86DC}"/>
                </a:ext>
              </a:extLst>
            </p:cNvPr>
            <p:cNvSpPr/>
            <p:nvPr/>
          </p:nvSpPr>
          <p:spPr>
            <a:xfrm>
              <a:off x="3387625" y="2465900"/>
              <a:ext cx="172650" cy="232200"/>
            </a:xfrm>
            <a:custGeom>
              <a:avLst/>
              <a:gdLst/>
              <a:ahLst/>
              <a:cxnLst/>
              <a:rect l="l" t="t" r="r" b="b"/>
              <a:pathLst>
                <a:path w="6906" h="9288" extrusionOk="0">
                  <a:moveTo>
                    <a:pt x="6906" y="9026"/>
                  </a:moveTo>
                  <a:cubicBezTo>
                    <a:pt x="6810" y="9062"/>
                    <a:pt x="6751" y="9109"/>
                    <a:pt x="6691" y="9121"/>
                  </a:cubicBezTo>
                  <a:cubicBezTo>
                    <a:pt x="6215" y="9288"/>
                    <a:pt x="6167" y="9264"/>
                    <a:pt x="6013" y="8788"/>
                  </a:cubicBezTo>
                  <a:cubicBezTo>
                    <a:pt x="5858" y="8252"/>
                    <a:pt x="5739" y="7692"/>
                    <a:pt x="5572" y="7157"/>
                  </a:cubicBezTo>
                  <a:cubicBezTo>
                    <a:pt x="5453" y="6716"/>
                    <a:pt x="5322" y="6287"/>
                    <a:pt x="5179" y="5835"/>
                  </a:cubicBezTo>
                  <a:cubicBezTo>
                    <a:pt x="5144" y="5692"/>
                    <a:pt x="5048" y="5633"/>
                    <a:pt x="4905" y="5633"/>
                  </a:cubicBezTo>
                  <a:cubicBezTo>
                    <a:pt x="4405" y="5633"/>
                    <a:pt x="3929" y="5644"/>
                    <a:pt x="3441" y="5644"/>
                  </a:cubicBezTo>
                  <a:cubicBezTo>
                    <a:pt x="3179" y="5644"/>
                    <a:pt x="2893" y="5609"/>
                    <a:pt x="2619" y="5597"/>
                  </a:cubicBezTo>
                  <a:cubicBezTo>
                    <a:pt x="2143" y="5573"/>
                    <a:pt x="2072" y="5609"/>
                    <a:pt x="1953" y="6061"/>
                  </a:cubicBezTo>
                  <a:cubicBezTo>
                    <a:pt x="1762" y="6799"/>
                    <a:pt x="1584" y="7561"/>
                    <a:pt x="1405" y="8323"/>
                  </a:cubicBezTo>
                  <a:cubicBezTo>
                    <a:pt x="1334" y="8645"/>
                    <a:pt x="1286" y="8681"/>
                    <a:pt x="976" y="8681"/>
                  </a:cubicBezTo>
                  <a:cubicBezTo>
                    <a:pt x="0" y="8645"/>
                    <a:pt x="143" y="8561"/>
                    <a:pt x="345" y="7859"/>
                  </a:cubicBezTo>
                  <a:cubicBezTo>
                    <a:pt x="881" y="6061"/>
                    <a:pt x="1417" y="4263"/>
                    <a:pt x="1965" y="2454"/>
                  </a:cubicBezTo>
                  <a:cubicBezTo>
                    <a:pt x="2179" y="1787"/>
                    <a:pt x="2441" y="1132"/>
                    <a:pt x="2679" y="477"/>
                  </a:cubicBezTo>
                  <a:cubicBezTo>
                    <a:pt x="2774" y="239"/>
                    <a:pt x="2917" y="132"/>
                    <a:pt x="3155" y="120"/>
                  </a:cubicBezTo>
                  <a:cubicBezTo>
                    <a:pt x="3512" y="96"/>
                    <a:pt x="3870" y="72"/>
                    <a:pt x="4227" y="37"/>
                  </a:cubicBezTo>
                  <a:cubicBezTo>
                    <a:pt x="4489" y="1"/>
                    <a:pt x="4643" y="120"/>
                    <a:pt x="4727" y="346"/>
                  </a:cubicBezTo>
                  <a:cubicBezTo>
                    <a:pt x="4822" y="644"/>
                    <a:pt x="4905" y="953"/>
                    <a:pt x="4977" y="1251"/>
                  </a:cubicBezTo>
                  <a:cubicBezTo>
                    <a:pt x="5203" y="2180"/>
                    <a:pt x="5417" y="3096"/>
                    <a:pt x="5656" y="4001"/>
                  </a:cubicBezTo>
                  <a:cubicBezTo>
                    <a:pt x="5882" y="4859"/>
                    <a:pt x="6132" y="5692"/>
                    <a:pt x="6358" y="6537"/>
                  </a:cubicBezTo>
                  <a:cubicBezTo>
                    <a:pt x="6548" y="7264"/>
                    <a:pt x="6715" y="8014"/>
                    <a:pt x="6882" y="8752"/>
                  </a:cubicBezTo>
                  <a:cubicBezTo>
                    <a:pt x="6894" y="8811"/>
                    <a:pt x="6894" y="8907"/>
                    <a:pt x="6906" y="9026"/>
                  </a:cubicBezTo>
                  <a:close/>
                  <a:moveTo>
                    <a:pt x="3596" y="1001"/>
                  </a:moveTo>
                  <a:cubicBezTo>
                    <a:pt x="3536" y="1168"/>
                    <a:pt x="3500" y="1239"/>
                    <a:pt x="3477" y="1311"/>
                  </a:cubicBezTo>
                  <a:cubicBezTo>
                    <a:pt x="3143" y="2370"/>
                    <a:pt x="2834" y="3430"/>
                    <a:pt x="2500" y="4466"/>
                  </a:cubicBezTo>
                  <a:cubicBezTo>
                    <a:pt x="2417" y="4740"/>
                    <a:pt x="2477" y="4835"/>
                    <a:pt x="2774" y="4859"/>
                  </a:cubicBezTo>
                  <a:cubicBezTo>
                    <a:pt x="3334" y="4882"/>
                    <a:pt x="3917" y="4894"/>
                    <a:pt x="4489" y="4894"/>
                  </a:cubicBezTo>
                  <a:cubicBezTo>
                    <a:pt x="4870" y="4894"/>
                    <a:pt x="4941" y="4799"/>
                    <a:pt x="4846" y="4418"/>
                  </a:cubicBezTo>
                  <a:cubicBezTo>
                    <a:pt x="4548" y="3442"/>
                    <a:pt x="4251" y="2454"/>
                    <a:pt x="3917" y="1477"/>
                  </a:cubicBezTo>
                  <a:cubicBezTo>
                    <a:pt x="3870" y="1322"/>
                    <a:pt x="3727" y="1191"/>
                    <a:pt x="3596" y="10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592;p49">
              <a:extLst>
                <a:ext uri="{FF2B5EF4-FFF2-40B4-BE49-F238E27FC236}">
                  <a16:creationId xmlns:a16="http://schemas.microsoft.com/office/drawing/2014/main" id="{5880DAE5-A0F5-CD19-3DFC-88E8BDD0F0C7}"/>
                </a:ext>
              </a:extLst>
            </p:cNvPr>
            <p:cNvSpPr/>
            <p:nvPr/>
          </p:nvSpPr>
          <p:spPr>
            <a:xfrm>
              <a:off x="3581675" y="2578725"/>
              <a:ext cx="62550" cy="21450"/>
            </a:xfrm>
            <a:custGeom>
              <a:avLst/>
              <a:gdLst/>
              <a:ahLst/>
              <a:cxnLst/>
              <a:rect l="l" t="t" r="r" b="b"/>
              <a:pathLst>
                <a:path w="2502" h="858" extrusionOk="0">
                  <a:moveTo>
                    <a:pt x="1275" y="24"/>
                  </a:moveTo>
                  <a:cubicBezTo>
                    <a:pt x="1525" y="24"/>
                    <a:pt x="1799" y="0"/>
                    <a:pt x="2049" y="12"/>
                  </a:cubicBezTo>
                  <a:cubicBezTo>
                    <a:pt x="2335" y="24"/>
                    <a:pt x="2406" y="119"/>
                    <a:pt x="2454" y="358"/>
                  </a:cubicBezTo>
                  <a:cubicBezTo>
                    <a:pt x="2501" y="608"/>
                    <a:pt x="2323" y="667"/>
                    <a:pt x="2156" y="679"/>
                  </a:cubicBezTo>
                  <a:cubicBezTo>
                    <a:pt x="1608" y="762"/>
                    <a:pt x="1037" y="810"/>
                    <a:pt x="489" y="846"/>
                  </a:cubicBezTo>
                  <a:cubicBezTo>
                    <a:pt x="191" y="858"/>
                    <a:pt x="1" y="488"/>
                    <a:pt x="144" y="227"/>
                  </a:cubicBezTo>
                  <a:cubicBezTo>
                    <a:pt x="191" y="143"/>
                    <a:pt x="310" y="107"/>
                    <a:pt x="382" y="84"/>
                  </a:cubicBezTo>
                  <a:cubicBezTo>
                    <a:pt x="668" y="60"/>
                    <a:pt x="965" y="48"/>
                    <a:pt x="1275" y="24"/>
                  </a:cubicBezTo>
                  <a:cubicBezTo>
                    <a:pt x="1263" y="24"/>
                    <a:pt x="1275" y="24"/>
                    <a:pt x="1275" y="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593;p49">
              <a:extLst>
                <a:ext uri="{FF2B5EF4-FFF2-40B4-BE49-F238E27FC236}">
                  <a16:creationId xmlns:a16="http://schemas.microsoft.com/office/drawing/2014/main" id="{3C170BD2-5E47-B42A-0DBE-CF5AED4C5723}"/>
                </a:ext>
              </a:extLst>
            </p:cNvPr>
            <p:cNvSpPr/>
            <p:nvPr/>
          </p:nvSpPr>
          <p:spPr>
            <a:xfrm>
              <a:off x="3629600" y="2461275"/>
              <a:ext cx="177150" cy="234150"/>
            </a:xfrm>
            <a:custGeom>
              <a:avLst/>
              <a:gdLst/>
              <a:ahLst/>
              <a:cxnLst/>
              <a:rect l="l" t="t" r="r" b="b"/>
              <a:pathLst>
                <a:path w="7086" h="9366" extrusionOk="0">
                  <a:moveTo>
                    <a:pt x="5152" y="659"/>
                  </a:moveTo>
                  <a:cubicBezTo>
                    <a:pt x="5269" y="659"/>
                    <a:pt x="5386" y="660"/>
                    <a:pt x="5502" y="662"/>
                  </a:cubicBezTo>
                  <a:cubicBezTo>
                    <a:pt x="5799" y="674"/>
                    <a:pt x="6013" y="674"/>
                    <a:pt x="6073" y="734"/>
                  </a:cubicBezTo>
                  <a:cubicBezTo>
                    <a:pt x="6133" y="793"/>
                    <a:pt x="6144" y="995"/>
                    <a:pt x="6156" y="1293"/>
                  </a:cubicBezTo>
                  <a:cubicBezTo>
                    <a:pt x="6204" y="1853"/>
                    <a:pt x="6049" y="2341"/>
                    <a:pt x="5668" y="2877"/>
                  </a:cubicBezTo>
                  <a:cubicBezTo>
                    <a:pt x="5323" y="3353"/>
                    <a:pt x="5013" y="3865"/>
                    <a:pt x="4704" y="4353"/>
                  </a:cubicBezTo>
                  <a:cubicBezTo>
                    <a:pt x="4489" y="4686"/>
                    <a:pt x="4263" y="5044"/>
                    <a:pt x="4049" y="5365"/>
                  </a:cubicBezTo>
                  <a:cubicBezTo>
                    <a:pt x="3787" y="5734"/>
                    <a:pt x="3537" y="6115"/>
                    <a:pt x="3275" y="6472"/>
                  </a:cubicBezTo>
                  <a:lnTo>
                    <a:pt x="2823" y="7091"/>
                  </a:lnTo>
                  <a:cubicBezTo>
                    <a:pt x="2763" y="7187"/>
                    <a:pt x="2704" y="7282"/>
                    <a:pt x="2632" y="7389"/>
                  </a:cubicBezTo>
                  <a:cubicBezTo>
                    <a:pt x="2596" y="7449"/>
                    <a:pt x="2561" y="7508"/>
                    <a:pt x="2513" y="7580"/>
                  </a:cubicBezTo>
                  <a:lnTo>
                    <a:pt x="2394" y="7782"/>
                  </a:lnTo>
                  <a:lnTo>
                    <a:pt x="2632" y="7806"/>
                  </a:lnTo>
                  <a:cubicBezTo>
                    <a:pt x="2727" y="7818"/>
                    <a:pt x="2799" y="7818"/>
                    <a:pt x="2858" y="7842"/>
                  </a:cubicBezTo>
                  <a:cubicBezTo>
                    <a:pt x="2989" y="7853"/>
                    <a:pt x="3108" y="7865"/>
                    <a:pt x="3227" y="7865"/>
                  </a:cubicBezTo>
                  <a:lnTo>
                    <a:pt x="6025" y="7865"/>
                  </a:lnTo>
                  <a:cubicBezTo>
                    <a:pt x="6252" y="7865"/>
                    <a:pt x="6371" y="7889"/>
                    <a:pt x="6418" y="7937"/>
                  </a:cubicBezTo>
                  <a:cubicBezTo>
                    <a:pt x="6454" y="7996"/>
                    <a:pt x="6490" y="8115"/>
                    <a:pt x="6478" y="8342"/>
                  </a:cubicBezTo>
                  <a:cubicBezTo>
                    <a:pt x="6478" y="8413"/>
                    <a:pt x="6454" y="8485"/>
                    <a:pt x="6442" y="8580"/>
                  </a:cubicBezTo>
                  <a:cubicBezTo>
                    <a:pt x="6442" y="8592"/>
                    <a:pt x="6442" y="8604"/>
                    <a:pt x="6430" y="8627"/>
                  </a:cubicBezTo>
                  <a:cubicBezTo>
                    <a:pt x="6073" y="8728"/>
                    <a:pt x="5717" y="8751"/>
                    <a:pt x="5354" y="8751"/>
                  </a:cubicBezTo>
                  <a:cubicBezTo>
                    <a:pt x="5245" y="8751"/>
                    <a:pt x="5136" y="8749"/>
                    <a:pt x="5025" y="8746"/>
                  </a:cubicBezTo>
                  <a:cubicBezTo>
                    <a:pt x="4926" y="8742"/>
                    <a:pt x="4827" y="8741"/>
                    <a:pt x="4728" y="8741"/>
                  </a:cubicBezTo>
                  <a:cubicBezTo>
                    <a:pt x="4529" y="8741"/>
                    <a:pt x="4331" y="8746"/>
                    <a:pt x="4132" y="8746"/>
                  </a:cubicBezTo>
                  <a:cubicBezTo>
                    <a:pt x="3930" y="8746"/>
                    <a:pt x="3716" y="8758"/>
                    <a:pt x="3525" y="8758"/>
                  </a:cubicBezTo>
                  <a:cubicBezTo>
                    <a:pt x="3001" y="8758"/>
                    <a:pt x="2489" y="8746"/>
                    <a:pt x="1977" y="8746"/>
                  </a:cubicBezTo>
                  <a:lnTo>
                    <a:pt x="1513" y="8746"/>
                  </a:lnTo>
                  <a:cubicBezTo>
                    <a:pt x="1500" y="8749"/>
                    <a:pt x="1488" y="8750"/>
                    <a:pt x="1477" y="8750"/>
                  </a:cubicBezTo>
                  <a:cubicBezTo>
                    <a:pt x="1423" y="8750"/>
                    <a:pt x="1382" y="8719"/>
                    <a:pt x="1382" y="8592"/>
                  </a:cubicBezTo>
                  <a:cubicBezTo>
                    <a:pt x="1346" y="8056"/>
                    <a:pt x="1382" y="7615"/>
                    <a:pt x="1715" y="7187"/>
                  </a:cubicBezTo>
                  <a:cubicBezTo>
                    <a:pt x="2108" y="6615"/>
                    <a:pt x="2501" y="6020"/>
                    <a:pt x="2858" y="5460"/>
                  </a:cubicBezTo>
                  <a:cubicBezTo>
                    <a:pt x="3001" y="5210"/>
                    <a:pt x="3168" y="4984"/>
                    <a:pt x="3323" y="4722"/>
                  </a:cubicBezTo>
                  <a:cubicBezTo>
                    <a:pt x="3870" y="3877"/>
                    <a:pt x="4430" y="3020"/>
                    <a:pt x="4990" y="2162"/>
                  </a:cubicBezTo>
                  <a:cubicBezTo>
                    <a:pt x="5025" y="2103"/>
                    <a:pt x="5061" y="2031"/>
                    <a:pt x="5109" y="1960"/>
                  </a:cubicBezTo>
                  <a:lnTo>
                    <a:pt x="5144" y="1865"/>
                  </a:lnTo>
                  <a:lnTo>
                    <a:pt x="5192" y="1793"/>
                  </a:lnTo>
                  <a:lnTo>
                    <a:pt x="5061" y="1543"/>
                  </a:lnTo>
                  <a:lnTo>
                    <a:pt x="4406" y="1543"/>
                  </a:lnTo>
                  <a:lnTo>
                    <a:pt x="3549" y="1591"/>
                  </a:lnTo>
                  <a:cubicBezTo>
                    <a:pt x="3061" y="1615"/>
                    <a:pt x="2537" y="1650"/>
                    <a:pt x="2037" y="1662"/>
                  </a:cubicBezTo>
                  <a:cubicBezTo>
                    <a:pt x="1967" y="1664"/>
                    <a:pt x="1898" y="1665"/>
                    <a:pt x="1830" y="1665"/>
                  </a:cubicBezTo>
                  <a:cubicBezTo>
                    <a:pt x="1511" y="1665"/>
                    <a:pt x="1199" y="1644"/>
                    <a:pt x="846" y="1615"/>
                  </a:cubicBezTo>
                  <a:cubicBezTo>
                    <a:pt x="620" y="1603"/>
                    <a:pt x="620" y="1603"/>
                    <a:pt x="620" y="1365"/>
                  </a:cubicBezTo>
                  <a:cubicBezTo>
                    <a:pt x="620" y="1198"/>
                    <a:pt x="632" y="1031"/>
                    <a:pt x="656" y="853"/>
                  </a:cubicBezTo>
                  <a:cubicBezTo>
                    <a:pt x="666" y="748"/>
                    <a:pt x="704" y="708"/>
                    <a:pt x="803" y="708"/>
                  </a:cubicBezTo>
                  <a:cubicBezTo>
                    <a:pt x="816" y="708"/>
                    <a:pt x="830" y="708"/>
                    <a:pt x="846" y="710"/>
                  </a:cubicBezTo>
                  <a:cubicBezTo>
                    <a:pt x="1235" y="746"/>
                    <a:pt x="1623" y="760"/>
                    <a:pt x="2011" y="760"/>
                  </a:cubicBezTo>
                  <a:cubicBezTo>
                    <a:pt x="2514" y="760"/>
                    <a:pt x="3016" y="737"/>
                    <a:pt x="3513" y="710"/>
                  </a:cubicBezTo>
                  <a:cubicBezTo>
                    <a:pt x="4052" y="680"/>
                    <a:pt x="4607" y="659"/>
                    <a:pt x="5152" y="659"/>
                  </a:cubicBezTo>
                  <a:close/>
                  <a:moveTo>
                    <a:pt x="4211" y="0"/>
                  </a:moveTo>
                  <a:cubicBezTo>
                    <a:pt x="3860" y="0"/>
                    <a:pt x="3503" y="8"/>
                    <a:pt x="3156" y="31"/>
                  </a:cubicBezTo>
                  <a:cubicBezTo>
                    <a:pt x="2730" y="71"/>
                    <a:pt x="2338" y="92"/>
                    <a:pt x="1964" y="92"/>
                  </a:cubicBezTo>
                  <a:cubicBezTo>
                    <a:pt x="1564" y="92"/>
                    <a:pt x="1186" y="68"/>
                    <a:pt x="810" y="19"/>
                  </a:cubicBezTo>
                  <a:cubicBezTo>
                    <a:pt x="752" y="11"/>
                    <a:pt x="687" y="2"/>
                    <a:pt x="624" y="2"/>
                  </a:cubicBezTo>
                  <a:cubicBezTo>
                    <a:pt x="598" y="2"/>
                    <a:pt x="573" y="4"/>
                    <a:pt x="549" y="7"/>
                  </a:cubicBezTo>
                  <a:cubicBezTo>
                    <a:pt x="322" y="7"/>
                    <a:pt x="179" y="138"/>
                    <a:pt x="144" y="376"/>
                  </a:cubicBezTo>
                  <a:cubicBezTo>
                    <a:pt x="132" y="531"/>
                    <a:pt x="120" y="674"/>
                    <a:pt x="108" y="841"/>
                  </a:cubicBezTo>
                  <a:cubicBezTo>
                    <a:pt x="72" y="1150"/>
                    <a:pt x="48" y="1484"/>
                    <a:pt x="13" y="1793"/>
                  </a:cubicBezTo>
                  <a:cubicBezTo>
                    <a:pt x="1" y="1900"/>
                    <a:pt x="13" y="2043"/>
                    <a:pt x="108" y="2138"/>
                  </a:cubicBezTo>
                  <a:cubicBezTo>
                    <a:pt x="177" y="2199"/>
                    <a:pt x="278" y="2216"/>
                    <a:pt x="378" y="2216"/>
                  </a:cubicBezTo>
                  <a:cubicBezTo>
                    <a:pt x="415" y="2216"/>
                    <a:pt x="453" y="2213"/>
                    <a:pt x="489" y="2210"/>
                  </a:cubicBezTo>
                  <a:cubicBezTo>
                    <a:pt x="644" y="2198"/>
                    <a:pt x="787" y="2174"/>
                    <a:pt x="977" y="2174"/>
                  </a:cubicBezTo>
                  <a:cubicBezTo>
                    <a:pt x="1072" y="2174"/>
                    <a:pt x="1156" y="2198"/>
                    <a:pt x="1251" y="2198"/>
                  </a:cubicBezTo>
                  <a:cubicBezTo>
                    <a:pt x="1346" y="2210"/>
                    <a:pt x="1465" y="2210"/>
                    <a:pt x="1584" y="2210"/>
                  </a:cubicBezTo>
                  <a:cubicBezTo>
                    <a:pt x="1965" y="2210"/>
                    <a:pt x="2323" y="2198"/>
                    <a:pt x="2692" y="2174"/>
                  </a:cubicBezTo>
                  <a:cubicBezTo>
                    <a:pt x="3073" y="2162"/>
                    <a:pt x="3477" y="2162"/>
                    <a:pt x="3870" y="2150"/>
                  </a:cubicBezTo>
                  <a:cubicBezTo>
                    <a:pt x="3906" y="2150"/>
                    <a:pt x="3954" y="2150"/>
                    <a:pt x="3989" y="2138"/>
                  </a:cubicBezTo>
                  <a:cubicBezTo>
                    <a:pt x="4031" y="2127"/>
                    <a:pt x="4070" y="2121"/>
                    <a:pt x="4106" y="2121"/>
                  </a:cubicBezTo>
                  <a:cubicBezTo>
                    <a:pt x="4141" y="2121"/>
                    <a:pt x="4174" y="2127"/>
                    <a:pt x="4204" y="2138"/>
                  </a:cubicBezTo>
                  <a:lnTo>
                    <a:pt x="4168" y="2222"/>
                  </a:lnTo>
                  <a:cubicBezTo>
                    <a:pt x="3406" y="3412"/>
                    <a:pt x="2644" y="4591"/>
                    <a:pt x="1882" y="5782"/>
                  </a:cubicBezTo>
                  <a:lnTo>
                    <a:pt x="1334" y="6627"/>
                  </a:lnTo>
                  <a:cubicBezTo>
                    <a:pt x="668" y="7222"/>
                    <a:pt x="679" y="7996"/>
                    <a:pt x="775" y="8663"/>
                  </a:cubicBezTo>
                  <a:cubicBezTo>
                    <a:pt x="787" y="8770"/>
                    <a:pt x="799" y="8877"/>
                    <a:pt x="810" y="8996"/>
                  </a:cubicBezTo>
                  <a:lnTo>
                    <a:pt x="870" y="9366"/>
                  </a:lnTo>
                  <a:lnTo>
                    <a:pt x="1013" y="9366"/>
                  </a:lnTo>
                  <a:cubicBezTo>
                    <a:pt x="1251" y="9366"/>
                    <a:pt x="1489" y="9354"/>
                    <a:pt x="1703" y="9354"/>
                  </a:cubicBezTo>
                  <a:cubicBezTo>
                    <a:pt x="2263" y="9342"/>
                    <a:pt x="2775" y="9318"/>
                    <a:pt x="3311" y="9306"/>
                  </a:cubicBezTo>
                  <a:lnTo>
                    <a:pt x="5073" y="9306"/>
                  </a:lnTo>
                  <a:cubicBezTo>
                    <a:pt x="5513" y="9306"/>
                    <a:pt x="5966" y="9282"/>
                    <a:pt x="6394" y="9258"/>
                  </a:cubicBezTo>
                  <a:lnTo>
                    <a:pt x="6573" y="9247"/>
                  </a:lnTo>
                  <a:cubicBezTo>
                    <a:pt x="7037" y="9235"/>
                    <a:pt x="7085" y="8937"/>
                    <a:pt x="7085" y="8806"/>
                  </a:cubicBezTo>
                  <a:cubicBezTo>
                    <a:pt x="7085" y="8496"/>
                    <a:pt x="7049" y="8092"/>
                    <a:pt x="7014" y="7568"/>
                  </a:cubicBezTo>
                  <a:cubicBezTo>
                    <a:pt x="6991" y="7453"/>
                    <a:pt x="6935" y="7185"/>
                    <a:pt x="6583" y="7185"/>
                  </a:cubicBezTo>
                  <a:cubicBezTo>
                    <a:pt x="6568" y="7185"/>
                    <a:pt x="6553" y="7186"/>
                    <a:pt x="6537" y="7187"/>
                  </a:cubicBezTo>
                  <a:cubicBezTo>
                    <a:pt x="5621" y="7211"/>
                    <a:pt x="4716" y="7211"/>
                    <a:pt x="3775" y="7222"/>
                  </a:cubicBezTo>
                  <a:cubicBezTo>
                    <a:pt x="3704" y="7222"/>
                    <a:pt x="3620" y="7211"/>
                    <a:pt x="3525" y="7211"/>
                  </a:cubicBezTo>
                  <a:cubicBezTo>
                    <a:pt x="3537" y="7187"/>
                    <a:pt x="3573" y="7139"/>
                    <a:pt x="3585" y="7103"/>
                  </a:cubicBezTo>
                  <a:cubicBezTo>
                    <a:pt x="3692" y="6949"/>
                    <a:pt x="3811" y="6782"/>
                    <a:pt x="3918" y="6615"/>
                  </a:cubicBezTo>
                  <a:cubicBezTo>
                    <a:pt x="4132" y="6306"/>
                    <a:pt x="4359" y="5960"/>
                    <a:pt x="4573" y="5627"/>
                  </a:cubicBezTo>
                  <a:cubicBezTo>
                    <a:pt x="4704" y="5413"/>
                    <a:pt x="4835" y="5198"/>
                    <a:pt x="4966" y="4984"/>
                  </a:cubicBezTo>
                  <a:cubicBezTo>
                    <a:pt x="5430" y="4222"/>
                    <a:pt x="5906" y="3448"/>
                    <a:pt x="6478" y="2734"/>
                  </a:cubicBezTo>
                  <a:cubicBezTo>
                    <a:pt x="6668" y="2496"/>
                    <a:pt x="6859" y="2162"/>
                    <a:pt x="6752" y="1734"/>
                  </a:cubicBezTo>
                  <a:cubicBezTo>
                    <a:pt x="6740" y="1674"/>
                    <a:pt x="6740" y="1591"/>
                    <a:pt x="6752" y="1496"/>
                  </a:cubicBezTo>
                  <a:cubicBezTo>
                    <a:pt x="6752" y="1436"/>
                    <a:pt x="6775" y="1388"/>
                    <a:pt x="6752" y="1329"/>
                  </a:cubicBezTo>
                  <a:cubicBezTo>
                    <a:pt x="6752" y="1043"/>
                    <a:pt x="6752" y="745"/>
                    <a:pt x="6740" y="472"/>
                  </a:cubicBezTo>
                  <a:cubicBezTo>
                    <a:pt x="6740" y="317"/>
                    <a:pt x="6692" y="210"/>
                    <a:pt x="6609" y="126"/>
                  </a:cubicBezTo>
                  <a:cubicBezTo>
                    <a:pt x="6514" y="55"/>
                    <a:pt x="6394" y="7"/>
                    <a:pt x="6252" y="7"/>
                  </a:cubicBezTo>
                  <a:lnTo>
                    <a:pt x="4811" y="7"/>
                  </a:lnTo>
                  <a:cubicBezTo>
                    <a:pt x="4615" y="3"/>
                    <a:pt x="4414" y="0"/>
                    <a:pt x="4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594;p49">
              <a:extLst>
                <a:ext uri="{FF2B5EF4-FFF2-40B4-BE49-F238E27FC236}">
                  <a16:creationId xmlns:a16="http://schemas.microsoft.com/office/drawing/2014/main" id="{56EC1036-7E17-82C0-E55C-9ACB07CBACD8}"/>
                </a:ext>
              </a:extLst>
            </p:cNvPr>
            <p:cNvSpPr/>
            <p:nvPr/>
          </p:nvSpPr>
          <p:spPr>
            <a:xfrm>
              <a:off x="3380775" y="2452725"/>
              <a:ext cx="195275" cy="257275"/>
            </a:xfrm>
            <a:custGeom>
              <a:avLst/>
              <a:gdLst/>
              <a:ahLst/>
              <a:cxnLst/>
              <a:rect l="l" t="t" r="r" b="b"/>
              <a:pathLst>
                <a:path w="7811" h="10291" extrusionOk="0">
                  <a:moveTo>
                    <a:pt x="4579" y="657"/>
                  </a:moveTo>
                  <a:cubicBezTo>
                    <a:pt x="4730" y="657"/>
                    <a:pt x="4815" y="720"/>
                    <a:pt x="4870" y="873"/>
                  </a:cubicBezTo>
                  <a:cubicBezTo>
                    <a:pt x="4965" y="1171"/>
                    <a:pt x="5048" y="1468"/>
                    <a:pt x="5132" y="1778"/>
                  </a:cubicBezTo>
                  <a:cubicBezTo>
                    <a:pt x="5215" y="2123"/>
                    <a:pt x="5287" y="2445"/>
                    <a:pt x="5370" y="2790"/>
                  </a:cubicBezTo>
                  <a:cubicBezTo>
                    <a:pt x="5501" y="3373"/>
                    <a:pt x="5644" y="3957"/>
                    <a:pt x="5799" y="4552"/>
                  </a:cubicBezTo>
                  <a:cubicBezTo>
                    <a:pt x="5906" y="4969"/>
                    <a:pt x="6025" y="5398"/>
                    <a:pt x="6144" y="5802"/>
                  </a:cubicBezTo>
                  <a:cubicBezTo>
                    <a:pt x="6263" y="6219"/>
                    <a:pt x="6382" y="6648"/>
                    <a:pt x="6501" y="7076"/>
                  </a:cubicBezTo>
                  <a:cubicBezTo>
                    <a:pt x="6644" y="7624"/>
                    <a:pt x="6763" y="8195"/>
                    <a:pt x="6882" y="8731"/>
                  </a:cubicBezTo>
                  <a:cubicBezTo>
                    <a:pt x="6930" y="8922"/>
                    <a:pt x="6977" y="9100"/>
                    <a:pt x="7013" y="9291"/>
                  </a:cubicBezTo>
                  <a:cubicBezTo>
                    <a:pt x="7037" y="9338"/>
                    <a:pt x="7037" y="9386"/>
                    <a:pt x="7037" y="9446"/>
                  </a:cubicBezTo>
                  <a:lnTo>
                    <a:pt x="7037" y="9458"/>
                  </a:lnTo>
                  <a:cubicBezTo>
                    <a:pt x="6989" y="9493"/>
                    <a:pt x="6953" y="9505"/>
                    <a:pt x="6918" y="9517"/>
                  </a:cubicBezTo>
                  <a:cubicBezTo>
                    <a:pt x="6841" y="9546"/>
                    <a:pt x="6693" y="9598"/>
                    <a:pt x="6615" y="9598"/>
                  </a:cubicBezTo>
                  <a:cubicBezTo>
                    <a:pt x="6596" y="9598"/>
                    <a:pt x="6582" y="9595"/>
                    <a:pt x="6572" y="9589"/>
                  </a:cubicBezTo>
                  <a:cubicBezTo>
                    <a:pt x="6525" y="9565"/>
                    <a:pt x="6465" y="9350"/>
                    <a:pt x="6441" y="9267"/>
                  </a:cubicBezTo>
                  <a:cubicBezTo>
                    <a:pt x="6346" y="8957"/>
                    <a:pt x="6263" y="8636"/>
                    <a:pt x="6180" y="8338"/>
                  </a:cubicBezTo>
                  <a:cubicBezTo>
                    <a:pt x="6120" y="8100"/>
                    <a:pt x="6060" y="7886"/>
                    <a:pt x="5989" y="7648"/>
                  </a:cubicBezTo>
                  <a:cubicBezTo>
                    <a:pt x="5918" y="7386"/>
                    <a:pt x="5846" y="7148"/>
                    <a:pt x="5763" y="6898"/>
                  </a:cubicBezTo>
                  <a:cubicBezTo>
                    <a:pt x="5703" y="6707"/>
                    <a:pt x="5644" y="6517"/>
                    <a:pt x="5608" y="6314"/>
                  </a:cubicBezTo>
                  <a:cubicBezTo>
                    <a:pt x="5549" y="6112"/>
                    <a:pt x="5394" y="6005"/>
                    <a:pt x="5191" y="6005"/>
                  </a:cubicBezTo>
                  <a:lnTo>
                    <a:pt x="4834" y="6005"/>
                  </a:lnTo>
                  <a:cubicBezTo>
                    <a:pt x="4453" y="6005"/>
                    <a:pt x="4084" y="6017"/>
                    <a:pt x="3715" y="6017"/>
                  </a:cubicBezTo>
                  <a:cubicBezTo>
                    <a:pt x="3489" y="6017"/>
                    <a:pt x="3251" y="6005"/>
                    <a:pt x="3012" y="5993"/>
                  </a:cubicBezTo>
                  <a:lnTo>
                    <a:pt x="2905" y="5981"/>
                  </a:lnTo>
                  <a:cubicBezTo>
                    <a:pt x="2830" y="5974"/>
                    <a:pt x="2762" y="5971"/>
                    <a:pt x="2701" y="5971"/>
                  </a:cubicBezTo>
                  <a:cubicBezTo>
                    <a:pt x="2321" y="5971"/>
                    <a:pt x="2209" y="6111"/>
                    <a:pt x="2096" y="6552"/>
                  </a:cubicBezTo>
                  <a:cubicBezTo>
                    <a:pt x="1989" y="6957"/>
                    <a:pt x="1881" y="7374"/>
                    <a:pt x="1798" y="7779"/>
                  </a:cubicBezTo>
                  <a:cubicBezTo>
                    <a:pt x="1703" y="8124"/>
                    <a:pt x="1631" y="8457"/>
                    <a:pt x="1548" y="8803"/>
                  </a:cubicBezTo>
                  <a:cubicBezTo>
                    <a:pt x="1488" y="9041"/>
                    <a:pt x="1488" y="9041"/>
                    <a:pt x="1262" y="9041"/>
                  </a:cubicBezTo>
                  <a:cubicBezTo>
                    <a:pt x="869" y="9029"/>
                    <a:pt x="667" y="8993"/>
                    <a:pt x="631" y="8969"/>
                  </a:cubicBezTo>
                  <a:cubicBezTo>
                    <a:pt x="607" y="8934"/>
                    <a:pt x="679" y="8731"/>
                    <a:pt x="715" y="8600"/>
                  </a:cubicBezTo>
                  <a:cubicBezTo>
                    <a:pt x="726" y="8541"/>
                    <a:pt x="750" y="8481"/>
                    <a:pt x="774" y="8398"/>
                  </a:cubicBezTo>
                  <a:cubicBezTo>
                    <a:pt x="1286" y="6660"/>
                    <a:pt x="1822" y="4814"/>
                    <a:pt x="2393" y="3004"/>
                  </a:cubicBezTo>
                  <a:cubicBezTo>
                    <a:pt x="2524" y="2588"/>
                    <a:pt x="2667" y="2147"/>
                    <a:pt x="2834" y="1754"/>
                  </a:cubicBezTo>
                  <a:cubicBezTo>
                    <a:pt x="2929" y="1516"/>
                    <a:pt x="3012" y="1278"/>
                    <a:pt x="3108" y="1016"/>
                  </a:cubicBezTo>
                  <a:cubicBezTo>
                    <a:pt x="3167" y="837"/>
                    <a:pt x="3263" y="766"/>
                    <a:pt x="3441" y="754"/>
                  </a:cubicBezTo>
                  <a:cubicBezTo>
                    <a:pt x="3774" y="742"/>
                    <a:pt x="4144" y="706"/>
                    <a:pt x="4536" y="659"/>
                  </a:cubicBezTo>
                  <a:cubicBezTo>
                    <a:pt x="4551" y="658"/>
                    <a:pt x="4565" y="657"/>
                    <a:pt x="4579" y="657"/>
                  </a:cubicBezTo>
                  <a:close/>
                  <a:moveTo>
                    <a:pt x="4886" y="0"/>
                  </a:moveTo>
                  <a:cubicBezTo>
                    <a:pt x="4855" y="0"/>
                    <a:pt x="4826" y="2"/>
                    <a:pt x="4798" y="4"/>
                  </a:cubicBezTo>
                  <a:cubicBezTo>
                    <a:pt x="4358" y="52"/>
                    <a:pt x="3870" y="99"/>
                    <a:pt x="3405" y="99"/>
                  </a:cubicBezTo>
                  <a:cubicBezTo>
                    <a:pt x="3072" y="99"/>
                    <a:pt x="2882" y="218"/>
                    <a:pt x="2739" y="504"/>
                  </a:cubicBezTo>
                  <a:cubicBezTo>
                    <a:pt x="2358" y="1254"/>
                    <a:pt x="2108" y="2052"/>
                    <a:pt x="1929" y="2659"/>
                  </a:cubicBezTo>
                  <a:cubicBezTo>
                    <a:pt x="1548" y="3957"/>
                    <a:pt x="1155" y="5243"/>
                    <a:pt x="774" y="6529"/>
                  </a:cubicBezTo>
                  <a:cubicBezTo>
                    <a:pt x="548" y="7243"/>
                    <a:pt x="334" y="7957"/>
                    <a:pt x="131" y="8672"/>
                  </a:cubicBezTo>
                  <a:cubicBezTo>
                    <a:pt x="95" y="8755"/>
                    <a:pt x="84" y="8862"/>
                    <a:pt x="60" y="8969"/>
                  </a:cubicBezTo>
                  <a:lnTo>
                    <a:pt x="12" y="9148"/>
                  </a:lnTo>
                  <a:lnTo>
                    <a:pt x="0" y="9231"/>
                  </a:lnTo>
                  <a:lnTo>
                    <a:pt x="60" y="9291"/>
                  </a:lnTo>
                  <a:cubicBezTo>
                    <a:pt x="72" y="9315"/>
                    <a:pt x="95" y="9338"/>
                    <a:pt x="119" y="9374"/>
                  </a:cubicBezTo>
                  <a:cubicBezTo>
                    <a:pt x="191" y="9458"/>
                    <a:pt x="262" y="9541"/>
                    <a:pt x="393" y="9577"/>
                  </a:cubicBezTo>
                  <a:cubicBezTo>
                    <a:pt x="619" y="9624"/>
                    <a:pt x="857" y="9636"/>
                    <a:pt x="1084" y="9648"/>
                  </a:cubicBezTo>
                  <a:cubicBezTo>
                    <a:pt x="1155" y="9648"/>
                    <a:pt x="1227" y="9672"/>
                    <a:pt x="1310" y="9672"/>
                  </a:cubicBezTo>
                  <a:cubicBezTo>
                    <a:pt x="1408" y="9678"/>
                    <a:pt x="1493" y="9682"/>
                    <a:pt x="1565" y="9682"/>
                  </a:cubicBezTo>
                  <a:cubicBezTo>
                    <a:pt x="1938" y="9682"/>
                    <a:pt x="1998" y="9577"/>
                    <a:pt x="2108" y="9088"/>
                  </a:cubicBezTo>
                  <a:cubicBezTo>
                    <a:pt x="2120" y="9041"/>
                    <a:pt x="2120" y="8993"/>
                    <a:pt x="2143" y="8957"/>
                  </a:cubicBezTo>
                  <a:cubicBezTo>
                    <a:pt x="2155" y="8898"/>
                    <a:pt x="2155" y="8850"/>
                    <a:pt x="2167" y="8803"/>
                  </a:cubicBezTo>
                  <a:cubicBezTo>
                    <a:pt x="2286" y="8374"/>
                    <a:pt x="2393" y="7945"/>
                    <a:pt x="2512" y="7505"/>
                  </a:cubicBezTo>
                  <a:lnTo>
                    <a:pt x="2691" y="6814"/>
                  </a:lnTo>
                  <a:cubicBezTo>
                    <a:pt x="2739" y="6648"/>
                    <a:pt x="2798" y="6636"/>
                    <a:pt x="2870" y="6636"/>
                  </a:cubicBezTo>
                  <a:cubicBezTo>
                    <a:pt x="3096" y="6636"/>
                    <a:pt x="3298" y="6636"/>
                    <a:pt x="3524" y="6648"/>
                  </a:cubicBezTo>
                  <a:cubicBezTo>
                    <a:pt x="3989" y="6648"/>
                    <a:pt x="4429" y="6660"/>
                    <a:pt x="4894" y="6671"/>
                  </a:cubicBezTo>
                  <a:cubicBezTo>
                    <a:pt x="5025" y="6671"/>
                    <a:pt x="5120" y="6755"/>
                    <a:pt x="5144" y="6898"/>
                  </a:cubicBezTo>
                  <a:cubicBezTo>
                    <a:pt x="5215" y="7183"/>
                    <a:pt x="5310" y="7469"/>
                    <a:pt x="5394" y="7767"/>
                  </a:cubicBezTo>
                  <a:cubicBezTo>
                    <a:pt x="5477" y="8029"/>
                    <a:pt x="5560" y="8279"/>
                    <a:pt x="5632" y="8553"/>
                  </a:cubicBezTo>
                  <a:cubicBezTo>
                    <a:pt x="5715" y="8850"/>
                    <a:pt x="5799" y="9148"/>
                    <a:pt x="5870" y="9434"/>
                  </a:cubicBezTo>
                  <a:lnTo>
                    <a:pt x="6013" y="9970"/>
                  </a:lnTo>
                  <a:cubicBezTo>
                    <a:pt x="6037" y="10100"/>
                    <a:pt x="6108" y="10208"/>
                    <a:pt x="6203" y="10243"/>
                  </a:cubicBezTo>
                  <a:cubicBezTo>
                    <a:pt x="6263" y="10279"/>
                    <a:pt x="6322" y="10291"/>
                    <a:pt x="6382" y="10291"/>
                  </a:cubicBezTo>
                  <a:cubicBezTo>
                    <a:pt x="6430" y="10291"/>
                    <a:pt x="6489" y="10279"/>
                    <a:pt x="6549" y="10267"/>
                  </a:cubicBezTo>
                  <a:cubicBezTo>
                    <a:pt x="6692" y="10220"/>
                    <a:pt x="6870" y="10184"/>
                    <a:pt x="7025" y="10160"/>
                  </a:cubicBezTo>
                  <a:cubicBezTo>
                    <a:pt x="7144" y="10124"/>
                    <a:pt x="7263" y="10112"/>
                    <a:pt x="7382" y="10089"/>
                  </a:cubicBezTo>
                  <a:cubicBezTo>
                    <a:pt x="7715" y="9993"/>
                    <a:pt x="7811" y="9862"/>
                    <a:pt x="7739" y="9505"/>
                  </a:cubicBezTo>
                  <a:lnTo>
                    <a:pt x="7632" y="9160"/>
                  </a:lnTo>
                  <a:cubicBezTo>
                    <a:pt x="7537" y="8719"/>
                    <a:pt x="7442" y="8255"/>
                    <a:pt x="7323" y="7803"/>
                  </a:cubicBezTo>
                  <a:cubicBezTo>
                    <a:pt x="7203" y="7314"/>
                    <a:pt x="7061" y="6838"/>
                    <a:pt x="6930" y="6362"/>
                  </a:cubicBezTo>
                  <a:cubicBezTo>
                    <a:pt x="6811" y="5933"/>
                    <a:pt x="6680" y="5469"/>
                    <a:pt x="6572" y="5028"/>
                  </a:cubicBezTo>
                  <a:cubicBezTo>
                    <a:pt x="6382" y="4290"/>
                    <a:pt x="6203" y="3552"/>
                    <a:pt x="6013" y="2802"/>
                  </a:cubicBezTo>
                  <a:cubicBezTo>
                    <a:pt x="5858" y="2195"/>
                    <a:pt x="5691" y="1588"/>
                    <a:pt x="5549" y="980"/>
                  </a:cubicBezTo>
                  <a:cubicBezTo>
                    <a:pt x="5501" y="814"/>
                    <a:pt x="5453" y="659"/>
                    <a:pt x="5394" y="516"/>
                  </a:cubicBezTo>
                  <a:cubicBezTo>
                    <a:pt x="5370" y="445"/>
                    <a:pt x="5358" y="385"/>
                    <a:pt x="5322" y="302"/>
                  </a:cubicBezTo>
                  <a:cubicBezTo>
                    <a:pt x="5233" y="43"/>
                    <a:pt x="5043" y="0"/>
                    <a:pt x="48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595;p49">
              <a:extLst>
                <a:ext uri="{FF2B5EF4-FFF2-40B4-BE49-F238E27FC236}">
                  <a16:creationId xmlns:a16="http://schemas.microsoft.com/office/drawing/2014/main" id="{FB28313E-FF42-4B78-191D-02A97B7B0591}"/>
                </a:ext>
              </a:extLst>
            </p:cNvPr>
            <p:cNvSpPr/>
            <p:nvPr/>
          </p:nvSpPr>
          <p:spPr>
            <a:xfrm>
              <a:off x="3573050" y="2566825"/>
              <a:ext cx="82175" cy="45250"/>
            </a:xfrm>
            <a:custGeom>
              <a:avLst/>
              <a:gdLst/>
              <a:ahLst/>
              <a:cxnLst/>
              <a:rect l="l" t="t" r="r" b="b"/>
              <a:pathLst>
                <a:path w="3287" h="1810" extrusionOk="0">
                  <a:moveTo>
                    <a:pt x="2382" y="643"/>
                  </a:moveTo>
                  <a:cubicBezTo>
                    <a:pt x="2584" y="643"/>
                    <a:pt x="2620" y="679"/>
                    <a:pt x="2632" y="857"/>
                  </a:cubicBezTo>
                  <a:cubicBezTo>
                    <a:pt x="2632" y="893"/>
                    <a:pt x="2632" y="941"/>
                    <a:pt x="2620" y="964"/>
                  </a:cubicBezTo>
                  <a:cubicBezTo>
                    <a:pt x="2608" y="976"/>
                    <a:pt x="2560" y="1012"/>
                    <a:pt x="2453" y="1024"/>
                  </a:cubicBezTo>
                  <a:cubicBezTo>
                    <a:pt x="1953" y="1084"/>
                    <a:pt x="1370" y="1155"/>
                    <a:pt x="786" y="1191"/>
                  </a:cubicBezTo>
                  <a:cubicBezTo>
                    <a:pt x="703" y="1191"/>
                    <a:pt x="644" y="1095"/>
                    <a:pt x="608" y="1072"/>
                  </a:cubicBezTo>
                  <a:cubicBezTo>
                    <a:pt x="548" y="976"/>
                    <a:pt x="548" y="857"/>
                    <a:pt x="596" y="786"/>
                  </a:cubicBezTo>
                  <a:cubicBezTo>
                    <a:pt x="608" y="774"/>
                    <a:pt x="667" y="726"/>
                    <a:pt x="727" y="726"/>
                  </a:cubicBezTo>
                  <a:cubicBezTo>
                    <a:pt x="953" y="703"/>
                    <a:pt x="1179" y="679"/>
                    <a:pt x="1394" y="667"/>
                  </a:cubicBezTo>
                  <a:lnTo>
                    <a:pt x="1620" y="667"/>
                  </a:lnTo>
                  <a:cubicBezTo>
                    <a:pt x="1691" y="667"/>
                    <a:pt x="1787" y="667"/>
                    <a:pt x="1858" y="655"/>
                  </a:cubicBezTo>
                  <a:cubicBezTo>
                    <a:pt x="2037" y="655"/>
                    <a:pt x="2215" y="643"/>
                    <a:pt x="2382" y="643"/>
                  </a:cubicBezTo>
                  <a:close/>
                  <a:moveTo>
                    <a:pt x="2608" y="0"/>
                  </a:moveTo>
                  <a:cubicBezTo>
                    <a:pt x="2037" y="0"/>
                    <a:pt x="1453" y="24"/>
                    <a:pt x="906" y="48"/>
                  </a:cubicBezTo>
                  <a:lnTo>
                    <a:pt x="417" y="60"/>
                  </a:lnTo>
                  <a:cubicBezTo>
                    <a:pt x="286" y="60"/>
                    <a:pt x="179" y="107"/>
                    <a:pt x="108" y="191"/>
                  </a:cubicBezTo>
                  <a:cubicBezTo>
                    <a:pt x="24" y="286"/>
                    <a:pt x="1" y="381"/>
                    <a:pt x="1" y="512"/>
                  </a:cubicBezTo>
                  <a:cubicBezTo>
                    <a:pt x="1" y="619"/>
                    <a:pt x="13" y="726"/>
                    <a:pt x="13" y="834"/>
                  </a:cubicBezTo>
                  <a:cubicBezTo>
                    <a:pt x="24" y="1000"/>
                    <a:pt x="24" y="1155"/>
                    <a:pt x="48" y="1334"/>
                  </a:cubicBezTo>
                  <a:cubicBezTo>
                    <a:pt x="60" y="1536"/>
                    <a:pt x="72" y="1667"/>
                    <a:pt x="179" y="1738"/>
                  </a:cubicBezTo>
                  <a:cubicBezTo>
                    <a:pt x="239" y="1798"/>
                    <a:pt x="322" y="1810"/>
                    <a:pt x="417" y="1810"/>
                  </a:cubicBezTo>
                  <a:cubicBezTo>
                    <a:pt x="477" y="1810"/>
                    <a:pt x="536" y="1810"/>
                    <a:pt x="596" y="1798"/>
                  </a:cubicBezTo>
                  <a:cubicBezTo>
                    <a:pt x="858" y="1762"/>
                    <a:pt x="1144" y="1738"/>
                    <a:pt x="1417" y="1703"/>
                  </a:cubicBezTo>
                  <a:cubicBezTo>
                    <a:pt x="1489" y="1691"/>
                    <a:pt x="1560" y="1691"/>
                    <a:pt x="1632" y="1679"/>
                  </a:cubicBezTo>
                  <a:lnTo>
                    <a:pt x="1632" y="1738"/>
                  </a:lnTo>
                  <a:lnTo>
                    <a:pt x="1870" y="1703"/>
                  </a:lnTo>
                  <a:cubicBezTo>
                    <a:pt x="2215" y="1667"/>
                    <a:pt x="2560" y="1631"/>
                    <a:pt x="2882" y="1584"/>
                  </a:cubicBezTo>
                  <a:cubicBezTo>
                    <a:pt x="3144" y="1560"/>
                    <a:pt x="3287" y="1393"/>
                    <a:pt x="3275" y="1143"/>
                  </a:cubicBezTo>
                  <a:cubicBezTo>
                    <a:pt x="3263" y="953"/>
                    <a:pt x="3239" y="738"/>
                    <a:pt x="3215" y="536"/>
                  </a:cubicBezTo>
                  <a:cubicBezTo>
                    <a:pt x="3144" y="83"/>
                    <a:pt x="3084" y="0"/>
                    <a:pt x="2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596;p49">
              <a:extLst>
                <a:ext uri="{FF2B5EF4-FFF2-40B4-BE49-F238E27FC236}">
                  <a16:creationId xmlns:a16="http://schemas.microsoft.com/office/drawing/2014/main" id="{1700F9E7-9930-0D99-AA62-76D0E45CACC2}"/>
                </a:ext>
              </a:extLst>
            </p:cNvPr>
            <p:cNvSpPr/>
            <p:nvPr/>
          </p:nvSpPr>
          <p:spPr>
            <a:xfrm>
              <a:off x="3444175" y="2482275"/>
              <a:ext cx="70550" cy="109875"/>
            </a:xfrm>
            <a:custGeom>
              <a:avLst/>
              <a:gdLst/>
              <a:ahLst/>
              <a:cxnLst/>
              <a:rect l="l" t="t" r="r" b="b"/>
              <a:pathLst>
                <a:path w="2822" h="4395" extrusionOk="0">
                  <a:moveTo>
                    <a:pt x="1334" y="1775"/>
                  </a:moveTo>
                  <a:cubicBezTo>
                    <a:pt x="1369" y="1894"/>
                    <a:pt x="1405" y="2037"/>
                    <a:pt x="1429" y="2180"/>
                  </a:cubicBezTo>
                  <a:cubicBezTo>
                    <a:pt x="1477" y="2358"/>
                    <a:pt x="1512" y="2513"/>
                    <a:pt x="1596" y="2692"/>
                  </a:cubicBezTo>
                  <a:cubicBezTo>
                    <a:pt x="1715" y="2930"/>
                    <a:pt x="1810" y="3203"/>
                    <a:pt x="1905" y="3465"/>
                  </a:cubicBezTo>
                  <a:cubicBezTo>
                    <a:pt x="1941" y="3549"/>
                    <a:pt x="1965" y="3620"/>
                    <a:pt x="2000" y="3704"/>
                  </a:cubicBezTo>
                  <a:cubicBezTo>
                    <a:pt x="1769" y="3736"/>
                    <a:pt x="1551" y="3757"/>
                    <a:pt x="1339" y="3757"/>
                  </a:cubicBezTo>
                  <a:cubicBezTo>
                    <a:pt x="1160" y="3757"/>
                    <a:pt x="985" y="3742"/>
                    <a:pt x="810" y="3704"/>
                  </a:cubicBezTo>
                  <a:cubicBezTo>
                    <a:pt x="917" y="3073"/>
                    <a:pt x="1108" y="2453"/>
                    <a:pt x="1334" y="1775"/>
                  </a:cubicBezTo>
                  <a:close/>
                  <a:moveTo>
                    <a:pt x="1286" y="1"/>
                  </a:moveTo>
                  <a:lnTo>
                    <a:pt x="1179" y="275"/>
                  </a:lnTo>
                  <a:cubicBezTo>
                    <a:pt x="1167" y="334"/>
                    <a:pt x="1131" y="370"/>
                    <a:pt x="1119" y="417"/>
                  </a:cubicBezTo>
                  <a:cubicBezTo>
                    <a:pt x="1084" y="489"/>
                    <a:pt x="1072" y="548"/>
                    <a:pt x="1048" y="596"/>
                  </a:cubicBezTo>
                  <a:cubicBezTo>
                    <a:pt x="715" y="1656"/>
                    <a:pt x="405" y="2715"/>
                    <a:pt x="84" y="3751"/>
                  </a:cubicBezTo>
                  <a:cubicBezTo>
                    <a:pt x="36" y="3882"/>
                    <a:pt x="0" y="4049"/>
                    <a:pt x="95" y="4168"/>
                  </a:cubicBezTo>
                  <a:cubicBezTo>
                    <a:pt x="203" y="4323"/>
                    <a:pt x="357" y="4346"/>
                    <a:pt x="500" y="4346"/>
                  </a:cubicBezTo>
                  <a:cubicBezTo>
                    <a:pt x="1119" y="4382"/>
                    <a:pt x="1643" y="4394"/>
                    <a:pt x="2120" y="4394"/>
                  </a:cubicBezTo>
                  <a:lnTo>
                    <a:pt x="2227" y="4394"/>
                  </a:lnTo>
                  <a:cubicBezTo>
                    <a:pt x="2417" y="4394"/>
                    <a:pt x="2608" y="4382"/>
                    <a:pt x="2715" y="4227"/>
                  </a:cubicBezTo>
                  <a:cubicBezTo>
                    <a:pt x="2822" y="4096"/>
                    <a:pt x="2774" y="3906"/>
                    <a:pt x="2727" y="3727"/>
                  </a:cubicBezTo>
                  <a:cubicBezTo>
                    <a:pt x="2441" y="2775"/>
                    <a:pt x="2143" y="1799"/>
                    <a:pt x="1810" y="775"/>
                  </a:cubicBezTo>
                  <a:cubicBezTo>
                    <a:pt x="1762" y="644"/>
                    <a:pt x="1667" y="536"/>
                    <a:pt x="1584" y="417"/>
                  </a:cubicBezTo>
                  <a:lnTo>
                    <a:pt x="1453" y="239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1701;p49">
            <a:extLst>
              <a:ext uri="{FF2B5EF4-FFF2-40B4-BE49-F238E27FC236}">
                <a16:creationId xmlns:a16="http://schemas.microsoft.com/office/drawing/2014/main" id="{3920F737-C366-8AC7-ECA5-E9354BEE8578}"/>
              </a:ext>
            </a:extLst>
          </p:cNvPr>
          <p:cNvGrpSpPr/>
          <p:nvPr/>
        </p:nvGrpSpPr>
        <p:grpSpPr>
          <a:xfrm>
            <a:off x="8497508" y="270439"/>
            <a:ext cx="428607" cy="413533"/>
            <a:chOff x="5845950" y="2548050"/>
            <a:chExt cx="355425" cy="342925"/>
          </a:xfrm>
        </p:grpSpPr>
        <p:sp>
          <p:nvSpPr>
            <p:cNvPr id="39" name="Google Shape;1702;p49">
              <a:extLst>
                <a:ext uri="{FF2B5EF4-FFF2-40B4-BE49-F238E27FC236}">
                  <a16:creationId xmlns:a16="http://schemas.microsoft.com/office/drawing/2014/main" id="{17F3A5E1-1288-0886-1CCB-65B84770851C}"/>
                </a:ext>
              </a:extLst>
            </p:cNvPr>
            <p:cNvSpPr/>
            <p:nvPr/>
          </p:nvSpPr>
          <p:spPr>
            <a:xfrm>
              <a:off x="5859350" y="2598075"/>
              <a:ext cx="267025" cy="278625"/>
            </a:xfrm>
            <a:custGeom>
              <a:avLst/>
              <a:gdLst/>
              <a:ahLst/>
              <a:cxnLst/>
              <a:rect l="l" t="t" r="r" b="b"/>
              <a:pathLst>
                <a:path w="10681" h="11145" extrusionOk="0">
                  <a:moveTo>
                    <a:pt x="6168" y="5322"/>
                  </a:moveTo>
                  <a:cubicBezTo>
                    <a:pt x="5644" y="4584"/>
                    <a:pt x="5156" y="3870"/>
                    <a:pt x="4620" y="3120"/>
                  </a:cubicBezTo>
                  <a:cubicBezTo>
                    <a:pt x="4144" y="3382"/>
                    <a:pt x="3727" y="3584"/>
                    <a:pt x="3322" y="3834"/>
                  </a:cubicBezTo>
                  <a:cubicBezTo>
                    <a:pt x="3227" y="3894"/>
                    <a:pt x="3227" y="4096"/>
                    <a:pt x="3215" y="4239"/>
                  </a:cubicBezTo>
                  <a:cubicBezTo>
                    <a:pt x="3215" y="4298"/>
                    <a:pt x="3275" y="4370"/>
                    <a:pt x="3322" y="4429"/>
                  </a:cubicBezTo>
                  <a:cubicBezTo>
                    <a:pt x="4096" y="5668"/>
                    <a:pt x="4858" y="6906"/>
                    <a:pt x="5644" y="8120"/>
                  </a:cubicBezTo>
                  <a:cubicBezTo>
                    <a:pt x="5763" y="8311"/>
                    <a:pt x="6001" y="8418"/>
                    <a:pt x="6239" y="8597"/>
                  </a:cubicBezTo>
                  <a:cubicBezTo>
                    <a:pt x="6954" y="7727"/>
                    <a:pt x="7609" y="6918"/>
                    <a:pt x="8263" y="6096"/>
                  </a:cubicBezTo>
                  <a:cubicBezTo>
                    <a:pt x="8918" y="5287"/>
                    <a:pt x="9549" y="4453"/>
                    <a:pt x="10288" y="3524"/>
                  </a:cubicBezTo>
                  <a:cubicBezTo>
                    <a:pt x="10383" y="3763"/>
                    <a:pt x="10478" y="3894"/>
                    <a:pt x="10490" y="4048"/>
                  </a:cubicBezTo>
                  <a:cubicBezTo>
                    <a:pt x="10680" y="5810"/>
                    <a:pt x="10478" y="7549"/>
                    <a:pt x="9514" y="9073"/>
                  </a:cubicBezTo>
                  <a:cubicBezTo>
                    <a:pt x="8740" y="10299"/>
                    <a:pt x="7513" y="10871"/>
                    <a:pt x="6097" y="11037"/>
                  </a:cubicBezTo>
                  <a:cubicBezTo>
                    <a:pt x="5180" y="11144"/>
                    <a:pt x="4251" y="11133"/>
                    <a:pt x="3382" y="10775"/>
                  </a:cubicBezTo>
                  <a:cubicBezTo>
                    <a:pt x="1429" y="9966"/>
                    <a:pt x="358" y="8501"/>
                    <a:pt x="167" y="6394"/>
                  </a:cubicBezTo>
                  <a:cubicBezTo>
                    <a:pt x="1" y="4584"/>
                    <a:pt x="643" y="2989"/>
                    <a:pt x="1798" y="1631"/>
                  </a:cubicBezTo>
                  <a:cubicBezTo>
                    <a:pt x="2858" y="417"/>
                    <a:pt x="4299" y="0"/>
                    <a:pt x="5894" y="191"/>
                  </a:cubicBezTo>
                  <a:cubicBezTo>
                    <a:pt x="6501" y="262"/>
                    <a:pt x="7097" y="357"/>
                    <a:pt x="7716" y="476"/>
                  </a:cubicBezTo>
                  <a:cubicBezTo>
                    <a:pt x="8192" y="560"/>
                    <a:pt x="8621" y="774"/>
                    <a:pt x="8930" y="1179"/>
                  </a:cubicBezTo>
                  <a:cubicBezTo>
                    <a:pt x="9061" y="1334"/>
                    <a:pt x="9121" y="1489"/>
                    <a:pt x="8978" y="1679"/>
                  </a:cubicBezTo>
                  <a:cubicBezTo>
                    <a:pt x="8097" y="2846"/>
                    <a:pt x="7240" y="4013"/>
                    <a:pt x="6370" y="5179"/>
                  </a:cubicBezTo>
                  <a:cubicBezTo>
                    <a:pt x="6358" y="5191"/>
                    <a:pt x="6311" y="5227"/>
                    <a:pt x="6168" y="53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03;p49">
              <a:extLst>
                <a:ext uri="{FF2B5EF4-FFF2-40B4-BE49-F238E27FC236}">
                  <a16:creationId xmlns:a16="http://schemas.microsoft.com/office/drawing/2014/main" id="{D840BB65-4761-111B-22E5-7E742C0C0860}"/>
                </a:ext>
              </a:extLst>
            </p:cNvPr>
            <p:cNvSpPr/>
            <p:nvPr/>
          </p:nvSpPr>
          <p:spPr>
            <a:xfrm>
              <a:off x="5950125" y="2566525"/>
              <a:ext cx="231025" cy="228325"/>
            </a:xfrm>
            <a:custGeom>
              <a:avLst/>
              <a:gdLst/>
              <a:ahLst/>
              <a:cxnLst/>
              <a:rect l="l" t="t" r="r" b="b"/>
              <a:pathLst>
                <a:path w="9241" h="9133" extrusionOk="0">
                  <a:moveTo>
                    <a:pt x="8264" y="0"/>
                  </a:moveTo>
                  <a:cubicBezTo>
                    <a:pt x="8621" y="238"/>
                    <a:pt x="8931" y="441"/>
                    <a:pt x="9240" y="631"/>
                  </a:cubicBezTo>
                  <a:cubicBezTo>
                    <a:pt x="9085" y="1203"/>
                    <a:pt x="3275" y="8549"/>
                    <a:pt x="2549" y="9132"/>
                  </a:cubicBezTo>
                  <a:cubicBezTo>
                    <a:pt x="2418" y="9013"/>
                    <a:pt x="2251" y="8906"/>
                    <a:pt x="2144" y="8763"/>
                  </a:cubicBezTo>
                  <a:cubicBezTo>
                    <a:pt x="1430" y="7680"/>
                    <a:pt x="739" y="6572"/>
                    <a:pt x="1" y="5418"/>
                  </a:cubicBezTo>
                  <a:cubicBezTo>
                    <a:pt x="334" y="5239"/>
                    <a:pt x="561" y="5120"/>
                    <a:pt x="811" y="4977"/>
                  </a:cubicBezTo>
                  <a:cubicBezTo>
                    <a:pt x="1251" y="5239"/>
                    <a:pt x="1406" y="5715"/>
                    <a:pt x="1668" y="6072"/>
                  </a:cubicBezTo>
                  <a:cubicBezTo>
                    <a:pt x="1846" y="6310"/>
                    <a:pt x="2001" y="6584"/>
                    <a:pt x="2180" y="6822"/>
                  </a:cubicBezTo>
                  <a:cubicBezTo>
                    <a:pt x="2382" y="7108"/>
                    <a:pt x="2668" y="7108"/>
                    <a:pt x="2894" y="6846"/>
                  </a:cubicBezTo>
                  <a:cubicBezTo>
                    <a:pt x="3108" y="6560"/>
                    <a:pt x="3323" y="6251"/>
                    <a:pt x="3525" y="5965"/>
                  </a:cubicBezTo>
                  <a:cubicBezTo>
                    <a:pt x="4359" y="4846"/>
                    <a:pt x="5192" y="3715"/>
                    <a:pt x="6049" y="2620"/>
                  </a:cubicBezTo>
                  <a:cubicBezTo>
                    <a:pt x="6609" y="1869"/>
                    <a:pt x="7216" y="1155"/>
                    <a:pt x="7811" y="441"/>
                  </a:cubicBezTo>
                  <a:cubicBezTo>
                    <a:pt x="7931" y="310"/>
                    <a:pt x="8073" y="179"/>
                    <a:pt x="8264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704;p49">
              <a:extLst>
                <a:ext uri="{FF2B5EF4-FFF2-40B4-BE49-F238E27FC236}">
                  <a16:creationId xmlns:a16="http://schemas.microsoft.com/office/drawing/2014/main" id="{1C0DA408-0B32-5F03-D41F-C4BDC8229BEE}"/>
                </a:ext>
              </a:extLst>
            </p:cNvPr>
            <p:cNvSpPr/>
            <p:nvPr/>
          </p:nvSpPr>
          <p:spPr>
            <a:xfrm>
              <a:off x="5845950" y="2548050"/>
              <a:ext cx="355425" cy="342925"/>
            </a:xfrm>
            <a:custGeom>
              <a:avLst/>
              <a:gdLst/>
              <a:ahLst/>
              <a:cxnLst/>
              <a:rect l="l" t="t" r="r" b="b"/>
              <a:pathLst>
                <a:path w="14217" h="13717" extrusionOk="0">
                  <a:moveTo>
                    <a:pt x="13991" y="977"/>
                  </a:moveTo>
                  <a:cubicBezTo>
                    <a:pt x="13574" y="656"/>
                    <a:pt x="13193" y="382"/>
                    <a:pt x="12800" y="108"/>
                  </a:cubicBezTo>
                  <a:cubicBezTo>
                    <a:pt x="12717" y="37"/>
                    <a:pt x="12609" y="1"/>
                    <a:pt x="12514" y="1"/>
                  </a:cubicBezTo>
                  <a:cubicBezTo>
                    <a:pt x="12336" y="1"/>
                    <a:pt x="12205" y="144"/>
                    <a:pt x="12121" y="239"/>
                  </a:cubicBezTo>
                  <a:cubicBezTo>
                    <a:pt x="11550" y="942"/>
                    <a:pt x="10966" y="1644"/>
                    <a:pt x="10466" y="2239"/>
                  </a:cubicBezTo>
                  <a:cubicBezTo>
                    <a:pt x="10347" y="2382"/>
                    <a:pt x="10216" y="2525"/>
                    <a:pt x="10073" y="2680"/>
                  </a:cubicBezTo>
                  <a:cubicBezTo>
                    <a:pt x="10050" y="2728"/>
                    <a:pt x="10002" y="2763"/>
                    <a:pt x="9978" y="2799"/>
                  </a:cubicBezTo>
                  <a:lnTo>
                    <a:pt x="9883" y="2716"/>
                  </a:lnTo>
                  <a:cubicBezTo>
                    <a:pt x="9752" y="2597"/>
                    <a:pt x="9645" y="2489"/>
                    <a:pt x="9514" y="2418"/>
                  </a:cubicBezTo>
                  <a:lnTo>
                    <a:pt x="9466" y="2382"/>
                  </a:lnTo>
                  <a:cubicBezTo>
                    <a:pt x="9169" y="2227"/>
                    <a:pt x="8871" y="2061"/>
                    <a:pt x="8549" y="1989"/>
                  </a:cubicBezTo>
                  <a:cubicBezTo>
                    <a:pt x="8252" y="1906"/>
                    <a:pt x="7954" y="1882"/>
                    <a:pt x="7656" y="1835"/>
                  </a:cubicBezTo>
                  <a:cubicBezTo>
                    <a:pt x="7395" y="1811"/>
                    <a:pt x="7145" y="1775"/>
                    <a:pt x="6894" y="1715"/>
                  </a:cubicBezTo>
                  <a:cubicBezTo>
                    <a:pt x="6597" y="1656"/>
                    <a:pt x="6287" y="1632"/>
                    <a:pt x="5966" y="1632"/>
                  </a:cubicBezTo>
                  <a:cubicBezTo>
                    <a:pt x="5216" y="1632"/>
                    <a:pt x="4442" y="1811"/>
                    <a:pt x="3501" y="2204"/>
                  </a:cubicBezTo>
                  <a:cubicBezTo>
                    <a:pt x="2811" y="2489"/>
                    <a:pt x="2263" y="2894"/>
                    <a:pt x="1858" y="3370"/>
                  </a:cubicBezTo>
                  <a:cubicBezTo>
                    <a:pt x="1049" y="4371"/>
                    <a:pt x="489" y="5585"/>
                    <a:pt x="227" y="7014"/>
                  </a:cubicBezTo>
                  <a:cubicBezTo>
                    <a:pt x="1" y="8252"/>
                    <a:pt x="179" y="9466"/>
                    <a:pt x="727" y="10574"/>
                  </a:cubicBezTo>
                  <a:cubicBezTo>
                    <a:pt x="1489" y="12086"/>
                    <a:pt x="2739" y="13086"/>
                    <a:pt x="4418" y="13526"/>
                  </a:cubicBezTo>
                  <a:cubicBezTo>
                    <a:pt x="4859" y="13646"/>
                    <a:pt x="5299" y="13717"/>
                    <a:pt x="5763" y="13717"/>
                  </a:cubicBezTo>
                  <a:cubicBezTo>
                    <a:pt x="6406" y="13717"/>
                    <a:pt x="7085" y="13598"/>
                    <a:pt x="7799" y="13372"/>
                  </a:cubicBezTo>
                  <a:cubicBezTo>
                    <a:pt x="8276" y="13217"/>
                    <a:pt x="8704" y="13026"/>
                    <a:pt x="9085" y="12788"/>
                  </a:cubicBezTo>
                  <a:cubicBezTo>
                    <a:pt x="10252" y="12050"/>
                    <a:pt x="11002" y="10895"/>
                    <a:pt x="11407" y="9157"/>
                  </a:cubicBezTo>
                  <a:cubicBezTo>
                    <a:pt x="11705" y="7835"/>
                    <a:pt x="11717" y="6573"/>
                    <a:pt x="11431" y="5395"/>
                  </a:cubicBezTo>
                  <a:cubicBezTo>
                    <a:pt x="11371" y="5121"/>
                    <a:pt x="11419" y="4930"/>
                    <a:pt x="11586" y="4728"/>
                  </a:cubicBezTo>
                  <a:cubicBezTo>
                    <a:pt x="11895" y="4347"/>
                    <a:pt x="12193" y="3966"/>
                    <a:pt x="12479" y="3609"/>
                  </a:cubicBezTo>
                  <a:cubicBezTo>
                    <a:pt x="12609" y="3442"/>
                    <a:pt x="12729" y="3275"/>
                    <a:pt x="12860" y="3120"/>
                  </a:cubicBezTo>
                  <a:cubicBezTo>
                    <a:pt x="12967" y="2978"/>
                    <a:pt x="13086" y="2835"/>
                    <a:pt x="13193" y="2704"/>
                  </a:cubicBezTo>
                  <a:cubicBezTo>
                    <a:pt x="13431" y="2418"/>
                    <a:pt x="13669" y="2120"/>
                    <a:pt x="13883" y="1811"/>
                  </a:cubicBezTo>
                  <a:cubicBezTo>
                    <a:pt x="13979" y="1704"/>
                    <a:pt x="14026" y="1573"/>
                    <a:pt x="14086" y="1454"/>
                  </a:cubicBezTo>
                  <a:cubicBezTo>
                    <a:pt x="14110" y="1394"/>
                    <a:pt x="14122" y="1334"/>
                    <a:pt x="14157" y="1275"/>
                  </a:cubicBezTo>
                  <a:lnTo>
                    <a:pt x="14217" y="1156"/>
                  </a:lnTo>
                  <a:close/>
                  <a:moveTo>
                    <a:pt x="9419" y="3561"/>
                  </a:moveTo>
                  <a:cubicBezTo>
                    <a:pt x="8883" y="4275"/>
                    <a:pt x="8347" y="4990"/>
                    <a:pt x="7811" y="5716"/>
                  </a:cubicBezTo>
                  <a:cubicBezTo>
                    <a:pt x="7490" y="6168"/>
                    <a:pt x="7145" y="6633"/>
                    <a:pt x="6823" y="7073"/>
                  </a:cubicBezTo>
                  <a:cubicBezTo>
                    <a:pt x="6823" y="7073"/>
                    <a:pt x="6787" y="7109"/>
                    <a:pt x="6764" y="7121"/>
                  </a:cubicBezTo>
                  <a:lnTo>
                    <a:pt x="6764" y="7121"/>
                  </a:lnTo>
                  <a:lnTo>
                    <a:pt x="5228" y="4930"/>
                  </a:lnTo>
                  <a:lnTo>
                    <a:pt x="5109" y="4990"/>
                  </a:lnTo>
                  <a:cubicBezTo>
                    <a:pt x="4989" y="5049"/>
                    <a:pt x="4870" y="5121"/>
                    <a:pt x="4751" y="5180"/>
                  </a:cubicBezTo>
                  <a:cubicBezTo>
                    <a:pt x="4418" y="5359"/>
                    <a:pt x="4108" y="5525"/>
                    <a:pt x="3811" y="5704"/>
                  </a:cubicBezTo>
                  <a:cubicBezTo>
                    <a:pt x="3680" y="5799"/>
                    <a:pt x="3644" y="6002"/>
                    <a:pt x="3632" y="6168"/>
                  </a:cubicBezTo>
                  <a:lnTo>
                    <a:pt x="3632" y="6216"/>
                  </a:lnTo>
                  <a:cubicBezTo>
                    <a:pt x="3620" y="6311"/>
                    <a:pt x="3680" y="6395"/>
                    <a:pt x="3739" y="6466"/>
                  </a:cubicBezTo>
                  <a:cubicBezTo>
                    <a:pt x="3751" y="6478"/>
                    <a:pt x="3751" y="6490"/>
                    <a:pt x="3763" y="6514"/>
                  </a:cubicBezTo>
                  <a:lnTo>
                    <a:pt x="4299" y="7359"/>
                  </a:lnTo>
                  <a:cubicBezTo>
                    <a:pt x="4882" y="8300"/>
                    <a:pt x="5490" y="9264"/>
                    <a:pt x="6097" y="10205"/>
                  </a:cubicBezTo>
                  <a:cubicBezTo>
                    <a:pt x="6204" y="10347"/>
                    <a:pt x="6359" y="10455"/>
                    <a:pt x="6502" y="10562"/>
                  </a:cubicBezTo>
                  <a:cubicBezTo>
                    <a:pt x="6585" y="10598"/>
                    <a:pt x="6656" y="10657"/>
                    <a:pt x="6728" y="10717"/>
                  </a:cubicBezTo>
                  <a:lnTo>
                    <a:pt x="6847" y="10812"/>
                  </a:lnTo>
                  <a:cubicBezTo>
                    <a:pt x="6847" y="10812"/>
                    <a:pt x="7383" y="10157"/>
                    <a:pt x="7585" y="9883"/>
                  </a:cubicBezTo>
                  <a:cubicBezTo>
                    <a:pt x="8073" y="9312"/>
                    <a:pt x="8514" y="8752"/>
                    <a:pt x="8966" y="8192"/>
                  </a:cubicBezTo>
                  <a:cubicBezTo>
                    <a:pt x="9419" y="7621"/>
                    <a:pt x="9871" y="7049"/>
                    <a:pt x="10335" y="6430"/>
                  </a:cubicBezTo>
                  <a:lnTo>
                    <a:pt x="10824" y="5811"/>
                  </a:lnTo>
                  <a:cubicBezTo>
                    <a:pt x="10859" y="5918"/>
                    <a:pt x="10907" y="5990"/>
                    <a:pt x="10907" y="6061"/>
                  </a:cubicBezTo>
                  <a:cubicBezTo>
                    <a:pt x="11133" y="8014"/>
                    <a:pt x="10824" y="9621"/>
                    <a:pt x="9942" y="10990"/>
                  </a:cubicBezTo>
                  <a:cubicBezTo>
                    <a:pt x="9240" y="12074"/>
                    <a:pt x="8121" y="12717"/>
                    <a:pt x="6633" y="12884"/>
                  </a:cubicBezTo>
                  <a:cubicBezTo>
                    <a:pt x="6299" y="12907"/>
                    <a:pt x="6002" y="12943"/>
                    <a:pt x="5728" y="12943"/>
                  </a:cubicBezTo>
                  <a:cubicBezTo>
                    <a:pt x="5073" y="12943"/>
                    <a:pt x="4513" y="12836"/>
                    <a:pt x="4001" y="12622"/>
                  </a:cubicBezTo>
                  <a:cubicBezTo>
                    <a:pt x="2120" y="11848"/>
                    <a:pt x="1072" y="10419"/>
                    <a:pt x="882" y="8371"/>
                  </a:cubicBezTo>
                  <a:cubicBezTo>
                    <a:pt x="727" y="6692"/>
                    <a:pt x="1263" y="5121"/>
                    <a:pt x="2489" y="3728"/>
                  </a:cubicBezTo>
                  <a:cubicBezTo>
                    <a:pt x="3311" y="2775"/>
                    <a:pt x="4406" y="2299"/>
                    <a:pt x="5728" y="2299"/>
                  </a:cubicBezTo>
                  <a:cubicBezTo>
                    <a:pt x="5966" y="2299"/>
                    <a:pt x="6204" y="2311"/>
                    <a:pt x="6466" y="2347"/>
                  </a:cubicBezTo>
                  <a:cubicBezTo>
                    <a:pt x="7037" y="2418"/>
                    <a:pt x="7656" y="2501"/>
                    <a:pt x="8264" y="2620"/>
                  </a:cubicBezTo>
                  <a:cubicBezTo>
                    <a:pt x="8752" y="2716"/>
                    <a:pt x="9121" y="2918"/>
                    <a:pt x="9395" y="3263"/>
                  </a:cubicBezTo>
                  <a:cubicBezTo>
                    <a:pt x="9502" y="3394"/>
                    <a:pt x="9502" y="3454"/>
                    <a:pt x="9419" y="3561"/>
                  </a:cubicBezTo>
                  <a:close/>
                  <a:moveTo>
                    <a:pt x="6704" y="9693"/>
                  </a:moveTo>
                  <a:cubicBezTo>
                    <a:pt x="6680" y="9681"/>
                    <a:pt x="6668" y="9681"/>
                    <a:pt x="6668" y="9657"/>
                  </a:cubicBezTo>
                  <a:cubicBezTo>
                    <a:pt x="6585" y="9585"/>
                    <a:pt x="6490" y="9514"/>
                    <a:pt x="6430" y="9443"/>
                  </a:cubicBezTo>
                  <a:cubicBezTo>
                    <a:pt x="5894" y="8609"/>
                    <a:pt x="5359" y="7788"/>
                    <a:pt x="4811" y="6907"/>
                  </a:cubicBezTo>
                  <a:lnTo>
                    <a:pt x="4382" y="6228"/>
                  </a:lnTo>
                  <a:lnTo>
                    <a:pt x="4978" y="5906"/>
                  </a:lnTo>
                  <a:cubicBezTo>
                    <a:pt x="5204" y="6073"/>
                    <a:pt x="5347" y="6299"/>
                    <a:pt x="5490" y="6549"/>
                  </a:cubicBezTo>
                  <a:cubicBezTo>
                    <a:pt x="5573" y="6668"/>
                    <a:pt x="5644" y="6799"/>
                    <a:pt x="5728" y="6907"/>
                  </a:cubicBezTo>
                  <a:cubicBezTo>
                    <a:pt x="5823" y="7026"/>
                    <a:pt x="5894" y="7145"/>
                    <a:pt x="5990" y="7276"/>
                  </a:cubicBezTo>
                  <a:cubicBezTo>
                    <a:pt x="6061" y="7419"/>
                    <a:pt x="6144" y="7550"/>
                    <a:pt x="6240" y="7669"/>
                  </a:cubicBezTo>
                  <a:cubicBezTo>
                    <a:pt x="6371" y="7847"/>
                    <a:pt x="6537" y="7931"/>
                    <a:pt x="6716" y="7931"/>
                  </a:cubicBezTo>
                  <a:cubicBezTo>
                    <a:pt x="6835" y="7931"/>
                    <a:pt x="7014" y="7895"/>
                    <a:pt x="7192" y="7680"/>
                  </a:cubicBezTo>
                  <a:cubicBezTo>
                    <a:pt x="7335" y="7502"/>
                    <a:pt x="7478" y="7311"/>
                    <a:pt x="7597" y="7133"/>
                  </a:cubicBezTo>
                  <a:cubicBezTo>
                    <a:pt x="7668" y="7014"/>
                    <a:pt x="7752" y="6907"/>
                    <a:pt x="7835" y="6788"/>
                  </a:cubicBezTo>
                  <a:cubicBezTo>
                    <a:pt x="8049" y="6490"/>
                    <a:pt x="8264" y="6204"/>
                    <a:pt x="8490" y="5906"/>
                  </a:cubicBezTo>
                  <a:cubicBezTo>
                    <a:pt x="9097" y="5097"/>
                    <a:pt x="9716" y="4263"/>
                    <a:pt x="10347" y="3442"/>
                  </a:cubicBezTo>
                  <a:cubicBezTo>
                    <a:pt x="10776" y="2870"/>
                    <a:pt x="11240" y="2323"/>
                    <a:pt x="11681" y="1787"/>
                  </a:cubicBezTo>
                  <a:cubicBezTo>
                    <a:pt x="11836" y="1608"/>
                    <a:pt x="11967" y="1442"/>
                    <a:pt x="12121" y="1263"/>
                  </a:cubicBezTo>
                  <a:cubicBezTo>
                    <a:pt x="12193" y="1180"/>
                    <a:pt x="12276" y="1084"/>
                    <a:pt x="12383" y="989"/>
                  </a:cubicBezTo>
                  <a:lnTo>
                    <a:pt x="12455" y="906"/>
                  </a:lnTo>
                  <a:lnTo>
                    <a:pt x="13229" y="1418"/>
                  </a:lnTo>
                  <a:cubicBezTo>
                    <a:pt x="12669" y="2418"/>
                    <a:pt x="7668" y="8752"/>
                    <a:pt x="6704" y="96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430BB05-E88E-5C6F-7852-7E8AFE864D38}"/>
              </a:ext>
            </a:extLst>
          </p:cNvPr>
          <p:cNvSpPr txBox="1"/>
          <p:nvPr/>
        </p:nvSpPr>
        <p:spPr>
          <a:xfrm>
            <a:off x="4182089" y="387651"/>
            <a:ext cx="779821" cy="47672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7E4CCC8-51D9-9417-62CB-818EC2A6063D}"/>
                  </a:ext>
                </a:extLst>
              </p:cNvPr>
              <p:cNvSpPr txBox="1"/>
              <p:nvPr/>
            </p:nvSpPr>
            <p:spPr>
              <a:xfrm>
                <a:off x="102501" y="0"/>
                <a:ext cx="8059643" cy="1617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toán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đưa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≥6</m:t>
                            </m:r>
                          </m:e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≥24</m:t>
                            </m:r>
                          </m:e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0&lt;</m:t>
                            </m:r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≤20</m:t>
                            </m:r>
                          </m:e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≥2</m:t>
                            </m:r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 sao </a:t>
                </a:r>
                <a:r>
                  <a:rPr lang="fr-FR" sz="18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cho</a:t>
                </a:r>
                <a:r>
                  <a:rPr lang="fr-FR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𝑇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=160 000</m:t>
                    </m:r>
                    <m:r>
                      <a:rPr lang="fr-FR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+176 000</m:t>
                    </m:r>
                    <m:r>
                      <a:rPr lang="fr-FR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7E4CCC8-51D9-9417-62CB-818EC2A60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01" y="0"/>
                <a:ext cx="8059643" cy="1617879"/>
              </a:xfrm>
              <a:prstGeom prst="rect">
                <a:avLst/>
              </a:prstGeom>
              <a:blipFill>
                <a:blip r:embed="rId3"/>
                <a:stretch>
                  <a:fillRect l="-681" r="-2194" b="-5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3B9881A6-82B8-EDFC-7BC9-CA5A206B1AE5}"/>
                  </a:ext>
                </a:extLst>
              </p:cNvPr>
              <p:cNvSpPr txBox="1"/>
              <p:nvPr/>
            </p:nvSpPr>
            <p:spPr>
              <a:xfrm>
                <a:off x="207432" y="1814556"/>
                <a:ext cx="4120158" cy="1287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Trước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hết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miền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(∗) </m:t>
                    </m:r>
                  </m:oMath>
                </a14:m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3B9881A6-82B8-EDFC-7BC9-CA5A206B1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32" y="1814556"/>
                <a:ext cx="4120158" cy="1287532"/>
              </a:xfrm>
              <a:prstGeom prst="rect">
                <a:avLst/>
              </a:prstGeom>
              <a:blipFill>
                <a:blip r:embed="rId4"/>
                <a:stretch>
                  <a:fillRect l="-1183" r="-1331" b="-7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56">
            <a:extLst>
              <a:ext uri="{FF2B5EF4-FFF2-40B4-BE49-F238E27FC236}">
                <a16:creationId xmlns:a16="http://schemas.microsoft.com/office/drawing/2014/main" id="{188CFE94-59C4-66EC-9E18-D684D40A30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32" y="1619968"/>
            <a:ext cx="4207667" cy="33575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1494FB92-E777-AF84-4ABC-BDBBDB91DC4D}"/>
                  </a:ext>
                </a:extLst>
              </p:cNvPr>
              <p:cNvSpPr txBox="1"/>
              <p:nvPr/>
            </p:nvSpPr>
            <p:spPr>
              <a:xfrm>
                <a:off x="207432" y="3298765"/>
                <a:ext cx="4464844" cy="1287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Miền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(∗)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miền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(6;18)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(6;20)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(10;20)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(8;16).</m:t>
                    </m:r>
                  </m:oMath>
                </a14:m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1494FB92-E777-AF84-4ABC-BDBBDB91D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32" y="3298765"/>
                <a:ext cx="4464844" cy="1287532"/>
              </a:xfrm>
              <a:prstGeom prst="rect">
                <a:avLst/>
              </a:prstGeom>
              <a:blipFill>
                <a:blip r:embed="rId6"/>
                <a:stretch>
                  <a:fillRect l="-1093" r="-2596" b="-7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45FBA69-F77E-4FCE-7B06-810B87838B6E}"/>
                  </a:ext>
                </a:extLst>
              </p:cNvPr>
              <p:cNvSpPr txBox="1"/>
              <p:nvPr/>
            </p:nvSpPr>
            <p:spPr>
              <a:xfrm>
                <a:off x="77117" y="425008"/>
                <a:ext cx="8989765" cy="4293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 ta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=160 000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+176 000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sz="1800" i="1" baseline="-25000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18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=160 000. 6+176 000. 18=4 128 000</m:t>
                      </m:r>
                      <m:r>
                        <a:rPr lang="en-US" sz="1800" b="0" i="0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sz="18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sz="1800" i="1" baseline="-25000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18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=160 000. 6+176 000. 20=4 480 000</m:t>
                      </m:r>
                    </m:oMath>
                  </m:oMathPara>
                </a14:m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18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=160 000. 10+176 000. 20</m:t>
                    </m:r>
                    <m:r>
                      <a:rPr lang="en-US" sz="1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5 120 000</m:t>
                    </m:r>
                  </m:oMath>
                </a14:m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1800" i="1" baseline="-250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=160 000. 8+176 000. 16=4 096 000</m:t>
                    </m:r>
                  </m:oMath>
                </a14:m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So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sánh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4 096 000 </m:t>
                    </m:r>
                  </m:oMath>
                </a14:m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8 </m:t>
                    </m:r>
                  </m:oMath>
                </a14:m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=16 </m:t>
                    </m:r>
                  </m:oMath>
                </a14:m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chi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phí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lương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ít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chuỗi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huy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viên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ca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16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viên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ca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𝐼𝐼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chi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phí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lương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1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1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096</m:t>
                    </m:r>
                    <m:r>
                      <a:rPr lang="en-US" sz="1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000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45FBA69-F77E-4FCE-7B06-810B87838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7" y="425008"/>
                <a:ext cx="8989765" cy="4293483"/>
              </a:xfrm>
              <a:prstGeom prst="rect">
                <a:avLst/>
              </a:prstGeom>
              <a:blipFill>
                <a:blip r:embed="rId3"/>
                <a:stretch>
                  <a:fillRect l="-611" r="-1289" b="-1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p47"/>
          <p:cNvSpPr/>
          <p:nvPr/>
        </p:nvSpPr>
        <p:spPr>
          <a:xfrm rot="623763">
            <a:off x="6638674" y="4200841"/>
            <a:ext cx="662068" cy="636481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F5524EA1-11F9-26B6-DDD0-4A8A8882C65C}"/>
                  </a:ext>
                </a:extLst>
              </p:cNvPr>
              <p:cNvSpPr txBox="1"/>
              <p:nvPr/>
            </p:nvSpPr>
            <p:spPr>
              <a:xfrm>
                <a:off x="485775" y="1385262"/>
                <a:ext cx="8286750" cy="25340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fr-FR" sz="1800" b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BTVN.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gia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đình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ít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900</m:t>
                    </m:r>
                  </m:oMath>
                </a14:m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đơn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protein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400</m:t>
                    </m:r>
                  </m:oMath>
                </a14:m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đơn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lipit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trong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ăn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kg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thịt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bò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800</m:t>
                    </m:r>
                  </m:oMath>
                </a14:m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đơn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protein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200</m:t>
                    </m:r>
                  </m:oMath>
                </a14:m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đơn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lipit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kg</m:t>
                    </m:r>
                  </m:oMath>
                </a14:m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thịt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lợn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600</m:t>
                    </m:r>
                  </m:oMath>
                </a14:m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đơn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protein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400</m:t>
                    </m:r>
                  </m:oMath>
                </a14:m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đơn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lipit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gia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đình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mua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tối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đa </a:t>
                </a:r>
                <a14:m>
                  <m:oMath xmlns:m="http://schemas.openxmlformats.org/officeDocument/2006/math">
                    <m:r>
                      <a:rPr lang="vi-VN" sz="18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1,6 </m:t>
                    </m:r>
                    <m:r>
                      <m:rPr>
                        <m:sty m:val="p"/>
                      </m:rPr>
                      <a:rPr lang="vi-VN" sz="1800" i="0" dirty="0" err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kg</m:t>
                    </m:r>
                    <m:r>
                      <a:rPr lang="vi-VN" sz="1800" i="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thịt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bò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18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1,1 </m:t>
                    </m:r>
                    <m:r>
                      <m:rPr>
                        <m:sty m:val="p"/>
                      </m:rPr>
                      <a:rPr lang="vi-VN" sz="1800" i="0" dirty="0" err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kg</m:t>
                    </m:r>
                    <m:r>
                      <a:rPr lang="vi-VN" sz="1800" i="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thịt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lợn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tiền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18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1 </m:t>
                    </m:r>
                    <m:r>
                      <m:rPr>
                        <m:sty m:val="p"/>
                      </m:rPr>
                      <a:rPr lang="vi-VN" sz="1800" i="0" dirty="0" err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kg</m:t>
                    </m:r>
                    <m:r>
                      <a:rPr lang="vi-VN" sz="1800" i="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thịt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bò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45</m:t>
                    </m:r>
                  </m:oMath>
                </a14:m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nghìn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18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18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1800" i="0" dirty="0" err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kg</m:t>
                    </m:r>
                    <m:r>
                      <a:rPr lang="vi-VN" sz="18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thịt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lợn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35</m:t>
                    </m:r>
                  </m:oMath>
                </a14:m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nghìn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Hỏi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gia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đình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mua bao nhiêu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kg</m:t>
                    </m:r>
                  </m:oMath>
                </a14:m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thịt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loại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tiền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bỏ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ít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18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F5524EA1-11F9-26B6-DDD0-4A8A8882C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5" y="1385262"/>
                <a:ext cx="8286750" cy="2534027"/>
              </a:xfrm>
              <a:prstGeom prst="rect">
                <a:avLst/>
              </a:prstGeom>
              <a:blipFill>
                <a:blip r:embed="rId3"/>
                <a:stretch>
                  <a:fillRect l="-662" r="-589" b="-2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oogle Shape;355;p29">
            <a:extLst>
              <a:ext uri="{FF2B5EF4-FFF2-40B4-BE49-F238E27FC236}">
                <a16:creationId xmlns:a16="http://schemas.microsoft.com/office/drawing/2014/main" id="{5D424AE5-BBBE-8B39-D7CF-9B6411473617}"/>
              </a:ext>
            </a:extLst>
          </p:cNvPr>
          <p:cNvSpPr/>
          <p:nvPr/>
        </p:nvSpPr>
        <p:spPr>
          <a:xfrm>
            <a:off x="200025" y="1167493"/>
            <a:ext cx="8765381" cy="2890157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494;p49">
            <a:extLst>
              <a:ext uri="{FF2B5EF4-FFF2-40B4-BE49-F238E27FC236}">
                <a16:creationId xmlns:a16="http://schemas.microsoft.com/office/drawing/2014/main" id="{58CE8ADB-AF71-450D-AFC6-DF4E7A15151F}"/>
              </a:ext>
            </a:extLst>
          </p:cNvPr>
          <p:cNvGrpSpPr/>
          <p:nvPr/>
        </p:nvGrpSpPr>
        <p:grpSpPr>
          <a:xfrm>
            <a:off x="2978053" y="191245"/>
            <a:ext cx="275699" cy="377658"/>
            <a:chOff x="1731150" y="1748550"/>
            <a:chExt cx="228625" cy="313175"/>
          </a:xfrm>
        </p:grpSpPr>
        <p:sp>
          <p:nvSpPr>
            <p:cNvPr id="13" name="Google Shape;1495;p49">
              <a:extLst>
                <a:ext uri="{FF2B5EF4-FFF2-40B4-BE49-F238E27FC236}">
                  <a16:creationId xmlns:a16="http://schemas.microsoft.com/office/drawing/2014/main" id="{DEA94362-5753-FA28-8910-9B9E073E47D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96;p49">
              <a:extLst>
                <a:ext uri="{FF2B5EF4-FFF2-40B4-BE49-F238E27FC236}">
                  <a16:creationId xmlns:a16="http://schemas.microsoft.com/office/drawing/2014/main" id="{61E0EE87-C155-811C-8E93-ADF5ECE2180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97;p49">
              <a:extLst>
                <a:ext uri="{FF2B5EF4-FFF2-40B4-BE49-F238E27FC236}">
                  <a16:creationId xmlns:a16="http://schemas.microsoft.com/office/drawing/2014/main" id="{F043EACF-6312-449F-A25D-E2D4E869D574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98;p49">
              <a:extLst>
                <a:ext uri="{FF2B5EF4-FFF2-40B4-BE49-F238E27FC236}">
                  <a16:creationId xmlns:a16="http://schemas.microsoft.com/office/drawing/2014/main" id="{4FA911C1-3A24-2AAA-518F-CE2BF80B12D9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99;p49">
              <a:extLst>
                <a:ext uri="{FF2B5EF4-FFF2-40B4-BE49-F238E27FC236}">
                  <a16:creationId xmlns:a16="http://schemas.microsoft.com/office/drawing/2014/main" id="{B1EC62B3-F85C-F816-5D7E-577BACF330AE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00;p49">
              <a:extLst>
                <a:ext uri="{FF2B5EF4-FFF2-40B4-BE49-F238E27FC236}">
                  <a16:creationId xmlns:a16="http://schemas.microsoft.com/office/drawing/2014/main" id="{C438DA4D-40B0-1A29-C53B-0398BA875FCB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01;p49">
              <a:extLst>
                <a:ext uri="{FF2B5EF4-FFF2-40B4-BE49-F238E27FC236}">
                  <a16:creationId xmlns:a16="http://schemas.microsoft.com/office/drawing/2014/main" id="{DBBFD13E-B853-D3C7-A90A-D7375A20BDB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1502;p49">
            <a:extLst>
              <a:ext uri="{FF2B5EF4-FFF2-40B4-BE49-F238E27FC236}">
                <a16:creationId xmlns:a16="http://schemas.microsoft.com/office/drawing/2014/main" id="{C8737572-F068-F212-991D-A47E5EFF36CA}"/>
              </a:ext>
            </a:extLst>
          </p:cNvPr>
          <p:cNvGrpSpPr/>
          <p:nvPr/>
        </p:nvGrpSpPr>
        <p:grpSpPr>
          <a:xfrm>
            <a:off x="3332362" y="225372"/>
            <a:ext cx="294722" cy="374764"/>
            <a:chOff x="2020475" y="2320650"/>
            <a:chExt cx="244400" cy="310775"/>
          </a:xfrm>
        </p:grpSpPr>
        <p:sp>
          <p:nvSpPr>
            <p:cNvPr id="21" name="Google Shape;1503;p49">
              <a:extLst>
                <a:ext uri="{FF2B5EF4-FFF2-40B4-BE49-F238E27FC236}">
                  <a16:creationId xmlns:a16="http://schemas.microsoft.com/office/drawing/2014/main" id="{3279FC43-33D2-2828-84E6-8EA115ED3F14}"/>
                </a:ext>
              </a:extLst>
            </p:cNvPr>
            <p:cNvSpPr/>
            <p:nvPr/>
          </p:nvSpPr>
          <p:spPr>
            <a:xfrm>
              <a:off x="2040725" y="2468600"/>
              <a:ext cx="112825" cy="136925"/>
            </a:xfrm>
            <a:custGeom>
              <a:avLst/>
              <a:gdLst/>
              <a:ahLst/>
              <a:cxnLst/>
              <a:rect l="l" t="t" r="r" b="b"/>
              <a:pathLst>
                <a:path w="4513" h="5477" extrusionOk="0">
                  <a:moveTo>
                    <a:pt x="4394" y="619"/>
                  </a:moveTo>
                  <a:lnTo>
                    <a:pt x="4382" y="560"/>
                  </a:lnTo>
                  <a:lnTo>
                    <a:pt x="3501" y="0"/>
                  </a:lnTo>
                  <a:lnTo>
                    <a:pt x="3417" y="71"/>
                  </a:lnTo>
                  <a:cubicBezTo>
                    <a:pt x="3370" y="119"/>
                    <a:pt x="3310" y="167"/>
                    <a:pt x="3263" y="202"/>
                  </a:cubicBezTo>
                  <a:cubicBezTo>
                    <a:pt x="3144" y="298"/>
                    <a:pt x="3036" y="381"/>
                    <a:pt x="2953" y="500"/>
                  </a:cubicBezTo>
                  <a:cubicBezTo>
                    <a:pt x="2298" y="1322"/>
                    <a:pt x="1631" y="2155"/>
                    <a:pt x="988" y="2965"/>
                  </a:cubicBezTo>
                  <a:lnTo>
                    <a:pt x="774" y="3215"/>
                  </a:lnTo>
                  <a:cubicBezTo>
                    <a:pt x="715" y="3286"/>
                    <a:pt x="631" y="3393"/>
                    <a:pt x="631" y="3512"/>
                  </a:cubicBezTo>
                  <a:cubicBezTo>
                    <a:pt x="631" y="3691"/>
                    <a:pt x="524" y="3810"/>
                    <a:pt x="393" y="3941"/>
                  </a:cubicBezTo>
                  <a:cubicBezTo>
                    <a:pt x="262" y="4072"/>
                    <a:pt x="191" y="4239"/>
                    <a:pt x="155" y="4393"/>
                  </a:cubicBezTo>
                  <a:cubicBezTo>
                    <a:pt x="119" y="4441"/>
                    <a:pt x="107" y="4512"/>
                    <a:pt x="72" y="4572"/>
                  </a:cubicBezTo>
                  <a:cubicBezTo>
                    <a:pt x="0" y="4727"/>
                    <a:pt x="48" y="4905"/>
                    <a:pt x="191" y="5024"/>
                  </a:cubicBezTo>
                  <a:cubicBezTo>
                    <a:pt x="238" y="5060"/>
                    <a:pt x="274" y="5084"/>
                    <a:pt x="322" y="5132"/>
                  </a:cubicBezTo>
                  <a:cubicBezTo>
                    <a:pt x="453" y="5251"/>
                    <a:pt x="584" y="5358"/>
                    <a:pt x="750" y="5441"/>
                  </a:cubicBezTo>
                  <a:lnTo>
                    <a:pt x="822" y="5477"/>
                  </a:lnTo>
                  <a:lnTo>
                    <a:pt x="893" y="5417"/>
                  </a:lnTo>
                  <a:cubicBezTo>
                    <a:pt x="1227" y="5179"/>
                    <a:pt x="1584" y="4870"/>
                    <a:pt x="1858" y="4465"/>
                  </a:cubicBezTo>
                  <a:cubicBezTo>
                    <a:pt x="2453" y="3596"/>
                    <a:pt x="3132" y="2786"/>
                    <a:pt x="3763" y="1976"/>
                  </a:cubicBezTo>
                  <a:cubicBezTo>
                    <a:pt x="3906" y="1810"/>
                    <a:pt x="4036" y="1655"/>
                    <a:pt x="4179" y="1476"/>
                  </a:cubicBezTo>
                  <a:cubicBezTo>
                    <a:pt x="4501" y="1095"/>
                    <a:pt x="4513" y="1036"/>
                    <a:pt x="4394" y="6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504;p49">
              <a:extLst>
                <a:ext uri="{FF2B5EF4-FFF2-40B4-BE49-F238E27FC236}">
                  <a16:creationId xmlns:a16="http://schemas.microsoft.com/office/drawing/2014/main" id="{921F94B6-14CD-869D-6603-885D436B5DD2}"/>
                </a:ext>
              </a:extLst>
            </p:cNvPr>
            <p:cNvSpPr/>
            <p:nvPr/>
          </p:nvSpPr>
          <p:spPr>
            <a:xfrm>
              <a:off x="2122575" y="2333450"/>
              <a:ext cx="131300" cy="147675"/>
            </a:xfrm>
            <a:custGeom>
              <a:avLst/>
              <a:gdLst/>
              <a:ahLst/>
              <a:cxnLst/>
              <a:rect l="l" t="t" r="r" b="b"/>
              <a:pathLst>
                <a:path w="5252" h="5907" extrusionOk="0">
                  <a:moveTo>
                    <a:pt x="1608" y="5847"/>
                  </a:moveTo>
                  <a:lnTo>
                    <a:pt x="1715" y="5906"/>
                  </a:lnTo>
                  <a:lnTo>
                    <a:pt x="1882" y="5716"/>
                  </a:lnTo>
                  <a:cubicBezTo>
                    <a:pt x="1941" y="5644"/>
                    <a:pt x="2001" y="5561"/>
                    <a:pt x="2060" y="5513"/>
                  </a:cubicBezTo>
                  <a:cubicBezTo>
                    <a:pt x="2822" y="4561"/>
                    <a:pt x="3572" y="3620"/>
                    <a:pt x="4334" y="2668"/>
                  </a:cubicBezTo>
                  <a:lnTo>
                    <a:pt x="4382" y="2608"/>
                  </a:lnTo>
                  <a:cubicBezTo>
                    <a:pt x="4513" y="2441"/>
                    <a:pt x="4632" y="2287"/>
                    <a:pt x="4703" y="2072"/>
                  </a:cubicBezTo>
                  <a:cubicBezTo>
                    <a:pt x="4727" y="2025"/>
                    <a:pt x="4763" y="1965"/>
                    <a:pt x="4811" y="1906"/>
                  </a:cubicBezTo>
                  <a:cubicBezTo>
                    <a:pt x="4846" y="1870"/>
                    <a:pt x="4858" y="1846"/>
                    <a:pt x="4870" y="1834"/>
                  </a:cubicBezTo>
                  <a:cubicBezTo>
                    <a:pt x="4906" y="1798"/>
                    <a:pt x="4918" y="1775"/>
                    <a:pt x="4942" y="1739"/>
                  </a:cubicBezTo>
                  <a:cubicBezTo>
                    <a:pt x="4989" y="1691"/>
                    <a:pt x="5037" y="1632"/>
                    <a:pt x="5061" y="1572"/>
                  </a:cubicBezTo>
                  <a:cubicBezTo>
                    <a:pt x="5251" y="1275"/>
                    <a:pt x="5227" y="798"/>
                    <a:pt x="4989" y="596"/>
                  </a:cubicBezTo>
                  <a:lnTo>
                    <a:pt x="4501" y="191"/>
                  </a:lnTo>
                  <a:cubicBezTo>
                    <a:pt x="4430" y="132"/>
                    <a:pt x="4370" y="84"/>
                    <a:pt x="4287" y="24"/>
                  </a:cubicBezTo>
                  <a:lnTo>
                    <a:pt x="4251" y="1"/>
                  </a:lnTo>
                  <a:lnTo>
                    <a:pt x="4191" y="1"/>
                  </a:lnTo>
                  <a:cubicBezTo>
                    <a:pt x="4013" y="1"/>
                    <a:pt x="3870" y="60"/>
                    <a:pt x="3751" y="191"/>
                  </a:cubicBezTo>
                  <a:cubicBezTo>
                    <a:pt x="3727" y="227"/>
                    <a:pt x="3691" y="263"/>
                    <a:pt x="3668" y="310"/>
                  </a:cubicBezTo>
                  <a:cubicBezTo>
                    <a:pt x="3656" y="346"/>
                    <a:pt x="3620" y="358"/>
                    <a:pt x="3608" y="382"/>
                  </a:cubicBezTo>
                  <a:cubicBezTo>
                    <a:pt x="3537" y="477"/>
                    <a:pt x="3453" y="584"/>
                    <a:pt x="3382" y="667"/>
                  </a:cubicBezTo>
                  <a:cubicBezTo>
                    <a:pt x="3179" y="941"/>
                    <a:pt x="2977" y="1191"/>
                    <a:pt x="2703" y="1370"/>
                  </a:cubicBezTo>
                  <a:cubicBezTo>
                    <a:pt x="2644" y="1417"/>
                    <a:pt x="2596" y="1453"/>
                    <a:pt x="2560" y="1513"/>
                  </a:cubicBezTo>
                  <a:cubicBezTo>
                    <a:pt x="2548" y="1536"/>
                    <a:pt x="2548" y="1548"/>
                    <a:pt x="2537" y="1548"/>
                  </a:cubicBezTo>
                  <a:cubicBezTo>
                    <a:pt x="1763" y="2525"/>
                    <a:pt x="977" y="3513"/>
                    <a:pt x="203" y="4489"/>
                  </a:cubicBezTo>
                  <a:cubicBezTo>
                    <a:pt x="167" y="4537"/>
                    <a:pt x="143" y="4584"/>
                    <a:pt x="108" y="4644"/>
                  </a:cubicBezTo>
                  <a:cubicBezTo>
                    <a:pt x="96" y="4668"/>
                    <a:pt x="84" y="4692"/>
                    <a:pt x="60" y="4715"/>
                  </a:cubicBezTo>
                  <a:lnTo>
                    <a:pt x="0" y="4823"/>
                  </a:lnTo>
                  <a:lnTo>
                    <a:pt x="96" y="4906"/>
                  </a:lnTo>
                  <a:cubicBezTo>
                    <a:pt x="298" y="5120"/>
                    <a:pt x="512" y="5299"/>
                    <a:pt x="739" y="5430"/>
                  </a:cubicBezTo>
                  <a:cubicBezTo>
                    <a:pt x="917" y="5549"/>
                    <a:pt x="1120" y="5644"/>
                    <a:pt x="1310" y="5739"/>
                  </a:cubicBezTo>
                  <a:cubicBezTo>
                    <a:pt x="1429" y="5763"/>
                    <a:pt x="1524" y="5811"/>
                    <a:pt x="1608" y="5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505;p49">
              <a:extLst>
                <a:ext uri="{FF2B5EF4-FFF2-40B4-BE49-F238E27FC236}">
                  <a16:creationId xmlns:a16="http://schemas.microsoft.com/office/drawing/2014/main" id="{0EFD6B6B-9FA4-67FE-D4E2-E7FCC086D196}"/>
                </a:ext>
              </a:extLst>
            </p:cNvPr>
            <p:cNvSpPr/>
            <p:nvPr/>
          </p:nvSpPr>
          <p:spPr>
            <a:xfrm>
              <a:off x="2146675" y="2391800"/>
              <a:ext cx="103925" cy="126225"/>
            </a:xfrm>
            <a:custGeom>
              <a:avLst/>
              <a:gdLst/>
              <a:ahLst/>
              <a:cxnLst/>
              <a:rect l="l" t="t" r="r" b="b"/>
              <a:pathLst>
                <a:path w="4157" h="5049" extrusionOk="0">
                  <a:moveTo>
                    <a:pt x="4037" y="238"/>
                  </a:moveTo>
                  <a:lnTo>
                    <a:pt x="3942" y="0"/>
                  </a:lnTo>
                  <a:lnTo>
                    <a:pt x="3597" y="429"/>
                  </a:lnTo>
                  <a:cubicBezTo>
                    <a:pt x="3597" y="429"/>
                    <a:pt x="2227" y="2179"/>
                    <a:pt x="1858" y="2655"/>
                  </a:cubicBezTo>
                  <a:cubicBezTo>
                    <a:pt x="1656" y="2893"/>
                    <a:pt x="1477" y="3132"/>
                    <a:pt x="1287" y="3370"/>
                  </a:cubicBezTo>
                  <a:lnTo>
                    <a:pt x="965" y="3763"/>
                  </a:lnTo>
                  <a:cubicBezTo>
                    <a:pt x="858" y="3905"/>
                    <a:pt x="799" y="3977"/>
                    <a:pt x="680" y="3977"/>
                  </a:cubicBezTo>
                  <a:cubicBezTo>
                    <a:pt x="572" y="3977"/>
                    <a:pt x="489" y="4048"/>
                    <a:pt x="418" y="4108"/>
                  </a:cubicBezTo>
                  <a:cubicBezTo>
                    <a:pt x="394" y="4155"/>
                    <a:pt x="346" y="4203"/>
                    <a:pt x="322" y="4239"/>
                  </a:cubicBezTo>
                  <a:cubicBezTo>
                    <a:pt x="215" y="4382"/>
                    <a:pt x="96" y="4513"/>
                    <a:pt x="37" y="4679"/>
                  </a:cubicBezTo>
                  <a:lnTo>
                    <a:pt x="1" y="4751"/>
                  </a:lnTo>
                  <a:lnTo>
                    <a:pt x="37" y="4810"/>
                  </a:lnTo>
                  <a:cubicBezTo>
                    <a:pt x="120" y="4977"/>
                    <a:pt x="263" y="5048"/>
                    <a:pt x="441" y="5048"/>
                  </a:cubicBezTo>
                  <a:lnTo>
                    <a:pt x="477" y="5048"/>
                  </a:lnTo>
                  <a:cubicBezTo>
                    <a:pt x="584" y="5048"/>
                    <a:pt x="751" y="5013"/>
                    <a:pt x="870" y="4858"/>
                  </a:cubicBezTo>
                  <a:cubicBezTo>
                    <a:pt x="918" y="4798"/>
                    <a:pt x="941" y="4751"/>
                    <a:pt x="989" y="4703"/>
                  </a:cubicBezTo>
                  <a:cubicBezTo>
                    <a:pt x="1013" y="4679"/>
                    <a:pt x="1037" y="4644"/>
                    <a:pt x="1061" y="4620"/>
                  </a:cubicBezTo>
                  <a:lnTo>
                    <a:pt x="3251" y="1858"/>
                  </a:lnTo>
                  <a:cubicBezTo>
                    <a:pt x="3478" y="1584"/>
                    <a:pt x="3692" y="1298"/>
                    <a:pt x="3942" y="1012"/>
                  </a:cubicBezTo>
                  <a:cubicBezTo>
                    <a:pt x="4049" y="869"/>
                    <a:pt x="4132" y="703"/>
                    <a:pt x="4144" y="512"/>
                  </a:cubicBezTo>
                  <a:cubicBezTo>
                    <a:pt x="4156" y="429"/>
                    <a:pt x="4109" y="369"/>
                    <a:pt x="4085" y="310"/>
                  </a:cubicBezTo>
                  <a:cubicBezTo>
                    <a:pt x="4085" y="322"/>
                    <a:pt x="4073" y="286"/>
                    <a:pt x="4037" y="2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506;p49">
              <a:extLst>
                <a:ext uri="{FF2B5EF4-FFF2-40B4-BE49-F238E27FC236}">
                  <a16:creationId xmlns:a16="http://schemas.microsoft.com/office/drawing/2014/main" id="{D50A58E3-A457-3E3D-2514-5089860CCC24}"/>
                </a:ext>
              </a:extLst>
            </p:cNvPr>
            <p:cNvSpPr/>
            <p:nvPr/>
          </p:nvSpPr>
          <p:spPr>
            <a:xfrm>
              <a:off x="2030000" y="2598375"/>
              <a:ext cx="26525" cy="23225"/>
            </a:xfrm>
            <a:custGeom>
              <a:avLst/>
              <a:gdLst/>
              <a:ahLst/>
              <a:cxnLst/>
              <a:rect l="l" t="t" r="r" b="b"/>
              <a:pathLst>
                <a:path w="1061" h="929" extrusionOk="0">
                  <a:moveTo>
                    <a:pt x="941" y="524"/>
                  </a:moveTo>
                  <a:cubicBezTo>
                    <a:pt x="703" y="226"/>
                    <a:pt x="572" y="131"/>
                    <a:pt x="286" y="48"/>
                  </a:cubicBezTo>
                  <a:lnTo>
                    <a:pt x="132" y="0"/>
                  </a:lnTo>
                  <a:lnTo>
                    <a:pt x="1" y="536"/>
                  </a:lnTo>
                  <a:lnTo>
                    <a:pt x="48" y="595"/>
                  </a:lnTo>
                  <a:cubicBezTo>
                    <a:pt x="155" y="726"/>
                    <a:pt x="286" y="845"/>
                    <a:pt x="489" y="905"/>
                  </a:cubicBezTo>
                  <a:lnTo>
                    <a:pt x="548" y="929"/>
                  </a:lnTo>
                  <a:lnTo>
                    <a:pt x="1060" y="66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507;p49">
              <a:extLst>
                <a:ext uri="{FF2B5EF4-FFF2-40B4-BE49-F238E27FC236}">
                  <a16:creationId xmlns:a16="http://schemas.microsoft.com/office/drawing/2014/main" id="{DB4139B6-ACE3-7DAB-E9DA-C8B6FF86EDC4}"/>
                </a:ext>
              </a:extLst>
            </p:cNvPr>
            <p:cNvSpPr/>
            <p:nvPr/>
          </p:nvSpPr>
          <p:spPr>
            <a:xfrm>
              <a:off x="2020475" y="2320650"/>
              <a:ext cx="244400" cy="310775"/>
            </a:xfrm>
            <a:custGeom>
              <a:avLst/>
              <a:gdLst/>
              <a:ahLst/>
              <a:cxnLst/>
              <a:rect l="l" t="t" r="r" b="b"/>
              <a:pathLst>
                <a:path w="9776" h="12431" extrusionOk="0">
                  <a:moveTo>
                    <a:pt x="4918" y="8002"/>
                  </a:moveTo>
                  <a:cubicBezTo>
                    <a:pt x="4775" y="8073"/>
                    <a:pt x="4704" y="8192"/>
                    <a:pt x="4620" y="8311"/>
                  </a:cubicBezTo>
                  <a:cubicBezTo>
                    <a:pt x="4465" y="8621"/>
                    <a:pt x="4227" y="8883"/>
                    <a:pt x="4013" y="9157"/>
                  </a:cubicBezTo>
                  <a:cubicBezTo>
                    <a:pt x="3894" y="9323"/>
                    <a:pt x="3787" y="9502"/>
                    <a:pt x="3692" y="9680"/>
                  </a:cubicBezTo>
                  <a:cubicBezTo>
                    <a:pt x="3596" y="9811"/>
                    <a:pt x="3537" y="9954"/>
                    <a:pt x="3430" y="10073"/>
                  </a:cubicBezTo>
                  <a:lnTo>
                    <a:pt x="2763" y="10919"/>
                  </a:lnTo>
                  <a:cubicBezTo>
                    <a:pt x="2632" y="11085"/>
                    <a:pt x="2513" y="11228"/>
                    <a:pt x="2334" y="11347"/>
                  </a:cubicBezTo>
                  <a:cubicBezTo>
                    <a:pt x="2227" y="11419"/>
                    <a:pt x="2156" y="11526"/>
                    <a:pt x="2060" y="11633"/>
                  </a:cubicBezTo>
                  <a:cubicBezTo>
                    <a:pt x="1977" y="11728"/>
                    <a:pt x="1882" y="11812"/>
                    <a:pt x="1751" y="11835"/>
                  </a:cubicBezTo>
                  <a:cubicBezTo>
                    <a:pt x="1679" y="11847"/>
                    <a:pt x="1584" y="11883"/>
                    <a:pt x="1560" y="11943"/>
                  </a:cubicBezTo>
                  <a:cubicBezTo>
                    <a:pt x="1465" y="12109"/>
                    <a:pt x="1310" y="12145"/>
                    <a:pt x="1191" y="12264"/>
                  </a:cubicBezTo>
                  <a:cubicBezTo>
                    <a:pt x="989" y="12431"/>
                    <a:pt x="786" y="12431"/>
                    <a:pt x="596" y="12288"/>
                  </a:cubicBezTo>
                  <a:cubicBezTo>
                    <a:pt x="477" y="12193"/>
                    <a:pt x="358" y="12085"/>
                    <a:pt x="215" y="12002"/>
                  </a:cubicBezTo>
                  <a:cubicBezTo>
                    <a:pt x="36" y="11871"/>
                    <a:pt x="1" y="11693"/>
                    <a:pt x="60" y="11478"/>
                  </a:cubicBezTo>
                  <a:cubicBezTo>
                    <a:pt x="132" y="11252"/>
                    <a:pt x="215" y="11050"/>
                    <a:pt x="298" y="10823"/>
                  </a:cubicBezTo>
                  <a:cubicBezTo>
                    <a:pt x="310" y="10800"/>
                    <a:pt x="358" y="10752"/>
                    <a:pt x="358" y="10728"/>
                  </a:cubicBezTo>
                  <a:cubicBezTo>
                    <a:pt x="322" y="10466"/>
                    <a:pt x="477" y="10288"/>
                    <a:pt x="560" y="10073"/>
                  </a:cubicBezTo>
                  <a:cubicBezTo>
                    <a:pt x="584" y="9978"/>
                    <a:pt x="632" y="9871"/>
                    <a:pt x="691" y="9799"/>
                  </a:cubicBezTo>
                  <a:cubicBezTo>
                    <a:pt x="906" y="9538"/>
                    <a:pt x="1108" y="9252"/>
                    <a:pt x="1287" y="8942"/>
                  </a:cubicBezTo>
                  <a:cubicBezTo>
                    <a:pt x="1406" y="8728"/>
                    <a:pt x="1572" y="8537"/>
                    <a:pt x="1715" y="8347"/>
                  </a:cubicBezTo>
                  <a:cubicBezTo>
                    <a:pt x="2299" y="7609"/>
                    <a:pt x="2882" y="6882"/>
                    <a:pt x="3465" y="6168"/>
                  </a:cubicBezTo>
                  <a:cubicBezTo>
                    <a:pt x="3584" y="6025"/>
                    <a:pt x="3739" y="5894"/>
                    <a:pt x="3894" y="5751"/>
                  </a:cubicBezTo>
                  <a:cubicBezTo>
                    <a:pt x="3858" y="5704"/>
                    <a:pt x="3823" y="5656"/>
                    <a:pt x="3787" y="5597"/>
                  </a:cubicBezTo>
                  <a:cubicBezTo>
                    <a:pt x="3620" y="5382"/>
                    <a:pt x="3608" y="5204"/>
                    <a:pt x="3775" y="4966"/>
                  </a:cubicBezTo>
                  <a:cubicBezTo>
                    <a:pt x="3834" y="4870"/>
                    <a:pt x="3894" y="4799"/>
                    <a:pt x="3965" y="4727"/>
                  </a:cubicBezTo>
                  <a:cubicBezTo>
                    <a:pt x="4739" y="3751"/>
                    <a:pt x="5513" y="2787"/>
                    <a:pt x="6275" y="1810"/>
                  </a:cubicBezTo>
                  <a:cubicBezTo>
                    <a:pt x="6406" y="1644"/>
                    <a:pt x="6525" y="1489"/>
                    <a:pt x="6704" y="1370"/>
                  </a:cubicBezTo>
                  <a:cubicBezTo>
                    <a:pt x="6799" y="1310"/>
                    <a:pt x="6871" y="1215"/>
                    <a:pt x="6942" y="1120"/>
                  </a:cubicBezTo>
                  <a:cubicBezTo>
                    <a:pt x="7156" y="870"/>
                    <a:pt x="7359" y="596"/>
                    <a:pt x="7573" y="334"/>
                  </a:cubicBezTo>
                  <a:cubicBezTo>
                    <a:pt x="7787" y="48"/>
                    <a:pt x="7966" y="1"/>
                    <a:pt x="8311" y="120"/>
                  </a:cubicBezTo>
                  <a:cubicBezTo>
                    <a:pt x="8406" y="155"/>
                    <a:pt x="8478" y="203"/>
                    <a:pt x="8549" y="263"/>
                  </a:cubicBezTo>
                  <a:cubicBezTo>
                    <a:pt x="8799" y="441"/>
                    <a:pt x="9037" y="632"/>
                    <a:pt x="9299" y="822"/>
                  </a:cubicBezTo>
                  <a:cubicBezTo>
                    <a:pt x="9418" y="917"/>
                    <a:pt x="9502" y="1013"/>
                    <a:pt x="9514" y="1167"/>
                  </a:cubicBezTo>
                  <a:cubicBezTo>
                    <a:pt x="9514" y="1191"/>
                    <a:pt x="9514" y="1227"/>
                    <a:pt x="9538" y="1239"/>
                  </a:cubicBezTo>
                  <a:cubicBezTo>
                    <a:pt x="9776" y="1644"/>
                    <a:pt x="9597" y="1989"/>
                    <a:pt x="9371" y="2310"/>
                  </a:cubicBezTo>
                  <a:cubicBezTo>
                    <a:pt x="9323" y="2370"/>
                    <a:pt x="9276" y="2429"/>
                    <a:pt x="9216" y="2501"/>
                  </a:cubicBezTo>
                  <a:cubicBezTo>
                    <a:pt x="9299" y="2703"/>
                    <a:pt x="9359" y="2894"/>
                    <a:pt x="9430" y="3084"/>
                  </a:cubicBezTo>
                  <a:cubicBezTo>
                    <a:pt x="9478" y="3203"/>
                    <a:pt x="9478" y="3322"/>
                    <a:pt x="9430" y="3453"/>
                  </a:cubicBezTo>
                  <a:cubicBezTo>
                    <a:pt x="9359" y="3692"/>
                    <a:pt x="9252" y="3906"/>
                    <a:pt x="9085" y="4096"/>
                  </a:cubicBezTo>
                  <a:cubicBezTo>
                    <a:pt x="8109" y="5335"/>
                    <a:pt x="7132" y="6573"/>
                    <a:pt x="6156" y="7799"/>
                  </a:cubicBezTo>
                  <a:cubicBezTo>
                    <a:pt x="6109" y="7847"/>
                    <a:pt x="6061" y="7906"/>
                    <a:pt x="6037" y="7954"/>
                  </a:cubicBezTo>
                  <a:cubicBezTo>
                    <a:pt x="5942" y="8073"/>
                    <a:pt x="5847" y="8121"/>
                    <a:pt x="5704" y="8133"/>
                  </a:cubicBezTo>
                  <a:cubicBezTo>
                    <a:pt x="5644" y="8133"/>
                    <a:pt x="5573" y="8144"/>
                    <a:pt x="5513" y="8156"/>
                  </a:cubicBezTo>
                  <a:cubicBezTo>
                    <a:pt x="5335" y="8192"/>
                    <a:pt x="5192" y="8156"/>
                    <a:pt x="5037" y="8037"/>
                  </a:cubicBezTo>
                  <a:cubicBezTo>
                    <a:pt x="5037" y="8061"/>
                    <a:pt x="4977" y="8025"/>
                    <a:pt x="4918" y="8002"/>
                  </a:cubicBezTo>
                  <a:close/>
                  <a:moveTo>
                    <a:pt x="5763" y="6228"/>
                  </a:moveTo>
                  <a:cubicBezTo>
                    <a:pt x="5870" y="6109"/>
                    <a:pt x="5966" y="6025"/>
                    <a:pt x="6037" y="5918"/>
                  </a:cubicBezTo>
                  <a:cubicBezTo>
                    <a:pt x="6799" y="4966"/>
                    <a:pt x="7549" y="4025"/>
                    <a:pt x="8311" y="3072"/>
                  </a:cubicBezTo>
                  <a:cubicBezTo>
                    <a:pt x="8442" y="2906"/>
                    <a:pt x="8597" y="2751"/>
                    <a:pt x="8656" y="2525"/>
                  </a:cubicBezTo>
                  <a:cubicBezTo>
                    <a:pt x="8680" y="2418"/>
                    <a:pt x="8776" y="2322"/>
                    <a:pt x="8847" y="2239"/>
                  </a:cubicBezTo>
                  <a:cubicBezTo>
                    <a:pt x="8907" y="2156"/>
                    <a:pt x="8978" y="2096"/>
                    <a:pt x="9037" y="2001"/>
                  </a:cubicBezTo>
                  <a:cubicBezTo>
                    <a:pt x="9192" y="1763"/>
                    <a:pt x="9180" y="1382"/>
                    <a:pt x="8978" y="1215"/>
                  </a:cubicBezTo>
                  <a:cubicBezTo>
                    <a:pt x="8764" y="1013"/>
                    <a:pt x="8526" y="834"/>
                    <a:pt x="8299" y="667"/>
                  </a:cubicBezTo>
                  <a:cubicBezTo>
                    <a:pt x="8168" y="667"/>
                    <a:pt x="8061" y="715"/>
                    <a:pt x="7990" y="810"/>
                  </a:cubicBezTo>
                  <a:cubicBezTo>
                    <a:pt x="7942" y="870"/>
                    <a:pt x="7883" y="929"/>
                    <a:pt x="7835" y="989"/>
                  </a:cubicBezTo>
                  <a:cubicBezTo>
                    <a:pt x="7537" y="1346"/>
                    <a:pt x="7299" y="1751"/>
                    <a:pt x="6894" y="2001"/>
                  </a:cubicBezTo>
                  <a:cubicBezTo>
                    <a:pt x="6859" y="2025"/>
                    <a:pt x="6811" y="2096"/>
                    <a:pt x="6775" y="2156"/>
                  </a:cubicBezTo>
                  <a:cubicBezTo>
                    <a:pt x="6001" y="3132"/>
                    <a:pt x="5216" y="4108"/>
                    <a:pt x="4442" y="5096"/>
                  </a:cubicBezTo>
                  <a:cubicBezTo>
                    <a:pt x="4394" y="5156"/>
                    <a:pt x="4370" y="5216"/>
                    <a:pt x="4311" y="5299"/>
                  </a:cubicBezTo>
                  <a:cubicBezTo>
                    <a:pt x="4501" y="5501"/>
                    <a:pt x="4692" y="5656"/>
                    <a:pt x="4918" y="5811"/>
                  </a:cubicBezTo>
                  <a:cubicBezTo>
                    <a:pt x="5168" y="5966"/>
                    <a:pt x="5454" y="6085"/>
                    <a:pt x="5763" y="6228"/>
                  </a:cubicBezTo>
                  <a:close/>
                  <a:moveTo>
                    <a:pt x="4323" y="6109"/>
                  </a:moveTo>
                  <a:cubicBezTo>
                    <a:pt x="4168" y="6263"/>
                    <a:pt x="4001" y="6359"/>
                    <a:pt x="3882" y="6513"/>
                  </a:cubicBezTo>
                  <a:cubicBezTo>
                    <a:pt x="3168" y="7406"/>
                    <a:pt x="2453" y="8299"/>
                    <a:pt x="1739" y="9204"/>
                  </a:cubicBezTo>
                  <a:cubicBezTo>
                    <a:pt x="1679" y="9276"/>
                    <a:pt x="1608" y="9359"/>
                    <a:pt x="1608" y="9430"/>
                  </a:cubicBezTo>
                  <a:cubicBezTo>
                    <a:pt x="1608" y="9657"/>
                    <a:pt x="1465" y="9811"/>
                    <a:pt x="1322" y="9966"/>
                  </a:cubicBezTo>
                  <a:cubicBezTo>
                    <a:pt x="1156" y="10133"/>
                    <a:pt x="1132" y="10347"/>
                    <a:pt x="1036" y="10550"/>
                  </a:cubicBezTo>
                  <a:cubicBezTo>
                    <a:pt x="989" y="10633"/>
                    <a:pt x="1025" y="10752"/>
                    <a:pt x="1108" y="10823"/>
                  </a:cubicBezTo>
                  <a:cubicBezTo>
                    <a:pt x="1275" y="10954"/>
                    <a:pt x="1441" y="11121"/>
                    <a:pt x="1632" y="11216"/>
                  </a:cubicBezTo>
                  <a:cubicBezTo>
                    <a:pt x="1989" y="10942"/>
                    <a:pt x="2322" y="10669"/>
                    <a:pt x="2572" y="10288"/>
                  </a:cubicBezTo>
                  <a:cubicBezTo>
                    <a:pt x="3287" y="9252"/>
                    <a:pt x="4108" y="8287"/>
                    <a:pt x="4894" y="7299"/>
                  </a:cubicBezTo>
                  <a:cubicBezTo>
                    <a:pt x="5156" y="6978"/>
                    <a:pt x="5156" y="6978"/>
                    <a:pt x="5061" y="6585"/>
                  </a:cubicBezTo>
                  <a:cubicBezTo>
                    <a:pt x="4823" y="6418"/>
                    <a:pt x="4585" y="6275"/>
                    <a:pt x="4323" y="6109"/>
                  </a:cubicBezTo>
                  <a:close/>
                  <a:moveTo>
                    <a:pt x="8954" y="3144"/>
                  </a:moveTo>
                  <a:cubicBezTo>
                    <a:pt x="8871" y="3263"/>
                    <a:pt x="8811" y="3322"/>
                    <a:pt x="8764" y="3382"/>
                  </a:cubicBezTo>
                  <a:cubicBezTo>
                    <a:pt x="8180" y="4132"/>
                    <a:pt x="7597" y="4858"/>
                    <a:pt x="7025" y="5608"/>
                  </a:cubicBezTo>
                  <a:cubicBezTo>
                    <a:pt x="6740" y="5966"/>
                    <a:pt x="6442" y="6335"/>
                    <a:pt x="6156" y="6692"/>
                  </a:cubicBezTo>
                  <a:cubicBezTo>
                    <a:pt x="6037" y="6835"/>
                    <a:pt x="5954" y="6990"/>
                    <a:pt x="5728" y="6990"/>
                  </a:cubicBezTo>
                  <a:cubicBezTo>
                    <a:pt x="5680" y="6990"/>
                    <a:pt x="5620" y="7013"/>
                    <a:pt x="5597" y="7061"/>
                  </a:cubicBezTo>
                  <a:cubicBezTo>
                    <a:pt x="5454" y="7240"/>
                    <a:pt x="5311" y="7394"/>
                    <a:pt x="5216" y="7585"/>
                  </a:cubicBezTo>
                  <a:cubicBezTo>
                    <a:pt x="5299" y="7716"/>
                    <a:pt x="5394" y="7752"/>
                    <a:pt x="5513" y="7752"/>
                  </a:cubicBezTo>
                  <a:cubicBezTo>
                    <a:pt x="5620" y="7752"/>
                    <a:pt x="5728" y="7716"/>
                    <a:pt x="5787" y="7633"/>
                  </a:cubicBezTo>
                  <a:cubicBezTo>
                    <a:pt x="5847" y="7537"/>
                    <a:pt x="5918" y="7466"/>
                    <a:pt x="5978" y="7394"/>
                  </a:cubicBezTo>
                  <a:cubicBezTo>
                    <a:pt x="6692" y="6501"/>
                    <a:pt x="7394" y="5620"/>
                    <a:pt x="8109" y="4727"/>
                  </a:cubicBezTo>
                  <a:cubicBezTo>
                    <a:pt x="8359" y="4418"/>
                    <a:pt x="8597" y="4096"/>
                    <a:pt x="8871" y="3787"/>
                  </a:cubicBezTo>
                  <a:cubicBezTo>
                    <a:pt x="8966" y="3668"/>
                    <a:pt x="9026" y="3525"/>
                    <a:pt x="9049" y="3370"/>
                  </a:cubicBezTo>
                  <a:cubicBezTo>
                    <a:pt x="9037" y="3311"/>
                    <a:pt x="9002" y="3251"/>
                    <a:pt x="8954" y="3144"/>
                  </a:cubicBezTo>
                  <a:close/>
                  <a:moveTo>
                    <a:pt x="1203" y="11716"/>
                  </a:moveTo>
                  <a:cubicBezTo>
                    <a:pt x="977" y="11454"/>
                    <a:pt x="870" y="11359"/>
                    <a:pt x="620" y="11288"/>
                  </a:cubicBezTo>
                  <a:cubicBezTo>
                    <a:pt x="596" y="11395"/>
                    <a:pt x="572" y="11502"/>
                    <a:pt x="548" y="11597"/>
                  </a:cubicBezTo>
                  <a:cubicBezTo>
                    <a:pt x="655" y="11716"/>
                    <a:pt x="751" y="11824"/>
                    <a:pt x="906" y="11859"/>
                  </a:cubicBezTo>
                  <a:cubicBezTo>
                    <a:pt x="989" y="11824"/>
                    <a:pt x="1096" y="11776"/>
                    <a:pt x="1203" y="117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1529;p49">
            <a:extLst>
              <a:ext uri="{FF2B5EF4-FFF2-40B4-BE49-F238E27FC236}">
                <a16:creationId xmlns:a16="http://schemas.microsoft.com/office/drawing/2014/main" id="{23FF1D51-D93D-529B-E434-D5E40A423D0C}"/>
              </a:ext>
            </a:extLst>
          </p:cNvPr>
          <p:cNvGrpSpPr/>
          <p:nvPr/>
        </p:nvGrpSpPr>
        <p:grpSpPr>
          <a:xfrm>
            <a:off x="599417" y="364575"/>
            <a:ext cx="281789" cy="259932"/>
            <a:chOff x="712875" y="2205450"/>
            <a:chExt cx="233675" cy="215550"/>
          </a:xfrm>
        </p:grpSpPr>
        <p:sp>
          <p:nvSpPr>
            <p:cNvPr id="27" name="Google Shape;1530;p49">
              <a:extLst>
                <a:ext uri="{FF2B5EF4-FFF2-40B4-BE49-F238E27FC236}">
                  <a16:creationId xmlns:a16="http://schemas.microsoft.com/office/drawing/2014/main" id="{B701EC3A-E180-C7CD-A3D4-1D9DF07BA4B3}"/>
                </a:ext>
              </a:extLst>
            </p:cNvPr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31;p49">
              <a:extLst>
                <a:ext uri="{FF2B5EF4-FFF2-40B4-BE49-F238E27FC236}">
                  <a16:creationId xmlns:a16="http://schemas.microsoft.com/office/drawing/2014/main" id="{B8E565AB-A00B-4E4B-B6D4-F9BE50975DC7}"/>
                </a:ext>
              </a:extLst>
            </p:cNvPr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532;p49">
              <a:extLst>
                <a:ext uri="{FF2B5EF4-FFF2-40B4-BE49-F238E27FC236}">
                  <a16:creationId xmlns:a16="http://schemas.microsoft.com/office/drawing/2014/main" id="{2DFAE324-3D05-3939-1C88-253188BF337F}"/>
                </a:ext>
              </a:extLst>
            </p:cNvPr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533;p49">
              <a:extLst>
                <a:ext uri="{FF2B5EF4-FFF2-40B4-BE49-F238E27FC236}">
                  <a16:creationId xmlns:a16="http://schemas.microsoft.com/office/drawing/2014/main" id="{8E0B532E-418F-AB49-917E-60D800AB816E}"/>
                </a:ext>
              </a:extLst>
            </p:cNvPr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34;p49">
              <a:extLst>
                <a:ext uri="{FF2B5EF4-FFF2-40B4-BE49-F238E27FC236}">
                  <a16:creationId xmlns:a16="http://schemas.microsoft.com/office/drawing/2014/main" id="{3BB9AB32-5F7A-C59E-9834-68EF308FB4EE}"/>
                </a:ext>
              </a:extLst>
            </p:cNvPr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1589;p49">
            <a:extLst>
              <a:ext uri="{FF2B5EF4-FFF2-40B4-BE49-F238E27FC236}">
                <a16:creationId xmlns:a16="http://schemas.microsoft.com/office/drawing/2014/main" id="{B4F1F1D8-6F10-032A-D12F-3249DC1366EB}"/>
              </a:ext>
            </a:extLst>
          </p:cNvPr>
          <p:cNvGrpSpPr/>
          <p:nvPr/>
        </p:nvGrpSpPr>
        <p:grpSpPr>
          <a:xfrm>
            <a:off x="7201324" y="306688"/>
            <a:ext cx="513683" cy="310248"/>
            <a:chOff x="3380775" y="2452725"/>
            <a:chExt cx="425975" cy="257275"/>
          </a:xfrm>
        </p:grpSpPr>
        <p:sp>
          <p:nvSpPr>
            <p:cNvPr id="33" name="Google Shape;1590;p49">
              <a:extLst>
                <a:ext uri="{FF2B5EF4-FFF2-40B4-BE49-F238E27FC236}">
                  <a16:creationId xmlns:a16="http://schemas.microsoft.com/office/drawing/2014/main" id="{13A2D694-5395-2E88-5A30-26269AAEDECC}"/>
                </a:ext>
              </a:extLst>
            </p:cNvPr>
            <p:cNvSpPr/>
            <p:nvPr/>
          </p:nvSpPr>
          <p:spPr>
            <a:xfrm>
              <a:off x="3641800" y="2473350"/>
              <a:ext cx="154525" cy="211650"/>
            </a:xfrm>
            <a:custGeom>
              <a:avLst/>
              <a:gdLst/>
              <a:ahLst/>
              <a:cxnLst/>
              <a:rect l="l" t="t" r="r" b="b"/>
              <a:pathLst>
                <a:path w="6181" h="8466" extrusionOk="0">
                  <a:moveTo>
                    <a:pt x="4466" y="1203"/>
                  </a:moveTo>
                  <a:cubicBezTo>
                    <a:pt x="4287" y="1203"/>
                    <a:pt x="4109" y="1191"/>
                    <a:pt x="3930" y="1203"/>
                  </a:cubicBezTo>
                  <a:cubicBezTo>
                    <a:pt x="3144" y="1251"/>
                    <a:pt x="2347" y="1310"/>
                    <a:pt x="1561" y="1346"/>
                  </a:cubicBezTo>
                  <a:cubicBezTo>
                    <a:pt x="1156" y="1358"/>
                    <a:pt x="763" y="1322"/>
                    <a:pt x="358" y="1298"/>
                  </a:cubicBezTo>
                  <a:cubicBezTo>
                    <a:pt x="25" y="1263"/>
                    <a:pt x="1" y="1203"/>
                    <a:pt x="1" y="893"/>
                  </a:cubicBezTo>
                  <a:cubicBezTo>
                    <a:pt x="1" y="715"/>
                    <a:pt x="13" y="548"/>
                    <a:pt x="37" y="370"/>
                  </a:cubicBezTo>
                  <a:cubicBezTo>
                    <a:pt x="61" y="167"/>
                    <a:pt x="180" y="72"/>
                    <a:pt x="394" y="96"/>
                  </a:cubicBezTo>
                  <a:cubicBezTo>
                    <a:pt x="1942" y="239"/>
                    <a:pt x="3490" y="1"/>
                    <a:pt x="5037" y="48"/>
                  </a:cubicBezTo>
                  <a:cubicBezTo>
                    <a:pt x="5787" y="72"/>
                    <a:pt x="5776" y="72"/>
                    <a:pt x="5835" y="810"/>
                  </a:cubicBezTo>
                  <a:cubicBezTo>
                    <a:pt x="5883" y="1441"/>
                    <a:pt x="5692" y="1965"/>
                    <a:pt x="5311" y="2489"/>
                  </a:cubicBezTo>
                  <a:cubicBezTo>
                    <a:pt x="4752" y="3287"/>
                    <a:pt x="4240" y="4156"/>
                    <a:pt x="3692" y="4977"/>
                  </a:cubicBezTo>
                  <a:cubicBezTo>
                    <a:pt x="3311" y="5549"/>
                    <a:pt x="2894" y="6120"/>
                    <a:pt x="2489" y="6704"/>
                  </a:cubicBezTo>
                  <a:cubicBezTo>
                    <a:pt x="2394" y="6835"/>
                    <a:pt x="2311" y="6978"/>
                    <a:pt x="2192" y="7192"/>
                  </a:cubicBezTo>
                  <a:cubicBezTo>
                    <a:pt x="2442" y="7216"/>
                    <a:pt x="2608" y="7251"/>
                    <a:pt x="2751" y="7251"/>
                  </a:cubicBezTo>
                  <a:cubicBezTo>
                    <a:pt x="3692" y="7251"/>
                    <a:pt x="4621" y="7240"/>
                    <a:pt x="5549" y="7251"/>
                  </a:cubicBezTo>
                  <a:cubicBezTo>
                    <a:pt x="6073" y="7251"/>
                    <a:pt x="6180" y="7370"/>
                    <a:pt x="6145" y="7894"/>
                  </a:cubicBezTo>
                  <a:cubicBezTo>
                    <a:pt x="6145" y="8025"/>
                    <a:pt x="6109" y="8144"/>
                    <a:pt x="6085" y="8287"/>
                  </a:cubicBezTo>
                  <a:cubicBezTo>
                    <a:pt x="5585" y="8466"/>
                    <a:pt x="5061" y="8454"/>
                    <a:pt x="4561" y="8442"/>
                  </a:cubicBezTo>
                  <a:cubicBezTo>
                    <a:pt x="4049" y="8430"/>
                    <a:pt x="3561" y="8454"/>
                    <a:pt x="3049" y="8454"/>
                  </a:cubicBezTo>
                  <a:cubicBezTo>
                    <a:pt x="2382" y="8454"/>
                    <a:pt x="1704" y="8442"/>
                    <a:pt x="1025" y="8430"/>
                  </a:cubicBezTo>
                  <a:cubicBezTo>
                    <a:pt x="834" y="8430"/>
                    <a:pt x="763" y="8311"/>
                    <a:pt x="751" y="8132"/>
                  </a:cubicBezTo>
                  <a:cubicBezTo>
                    <a:pt x="715" y="7597"/>
                    <a:pt x="751" y="7097"/>
                    <a:pt x="1084" y="6620"/>
                  </a:cubicBezTo>
                  <a:cubicBezTo>
                    <a:pt x="1668" y="5835"/>
                    <a:pt x="2156" y="5001"/>
                    <a:pt x="2692" y="4180"/>
                  </a:cubicBezTo>
                  <a:cubicBezTo>
                    <a:pt x="3239" y="3334"/>
                    <a:pt x="3811" y="2477"/>
                    <a:pt x="4359" y="1620"/>
                  </a:cubicBezTo>
                  <a:cubicBezTo>
                    <a:pt x="4418" y="1536"/>
                    <a:pt x="4466" y="1429"/>
                    <a:pt x="4525" y="1346"/>
                  </a:cubicBezTo>
                  <a:cubicBezTo>
                    <a:pt x="4502" y="1286"/>
                    <a:pt x="4478" y="1239"/>
                    <a:pt x="4466" y="1203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591;p49">
              <a:extLst>
                <a:ext uri="{FF2B5EF4-FFF2-40B4-BE49-F238E27FC236}">
                  <a16:creationId xmlns:a16="http://schemas.microsoft.com/office/drawing/2014/main" id="{01DF1BDA-0E94-56A2-06AE-B87FB47A4FEB}"/>
                </a:ext>
              </a:extLst>
            </p:cNvPr>
            <p:cNvSpPr/>
            <p:nvPr/>
          </p:nvSpPr>
          <p:spPr>
            <a:xfrm>
              <a:off x="3387625" y="2465900"/>
              <a:ext cx="172650" cy="232200"/>
            </a:xfrm>
            <a:custGeom>
              <a:avLst/>
              <a:gdLst/>
              <a:ahLst/>
              <a:cxnLst/>
              <a:rect l="l" t="t" r="r" b="b"/>
              <a:pathLst>
                <a:path w="6906" h="9288" extrusionOk="0">
                  <a:moveTo>
                    <a:pt x="6906" y="9026"/>
                  </a:moveTo>
                  <a:cubicBezTo>
                    <a:pt x="6810" y="9062"/>
                    <a:pt x="6751" y="9109"/>
                    <a:pt x="6691" y="9121"/>
                  </a:cubicBezTo>
                  <a:cubicBezTo>
                    <a:pt x="6215" y="9288"/>
                    <a:pt x="6167" y="9264"/>
                    <a:pt x="6013" y="8788"/>
                  </a:cubicBezTo>
                  <a:cubicBezTo>
                    <a:pt x="5858" y="8252"/>
                    <a:pt x="5739" y="7692"/>
                    <a:pt x="5572" y="7157"/>
                  </a:cubicBezTo>
                  <a:cubicBezTo>
                    <a:pt x="5453" y="6716"/>
                    <a:pt x="5322" y="6287"/>
                    <a:pt x="5179" y="5835"/>
                  </a:cubicBezTo>
                  <a:cubicBezTo>
                    <a:pt x="5144" y="5692"/>
                    <a:pt x="5048" y="5633"/>
                    <a:pt x="4905" y="5633"/>
                  </a:cubicBezTo>
                  <a:cubicBezTo>
                    <a:pt x="4405" y="5633"/>
                    <a:pt x="3929" y="5644"/>
                    <a:pt x="3441" y="5644"/>
                  </a:cubicBezTo>
                  <a:cubicBezTo>
                    <a:pt x="3179" y="5644"/>
                    <a:pt x="2893" y="5609"/>
                    <a:pt x="2619" y="5597"/>
                  </a:cubicBezTo>
                  <a:cubicBezTo>
                    <a:pt x="2143" y="5573"/>
                    <a:pt x="2072" y="5609"/>
                    <a:pt x="1953" y="6061"/>
                  </a:cubicBezTo>
                  <a:cubicBezTo>
                    <a:pt x="1762" y="6799"/>
                    <a:pt x="1584" y="7561"/>
                    <a:pt x="1405" y="8323"/>
                  </a:cubicBezTo>
                  <a:cubicBezTo>
                    <a:pt x="1334" y="8645"/>
                    <a:pt x="1286" y="8681"/>
                    <a:pt x="976" y="8681"/>
                  </a:cubicBezTo>
                  <a:cubicBezTo>
                    <a:pt x="0" y="8645"/>
                    <a:pt x="143" y="8561"/>
                    <a:pt x="345" y="7859"/>
                  </a:cubicBezTo>
                  <a:cubicBezTo>
                    <a:pt x="881" y="6061"/>
                    <a:pt x="1417" y="4263"/>
                    <a:pt x="1965" y="2454"/>
                  </a:cubicBezTo>
                  <a:cubicBezTo>
                    <a:pt x="2179" y="1787"/>
                    <a:pt x="2441" y="1132"/>
                    <a:pt x="2679" y="477"/>
                  </a:cubicBezTo>
                  <a:cubicBezTo>
                    <a:pt x="2774" y="239"/>
                    <a:pt x="2917" y="132"/>
                    <a:pt x="3155" y="120"/>
                  </a:cubicBezTo>
                  <a:cubicBezTo>
                    <a:pt x="3512" y="96"/>
                    <a:pt x="3870" y="72"/>
                    <a:pt x="4227" y="37"/>
                  </a:cubicBezTo>
                  <a:cubicBezTo>
                    <a:pt x="4489" y="1"/>
                    <a:pt x="4643" y="120"/>
                    <a:pt x="4727" y="346"/>
                  </a:cubicBezTo>
                  <a:cubicBezTo>
                    <a:pt x="4822" y="644"/>
                    <a:pt x="4905" y="953"/>
                    <a:pt x="4977" y="1251"/>
                  </a:cubicBezTo>
                  <a:cubicBezTo>
                    <a:pt x="5203" y="2180"/>
                    <a:pt x="5417" y="3096"/>
                    <a:pt x="5656" y="4001"/>
                  </a:cubicBezTo>
                  <a:cubicBezTo>
                    <a:pt x="5882" y="4859"/>
                    <a:pt x="6132" y="5692"/>
                    <a:pt x="6358" y="6537"/>
                  </a:cubicBezTo>
                  <a:cubicBezTo>
                    <a:pt x="6548" y="7264"/>
                    <a:pt x="6715" y="8014"/>
                    <a:pt x="6882" y="8752"/>
                  </a:cubicBezTo>
                  <a:cubicBezTo>
                    <a:pt x="6894" y="8811"/>
                    <a:pt x="6894" y="8907"/>
                    <a:pt x="6906" y="9026"/>
                  </a:cubicBezTo>
                  <a:close/>
                  <a:moveTo>
                    <a:pt x="3596" y="1001"/>
                  </a:moveTo>
                  <a:cubicBezTo>
                    <a:pt x="3536" y="1168"/>
                    <a:pt x="3500" y="1239"/>
                    <a:pt x="3477" y="1311"/>
                  </a:cubicBezTo>
                  <a:cubicBezTo>
                    <a:pt x="3143" y="2370"/>
                    <a:pt x="2834" y="3430"/>
                    <a:pt x="2500" y="4466"/>
                  </a:cubicBezTo>
                  <a:cubicBezTo>
                    <a:pt x="2417" y="4740"/>
                    <a:pt x="2477" y="4835"/>
                    <a:pt x="2774" y="4859"/>
                  </a:cubicBezTo>
                  <a:cubicBezTo>
                    <a:pt x="3334" y="4882"/>
                    <a:pt x="3917" y="4894"/>
                    <a:pt x="4489" y="4894"/>
                  </a:cubicBezTo>
                  <a:cubicBezTo>
                    <a:pt x="4870" y="4894"/>
                    <a:pt x="4941" y="4799"/>
                    <a:pt x="4846" y="4418"/>
                  </a:cubicBezTo>
                  <a:cubicBezTo>
                    <a:pt x="4548" y="3442"/>
                    <a:pt x="4251" y="2454"/>
                    <a:pt x="3917" y="1477"/>
                  </a:cubicBezTo>
                  <a:cubicBezTo>
                    <a:pt x="3870" y="1322"/>
                    <a:pt x="3727" y="1191"/>
                    <a:pt x="3596" y="10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592;p49">
              <a:extLst>
                <a:ext uri="{FF2B5EF4-FFF2-40B4-BE49-F238E27FC236}">
                  <a16:creationId xmlns:a16="http://schemas.microsoft.com/office/drawing/2014/main" id="{F2CDD086-1B35-F727-0ED2-4227DE68D530}"/>
                </a:ext>
              </a:extLst>
            </p:cNvPr>
            <p:cNvSpPr/>
            <p:nvPr/>
          </p:nvSpPr>
          <p:spPr>
            <a:xfrm>
              <a:off x="3581675" y="2578725"/>
              <a:ext cx="62550" cy="21450"/>
            </a:xfrm>
            <a:custGeom>
              <a:avLst/>
              <a:gdLst/>
              <a:ahLst/>
              <a:cxnLst/>
              <a:rect l="l" t="t" r="r" b="b"/>
              <a:pathLst>
                <a:path w="2502" h="858" extrusionOk="0">
                  <a:moveTo>
                    <a:pt x="1275" y="24"/>
                  </a:moveTo>
                  <a:cubicBezTo>
                    <a:pt x="1525" y="24"/>
                    <a:pt x="1799" y="0"/>
                    <a:pt x="2049" y="12"/>
                  </a:cubicBezTo>
                  <a:cubicBezTo>
                    <a:pt x="2335" y="24"/>
                    <a:pt x="2406" y="119"/>
                    <a:pt x="2454" y="358"/>
                  </a:cubicBezTo>
                  <a:cubicBezTo>
                    <a:pt x="2501" y="608"/>
                    <a:pt x="2323" y="667"/>
                    <a:pt x="2156" y="679"/>
                  </a:cubicBezTo>
                  <a:cubicBezTo>
                    <a:pt x="1608" y="762"/>
                    <a:pt x="1037" y="810"/>
                    <a:pt x="489" y="846"/>
                  </a:cubicBezTo>
                  <a:cubicBezTo>
                    <a:pt x="191" y="858"/>
                    <a:pt x="1" y="488"/>
                    <a:pt x="144" y="227"/>
                  </a:cubicBezTo>
                  <a:cubicBezTo>
                    <a:pt x="191" y="143"/>
                    <a:pt x="310" y="107"/>
                    <a:pt x="382" y="84"/>
                  </a:cubicBezTo>
                  <a:cubicBezTo>
                    <a:pt x="668" y="60"/>
                    <a:pt x="965" y="48"/>
                    <a:pt x="1275" y="24"/>
                  </a:cubicBezTo>
                  <a:cubicBezTo>
                    <a:pt x="1263" y="24"/>
                    <a:pt x="1275" y="24"/>
                    <a:pt x="1275" y="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593;p49">
              <a:extLst>
                <a:ext uri="{FF2B5EF4-FFF2-40B4-BE49-F238E27FC236}">
                  <a16:creationId xmlns:a16="http://schemas.microsoft.com/office/drawing/2014/main" id="{C544F72A-BFFA-1989-27BB-C0AFEF8CDE05}"/>
                </a:ext>
              </a:extLst>
            </p:cNvPr>
            <p:cNvSpPr/>
            <p:nvPr/>
          </p:nvSpPr>
          <p:spPr>
            <a:xfrm>
              <a:off x="3629600" y="2461275"/>
              <a:ext cx="177150" cy="234150"/>
            </a:xfrm>
            <a:custGeom>
              <a:avLst/>
              <a:gdLst/>
              <a:ahLst/>
              <a:cxnLst/>
              <a:rect l="l" t="t" r="r" b="b"/>
              <a:pathLst>
                <a:path w="7086" h="9366" extrusionOk="0">
                  <a:moveTo>
                    <a:pt x="5152" y="659"/>
                  </a:moveTo>
                  <a:cubicBezTo>
                    <a:pt x="5269" y="659"/>
                    <a:pt x="5386" y="660"/>
                    <a:pt x="5502" y="662"/>
                  </a:cubicBezTo>
                  <a:cubicBezTo>
                    <a:pt x="5799" y="674"/>
                    <a:pt x="6013" y="674"/>
                    <a:pt x="6073" y="734"/>
                  </a:cubicBezTo>
                  <a:cubicBezTo>
                    <a:pt x="6133" y="793"/>
                    <a:pt x="6144" y="995"/>
                    <a:pt x="6156" y="1293"/>
                  </a:cubicBezTo>
                  <a:cubicBezTo>
                    <a:pt x="6204" y="1853"/>
                    <a:pt x="6049" y="2341"/>
                    <a:pt x="5668" y="2877"/>
                  </a:cubicBezTo>
                  <a:cubicBezTo>
                    <a:pt x="5323" y="3353"/>
                    <a:pt x="5013" y="3865"/>
                    <a:pt x="4704" y="4353"/>
                  </a:cubicBezTo>
                  <a:cubicBezTo>
                    <a:pt x="4489" y="4686"/>
                    <a:pt x="4263" y="5044"/>
                    <a:pt x="4049" y="5365"/>
                  </a:cubicBezTo>
                  <a:cubicBezTo>
                    <a:pt x="3787" y="5734"/>
                    <a:pt x="3537" y="6115"/>
                    <a:pt x="3275" y="6472"/>
                  </a:cubicBezTo>
                  <a:lnTo>
                    <a:pt x="2823" y="7091"/>
                  </a:lnTo>
                  <a:cubicBezTo>
                    <a:pt x="2763" y="7187"/>
                    <a:pt x="2704" y="7282"/>
                    <a:pt x="2632" y="7389"/>
                  </a:cubicBezTo>
                  <a:cubicBezTo>
                    <a:pt x="2596" y="7449"/>
                    <a:pt x="2561" y="7508"/>
                    <a:pt x="2513" y="7580"/>
                  </a:cubicBezTo>
                  <a:lnTo>
                    <a:pt x="2394" y="7782"/>
                  </a:lnTo>
                  <a:lnTo>
                    <a:pt x="2632" y="7806"/>
                  </a:lnTo>
                  <a:cubicBezTo>
                    <a:pt x="2727" y="7818"/>
                    <a:pt x="2799" y="7818"/>
                    <a:pt x="2858" y="7842"/>
                  </a:cubicBezTo>
                  <a:cubicBezTo>
                    <a:pt x="2989" y="7853"/>
                    <a:pt x="3108" y="7865"/>
                    <a:pt x="3227" y="7865"/>
                  </a:cubicBezTo>
                  <a:lnTo>
                    <a:pt x="6025" y="7865"/>
                  </a:lnTo>
                  <a:cubicBezTo>
                    <a:pt x="6252" y="7865"/>
                    <a:pt x="6371" y="7889"/>
                    <a:pt x="6418" y="7937"/>
                  </a:cubicBezTo>
                  <a:cubicBezTo>
                    <a:pt x="6454" y="7996"/>
                    <a:pt x="6490" y="8115"/>
                    <a:pt x="6478" y="8342"/>
                  </a:cubicBezTo>
                  <a:cubicBezTo>
                    <a:pt x="6478" y="8413"/>
                    <a:pt x="6454" y="8485"/>
                    <a:pt x="6442" y="8580"/>
                  </a:cubicBezTo>
                  <a:cubicBezTo>
                    <a:pt x="6442" y="8592"/>
                    <a:pt x="6442" y="8604"/>
                    <a:pt x="6430" y="8627"/>
                  </a:cubicBezTo>
                  <a:cubicBezTo>
                    <a:pt x="6073" y="8728"/>
                    <a:pt x="5717" y="8751"/>
                    <a:pt x="5354" y="8751"/>
                  </a:cubicBezTo>
                  <a:cubicBezTo>
                    <a:pt x="5245" y="8751"/>
                    <a:pt x="5136" y="8749"/>
                    <a:pt x="5025" y="8746"/>
                  </a:cubicBezTo>
                  <a:cubicBezTo>
                    <a:pt x="4926" y="8742"/>
                    <a:pt x="4827" y="8741"/>
                    <a:pt x="4728" y="8741"/>
                  </a:cubicBezTo>
                  <a:cubicBezTo>
                    <a:pt x="4529" y="8741"/>
                    <a:pt x="4331" y="8746"/>
                    <a:pt x="4132" y="8746"/>
                  </a:cubicBezTo>
                  <a:cubicBezTo>
                    <a:pt x="3930" y="8746"/>
                    <a:pt x="3716" y="8758"/>
                    <a:pt x="3525" y="8758"/>
                  </a:cubicBezTo>
                  <a:cubicBezTo>
                    <a:pt x="3001" y="8758"/>
                    <a:pt x="2489" y="8746"/>
                    <a:pt x="1977" y="8746"/>
                  </a:cubicBezTo>
                  <a:lnTo>
                    <a:pt x="1513" y="8746"/>
                  </a:lnTo>
                  <a:cubicBezTo>
                    <a:pt x="1500" y="8749"/>
                    <a:pt x="1488" y="8750"/>
                    <a:pt x="1477" y="8750"/>
                  </a:cubicBezTo>
                  <a:cubicBezTo>
                    <a:pt x="1423" y="8750"/>
                    <a:pt x="1382" y="8719"/>
                    <a:pt x="1382" y="8592"/>
                  </a:cubicBezTo>
                  <a:cubicBezTo>
                    <a:pt x="1346" y="8056"/>
                    <a:pt x="1382" y="7615"/>
                    <a:pt x="1715" y="7187"/>
                  </a:cubicBezTo>
                  <a:cubicBezTo>
                    <a:pt x="2108" y="6615"/>
                    <a:pt x="2501" y="6020"/>
                    <a:pt x="2858" y="5460"/>
                  </a:cubicBezTo>
                  <a:cubicBezTo>
                    <a:pt x="3001" y="5210"/>
                    <a:pt x="3168" y="4984"/>
                    <a:pt x="3323" y="4722"/>
                  </a:cubicBezTo>
                  <a:cubicBezTo>
                    <a:pt x="3870" y="3877"/>
                    <a:pt x="4430" y="3020"/>
                    <a:pt x="4990" y="2162"/>
                  </a:cubicBezTo>
                  <a:cubicBezTo>
                    <a:pt x="5025" y="2103"/>
                    <a:pt x="5061" y="2031"/>
                    <a:pt x="5109" y="1960"/>
                  </a:cubicBezTo>
                  <a:lnTo>
                    <a:pt x="5144" y="1865"/>
                  </a:lnTo>
                  <a:lnTo>
                    <a:pt x="5192" y="1793"/>
                  </a:lnTo>
                  <a:lnTo>
                    <a:pt x="5061" y="1543"/>
                  </a:lnTo>
                  <a:lnTo>
                    <a:pt x="4406" y="1543"/>
                  </a:lnTo>
                  <a:lnTo>
                    <a:pt x="3549" y="1591"/>
                  </a:lnTo>
                  <a:cubicBezTo>
                    <a:pt x="3061" y="1615"/>
                    <a:pt x="2537" y="1650"/>
                    <a:pt x="2037" y="1662"/>
                  </a:cubicBezTo>
                  <a:cubicBezTo>
                    <a:pt x="1967" y="1664"/>
                    <a:pt x="1898" y="1665"/>
                    <a:pt x="1830" y="1665"/>
                  </a:cubicBezTo>
                  <a:cubicBezTo>
                    <a:pt x="1511" y="1665"/>
                    <a:pt x="1199" y="1644"/>
                    <a:pt x="846" y="1615"/>
                  </a:cubicBezTo>
                  <a:cubicBezTo>
                    <a:pt x="620" y="1603"/>
                    <a:pt x="620" y="1603"/>
                    <a:pt x="620" y="1365"/>
                  </a:cubicBezTo>
                  <a:cubicBezTo>
                    <a:pt x="620" y="1198"/>
                    <a:pt x="632" y="1031"/>
                    <a:pt x="656" y="853"/>
                  </a:cubicBezTo>
                  <a:cubicBezTo>
                    <a:pt x="666" y="748"/>
                    <a:pt x="704" y="708"/>
                    <a:pt x="803" y="708"/>
                  </a:cubicBezTo>
                  <a:cubicBezTo>
                    <a:pt x="816" y="708"/>
                    <a:pt x="830" y="708"/>
                    <a:pt x="846" y="710"/>
                  </a:cubicBezTo>
                  <a:cubicBezTo>
                    <a:pt x="1235" y="746"/>
                    <a:pt x="1623" y="760"/>
                    <a:pt x="2011" y="760"/>
                  </a:cubicBezTo>
                  <a:cubicBezTo>
                    <a:pt x="2514" y="760"/>
                    <a:pt x="3016" y="737"/>
                    <a:pt x="3513" y="710"/>
                  </a:cubicBezTo>
                  <a:cubicBezTo>
                    <a:pt x="4052" y="680"/>
                    <a:pt x="4607" y="659"/>
                    <a:pt x="5152" y="659"/>
                  </a:cubicBezTo>
                  <a:close/>
                  <a:moveTo>
                    <a:pt x="4211" y="0"/>
                  </a:moveTo>
                  <a:cubicBezTo>
                    <a:pt x="3860" y="0"/>
                    <a:pt x="3503" y="8"/>
                    <a:pt x="3156" y="31"/>
                  </a:cubicBezTo>
                  <a:cubicBezTo>
                    <a:pt x="2730" y="71"/>
                    <a:pt x="2338" y="92"/>
                    <a:pt x="1964" y="92"/>
                  </a:cubicBezTo>
                  <a:cubicBezTo>
                    <a:pt x="1564" y="92"/>
                    <a:pt x="1186" y="68"/>
                    <a:pt x="810" y="19"/>
                  </a:cubicBezTo>
                  <a:cubicBezTo>
                    <a:pt x="752" y="11"/>
                    <a:pt x="687" y="2"/>
                    <a:pt x="624" y="2"/>
                  </a:cubicBezTo>
                  <a:cubicBezTo>
                    <a:pt x="598" y="2"/>
                    <a:pt x="573" y="4"/>
                    <a:pt x="549" y="7"/>
                  </a:cubicBezTo>
                  <a:cubicBezTo>
                    <a:pt x="322" y="7"/>
                    <a:pt x="179" y="138"/>
                    <a:pt x="144" y="376"/>
                  </a:cubicBezTo>
                  <a:cubicBezTo>
                    <a:pt x="132" y="531"/>
                    <a:pt x="120" y="674"/>
                    <a:pt x="108" y="841"/>
                  </a:cubicBezTo>
                  <a:cubicBezTo>
                    <a:pt x="72" y="1150"/>
                    <a:pt x="48" y="1484"/>
                    <a:pt x="13" y="1793"/>
                  </a:cubicBezTo>
                  <a:cubicBezTo>
                    <a:pt x="1" y="1900"/>
                    <a:pt x="13" y="2043"/>
                    <a:pt x="108" y="2138"/>
                  </a:cubicBezTo>
                  <a:cubicBezTo>
                    <a:pt x="177" y="2199"/>
                    <a:pt x="278" y="2216"/>
                    <a:pt x="378" y="2216"/>
                  </a:cubicBezTo>
                  <a:cubicBezTo>
                    <a:pt x="415" y="2216"/>
                    <a:pt x="453" y="2213"/>
                    <a:pt x="489" y="2210"/>
                  </a:cubicBezTo>
                  <a:cubicBezTo>
                    <a:pt x="644" y="2198"/>
                    <a:pt x="787" y="2174"/>
                    <a:pt x="977" y="2174"/>
                  </a:cubicBezTo>
                  <a:cubicBezTo>
                    <a:pt x="1072" y="2174"/>
                    <a:pt x="1156" y="2198"/>
                    <a:pt x="1251" y="2198"/>
                  </a:cubicBezTo>
                  <a:cubicBezTo>
                    <a:pt x="1346" y="2210"/>
                    <a:pt x="1465" y="2210"/>
                    <a:pt x="1584" y="2210"/>
                  </a:cubicBezTo>
                  <a:cubicBezTo>
                    <a:pt x="1965" y="2210"/>
                    <a:pt x="2323" y="2198"/>
                    <a:pt x="2692" y="2174"/>
                  </a:cubicBezTo>
                  <a:cubicBezTo>
                    <a:pt x="3073" y="2162"/>
                    <a:pt x="3477" y="2162"/>
                    <a:pt x="3870" y="2150"/>
                  </a:cubicBezTo>
                  <a:cubicBezTo>
                    <a:pt x="3906" y="2150"/>
                    <a:pt x="3954" y="2150"/>
                    <a:pt x="3989" y="2138"/>
                  </a:cubicBezTo>
                  <a:cubicBezTo>
                    <a:pt x="4031" y="2127"/>
                    <a:pt x="4070" y="2121"/>
                    <a:pt x="4106" y="2121"/>
                  </a:cubicBezTo>
                  <a:cubicBezTo>
                    <a:pt x="4141" y="2121"/>
                    <a:pt x="4174" y="2127"/>
                    <a:pt x="4204" y="2138"/>
                  </a:cubicBezTo>
                  <a:lnTo>
                    <a:pt x="4168" y="2222"/>
                  </a:lnTo>
                  <a:cubicBezTo>
                    <a:pt x="3406" y="3412"/>
                    <a:pt x="2644" y="4591"/>
                    <a:pt x="1882" y="5782"/>
                  </a:cubicBezTo>
                  <a:lnTo>
                    <a:pt x="1334" y="6627"/>
                  </a:lnTo>
                  <a:cubicBezTo>
                    <a:pt x="668" y="7222"/>
                    <a:pt x="679" y="7996"/>
                    <a:pt x="775" y="8663"/>
                  </a:cubicBezTo>
                  <a:cubicBezTo>
                    <a:pt x="787" y="8770"/>
                    <a:pt x="799" y="8877"/>
                    <a:pt x="810" y="8996"/>
                  </a:cubicBezTo>
                  <a:lnTo>
                    <a:pt x="870" y="9366"/>
                  </a:lnTo>
                  <a:lnTo>
                    <a:pt x="1013" y="9366"/>
                  </a:lnTo>
                  <a:cubicBezTo>
                    <a:pt x="1251" y="9366"/>
                    <a:pt x="1489" y="9354"/>
                    <a:pt x="1703" y="9354"/>
                  </a:cubicBezTo>
                  <a:cubicBezTo>
                    <a:pt x="2263" y="9342"/>
                    <a:pt x="2775" y="9318"/>
                    <a:pt x="3311" y="9306"/>
                  </a:cubicBezTo>
                  <a:lnTo>
                    <a:pt x="5073" y="9306"/>
                  </a:lnTo>
                  <a:cubicBezTo>
                    <a:pt x="5513" y="9306"/>
                    <a:pt x="5966" y="9282"/>
                    <a:pt x="6394" y="9258"/>
                  </a:cubicBezTo>
                  <a:lnTo>
                    <a:pt x="6573" y="9247"/>
                  </a:lnTo>
                  <a:cubicBezTo>
                    <a:pt x="7037" y="9235"/>
                    <a:pt x="7085" y="8937"/>
                    <a:pt x="7085" y="8806"/>
                  </a:cubicBezTo>
                  <a:cubicBezTo>
                    <a:pt x="7085" y="8496"/>
                    <a:pt x="7049" y="8092"/>
                    <a:pt x="7014" y="7568"/>
                  </a:cubicBezTo>
                  <a:cubicBezTo>
                    <a:pt x="6991" y="7453"/>
                    <a:pt x="6935" y="7185"/>
                    <a:pt x="6583" y="7185"/>
                  </a:cubicBezTo>
                  <a:cubicBezTo>
                    <a:pt x="6568" y="7185"/>
                    <a:pt x="6553" y="7186"/>
                    <a:pt x="6537" y="7187"/>
                  </a:cubicBezTo>
                  <a:cubicBezTo>
                    <a:pt x="5621" y="7211"/>
                    <a:pt x="4716" y="7211"/>
                    <a:pt x="3775" y="7222"/>
                  </a:cubicBezTo>
                  <a:cubicBezTo>
                    <a:pt x="3704" y="7222"/>
                    <a:pt x="3620" y="7211"/>
                    <a:pt x="3525" y="7211"/>
                  </a:cubicBezTo>
                  <a:cubicBezTo>
                    <a:pt x="3537" y="7187"/>
                    <a:pt x="3573" y="7139"/>
                    <a:pt x="3585" y="7103"/>
                  </a:cubicBezTo>
                  <a:cubicBezTo>
                    <a:pt x="3692" y="6949"/>
                    <a:pt x="3811" y="6782"/>
                    <a:pt x="3918" y="6615"/>
                  </a:cubicBezTo>
                  <a:cubicBezTo>
                    <a:pt x="4132" y="6306"/>
                    <a:pt x="4359" y="5960"/>
                    <a:pt x="4573" y="5627"/>
                  </a:cubicBezTo>
                  <a:cubicBezTo>
                    <a:pt x="4704" y="5413"/>
                    <a:pt x="4835" y="5198"/>
                    <a:pt x="4966" y="4984"/>
                  </a:cubicBezTo>
                  <a:cubicBezTo>
                    <a:pt x="5430" y="4222"/>
                    <a:pt x="5906" y="3448"/>
                    <a:pt x="6478" y="2734"/>
                  </a:cubicBezTo>
                  <a:cubicBezTo>
                    <a:pt x="6668" y="2496"/>
                    <a:pt x="6859" y="2162"/>
                    <a:pt x="6752" y="1734"/>
                  </a:cubicBezTo>
                  <a:cubicBezTo>
                    <a:pt x="6740" y="1674"/>
                    <a:pt x="6740" y="1591"/>
                    <a:pt x="6752" y="1496"/>
                  </a:cubicBezTo>
                  <a:cubicBezTo>
                    <a:pt x="6752" y="1436"/>
                    <a:pt x="6775" y="1388"/>
                    <a:pt x="6752" y="1329"/>
                  </a:cubicBezTo>
                  <a:cubicBezTo>
                    <a:pt x="6752" y="1043"/>
                    <a:pt x="6752" y="745"/>
                    <a:pt x="6740" y="472"/>
                  </a:cubicBezTo>
                  <a:cubicBezTo>
                    <a:pt x="6740" y="317"/>
                    <a:pt x="6692" y="210"/>
                    <a:pt x="6609" y="126"/>
                  </a:cubicBezTo>
                  <a:cubicBezTo>
                    <a:pt x="6514" y="55"/>
                    <a:pt x="6394" y="7"/>
                    <a:pt x="6252" y="7"/>
                  </a:cubicBezTo>
                  <a:lnTo>
                    <a:pt x="4811" y="7"/>
                  </a:lnTo>
                  <a:cubicBezTo>
                    <a:pt x="4615" y="3"/>
                    <a:pt x="4414" y="0"/>
                    <a:pt x="4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594;p49">
              <a:extLst>
                <a:ext uri="{FF2B5EF4-FFF2-40B4-BE49-F238E27FC236}">
                  <a16:creationId xmlns:a16="http://schemas.microsoft.com/office/drawing/2014/main" id="{2109F291-15B6-4FAD-3F02-DC61EA0AA83E}"/>
                </a:ext>
              </a:extLst>
            </p:cNvPr>
            <p:cNvSpPr/>
            <p:nvPr/>
          </p:nvSpPr>
          <p:spPr>
            <a:xfrm>
              <a:off x="3380775" y="2452725"/>
              <a:ext cx="195275" cy="257275"/>
            </a:xfrm>
            <a:custGeom>
              <a:avLst/>
              <a:gdLst/>
              <a:ahLst/>
              <a:cxnLst/>
              <a:rect l="l" t="t" r="r" b="b"/>
              <a:pathLst>
                <a:path w="7811" h="10291" extrusionOk="0">
                  <a:moveTo>
                    <a:pt x="4579" y="657"/>
                  </a:moveTo>
                  <a:cubicBezTo>
                    <a:pt x="4730" y="657"/>
                    <a:pt x="4815" y="720"/>
                    <a:pt x="4870" y="873"/>
                  </a:cubicBezTo>
                  <a:cubicBezTo>
                    <a:pt x="4965" y="1171"/>
                    <a:pt x="5048" y="1468"/>
                    <a:pt x="5132" y="1778"/>
                  </a:cubicBezTo>
                  <a:cubicBezTo>
                    <a:pt x="5215" y="2123"/>
                    <a:pt x="5287" y="2445"/>
                    <a:pt x="5370" y="2790"/>
                  </a:cubicBezTo>
                  <a:cubicBezTo>
                    <a:pt x="5501" y="3373"/>
                    <a:pt x="5644" y="3957"/>
                    <a:pt x="5799" y="4552"/>
                  </a:cubicBezTo>
                  <a:cubicBezTo>
                    <a:pt x="5906" y="4969"/>
                    <a:pt x="6025" y="5398"/>
                    <a:pt x="6144" y="5802"/>
                  </a:cubicBezTo>
                  <a:cubicBezTo>
                    <a:pt x="6263" y="6219"/>
                    <a:pt x="6382" y="6648"/>
                    <a:pt x="6501" y="7076"/>
                  </a:cubicBezTo>
                  <a:cubicBezTo>
                    <a:pt x="6644" y="7624"/>
                    <a:pt x="6763" y="8195"/>
                    <a:pt x="6882" y="8731"/>
                  </a:cubicBezTo>
                  <a:cubicBezTo>
                    <a:pt x="6930" y="8922"/>
                    <a:pt x="6977" y="9100"/>
                    <a:pt x="7013" y="9291"/>
                  </a:cubicBezTo>
                  <a:cubicBezTo>
                    <a:pt x="7037" y="9338"/>
                    <a:pt x="7037" y="9386"/>
                    <a:pt x="7037" y="9446"/>
                  </a:cubicBezTo>
                  <a:lnTo>
                    <a:pt x="7037" y="9458"/>
                  </a:lnTo>
                  <a:cubicBezTo>
                    <a:pt x="6989" y="9493"/>
                    <a:pt x="6953" y="9505"/>
                    <a:pt x="6918" y="9517"/>
                  </a:cubicBezTo>
                  <a:cubicBezTo>
                    <a:pt x="6841" y="9546"/>
                    <a:pt x="6693" y="9598"/>
                    <a:pt x="6615" y="9598"/>
                  </a:cubicBezTo>
                  <a:cubicBezTo>
                    <a:pt x="6596" y="9598"/>
                    <a:pt x="6582" y="9595"/>
                    <a:pt x="6572" y="9589"/>
                  </a:cubicBezTo>
                  <a:cubicBezTo>
                    <a:pt x="6525" y="9565"/>
                    <a:pt x="6465" y="9350"/>
                    <a:pt x="6441" y="9267"/>
                  </a:cubicBezTo>
                  <a:cubicBezTo>
                    <a:pt x="6346" y="8957"/>
                    <a:pt x="6263" y="8636"/>
                    <a:pt x="6180" y="8338"/>
                  </a:cubicBezTo>
                  <a:cubicBezTo>
                    <a:pt x="6120" y="8100"/>
                    <a:pt x="6060" y="7886"/>
                    <a:pt x="5989" y="7648"/>
                  </a:cubicBezTo>
                  <a:cubicBezTo>
                    <a:pt x="5918" y="7386"/>
                    <a:pt x="5846" y="7148"/>
                    <a:pt x="5763" y="6898"/>
                  </a:cubicBezTo>
                  <a:cubicBezTo>
                    <a:pt x="5703" y="6707"/>
                    <a:pt x="5644" y="6517"/>
                    <a:pt x="5608" y="6314"/>
                  </a:cubicBezTo>
                  <a:cubicBezTo>
                    <a:pt x="5549" y="6112"/>
                    <a:pt x="5394" y="6005"/>
                    <a:pt x="5191" y="6005"/>
                  </a:cubicBezTo>
                  <a:lnTo>
                    <a:pt x="4834" y="6005"/>
                  </a:lnTo>
                  <a:cubicBezTo>
                    <a:pt x="4453" y="6005"/>
                    <a:pt x="4084" y="6017"/>
                    <a:pt x="3715" y="6017"/>
                  </a:cubicBezTo>
                  <a:cubicBezTo>
                    <a:pt x="3489" y="6017"/>
                    <a:pt x="3251" y="6005"/>
                    <a:pt x="3012" y="5993"/>
                  </a:cubicBezTo>
                  <a:lnTo>
                    <a:pt x="2905" y="5981"/>
                  </a:lnTo>
                  <a:cubicBezTo>
                    <a:pt x="2830" y="5974"/>
                    <a:pt x="2762" y="5971"/>
                    <a:pt x="2701" y="5971"/>
                  </a:cubicBezTo>
                  <a:cubicBezTo>
                    <a:pt x="2321" y="5971"/>
                    <a:pt x="2209" y="6111"/>
                    <a:pt x="2096" y="6552"/>
                  </a:cubicBezTo>
                  <a:cubicBezTo>
                    <a:pt x="1989" y="6957"/>
                    <a:pt x="1881" y="7374"/>
                    <a:pt x="1798" y="7779"/>
                  </a:cubicBezTo>
                  <a:cubicBezTo>
                    <a:pt x="1703" y="8124"/>
                    <a:pt x="1631" y="8457"/>
                    <a:pt x="1548" y="8803"/>
                  </a:cubicBezTo>
                  <a:cubicBezTo>
                    <a:pt x="1488" y="9041"/>
                    <a:pt x="1488" y="9041"/>
                    <a:pt x="1262" y="9041"/>
                  </a:cubicBezTo>
                  <a:cubicBezTo>
                    <a:pt x="869" y="9029"/>
                    <a:pt x="667" y="8993"/>
                    <a:pt x="631" y="8969"/>
                  </a:cubicBezTo>
                  <a:cubicBezTo>
                    <a:pt x="607" y="8934"/>
                    <a:pt x="679" y="8731"/>
                    <a:pt x="715" y="8600"/>
                  </a:cubicBezTo>
                  <a:cubicBezTo>
                    <a:pt x="726" y="8541"/>
                    <a:pt x="750" y="8481"/>
                    <a:pt x="774" y="8398"/>
                  </a:cubicBezTo>
                  <a:cubicBezTo>
                    <a:pt x="1286" y="6660"/>
                    <a:pt x="1822" y="4814"/>
                    <a:pt x="2393" y="3004"/>
                  </a:cubicBezTo>
                  <a:cubicBezTo>
                    <a:pt x="2524" y="2588"/>
                    <a:pt x="2667" y="2147"/>
                    <a:pt x="2834" y="1754"/>
                  </a:cubicBezTo>
                  <a:cubicBezTo>
                    <a:pt x="2929" y="1516"/>
                    <a:pt x="3012" y="1278"/>
                    <a:pt x="3108" y="1016"/>
                  </a:cubicBezTo>
                  <a:cubicBezTo>
                    <a:pt x="3167" y="837"/>
                    <a:pt x="3263" y="766"/>
                    <a:pt x="3441" y="754"/>
                  </a:cubicBezTo>
                  <a:cubicBezTo>
                    <a:pt x="3774" y="742"/>
                    <a:pt x="4144" y="706"/>
                    <a:pt x="4536" y="659"/>
                  </a:cubicBezTo>
                  <a:cubicBezTo>
                    <a:pt x="4551" y="658"/>
                    <a:pt x="4565" y="657"/>
                    <a:pt x="4579" y="657"/>
                  </a:cubicBezTo>
                  <a:close/>
                  <a:moveTo>
                    <a:pt x="4886" y="0"/>
                  </a:moveTo>
                  <a:cubicBezTo>
                    <a:pt x="4855" y="0"/>
                    <a:pt x="4826" y="2"/>
                    <a:pt x="4798" y="4"/>
                  </a:cubicBezTo>
                  <a:cubicBezTo>
                    <a:pt x="4358" y="52"/>
                    <a:pt x="3870" y="99"/>
                    <a:pt x="3405" y="99"/>
                  </a:cubicBezTo>
                  <a:cubicBezTo>
                    <a:pt x="3072" y="99"/>
                    <a:pt x="2882" y="218"/>
                    <a:pt x="2739" y="504"/>
                  </a:cubicBezTo>
                  <a:cubicBezTo>
                    <a:pt x="2358" y="1254"/>
                    <a:pt x="2108" y="2052"/>
                    <a:pt x="1929" y="2659"/>
                  </a:cubicBezTo>
                  <a:cubicBezTo>
                    <a:pt x="1548" y="3957"/>
                    <a:pt x="1155" y="5243"/>
                    <a:pt x="774" y="6529"/>
                  </a:cubicBezTo>
                  <a:cubicBezTo>
                    <a:pt x="548" y="7243"/>
                    <a:pt x="334" y="7957"/>
                    <a:pt x="131" y="8672"/>
                  </a:cubicBezTo>
                  <a:cubicBezTo>
                    <a:pt x="95" y="8755"/>
                    <a:pt x="84" y="8862"/>
                    <a:pt x="60" y="8969"/>
                  </a:cubicBezTo>
                  <a:lnTo>
                    <a:pt x="12" y="9148"/>
                  </a:lnTo>
                  <a:lnTo>
                    <a:pt x="0" y="9231"/>
                  </a:lnTo>
                  <a:lnTo>
                    <a:pt x="60" y="9291"/>
                  </a:lnTo>
                  <a:cubicBezTo>
                    <a:pt x="72" y="9315"/>
                    <a:pt x="95" y="9338"/>
                    <a:pt x="119" y="9374"/>
                  </a:cubicBezTo>
                  <a:cubicBezTo>
                    <a:pt x="191" y="9458"/>
                    <a:pt x="262" y="9541"/>
                    <a:pt x="393" y="9577"/>
                  </a:cubicBezTo>
                  <a:cubicBezTo>
                    <a:pt x="619" y="9624"/>
                    <a:pt x="857" y="9636"/>
                    <a:pt x="1084" y="9648"/>
                  </a:cubicBezTo>
                  <a:cubicBezTo>
                    <a:pt x="1155" y="9648"/>
                    <a:pt x="1227" y="9672"/>
                    <a:pt x="1310" y="9672"/>
                  </a:cubicBezTo>
                  <a:cubicBezTo>
                    <a:pt x="1408" y="9678"/>
                    <a:pt x="1493" y="9682"/>
                    <a:pt x="1565" y="9682"/>
                  </a:cubicBezTo>
                  <a:cubicBezTo>
                    <a:pt x="1938" y="9682"/>
                    <a:pt x="1998" y="9577"/>
                    <a:pt x="2108" y="9088"/>
                  </a:cubicBezTo>
                  <a:cubicBezTo>
                    <a:pt x="2120" y="9041"/>
                    <a:pt x="2120" y="8993"/>
                    <a:pt x="2143" y="8957"/>
                  </a:cubicBezTo>
                  <a:cubicBezTo>
                    <a:pt x="2155" y="8898"/>
                    <a:pt x="2155" y="8850"/>
                    <a:pt x="2167" y="8803"/>
                  </a:cubicBezTo>
                  <a:cubicBezTo>
                    <a:pt x="2286" y="8374"/>
                    <a:pt x="2393" y="7945"/>
                    <a:pt x="2512" y="7505"/>
                  </a:cubicBezTo>
                  <a:lnTo>
                    <a:pt x="2691" y="6814"/>
                  </a:lnTo>
                  <a:cubicBezTo>
                    <a:pt x="2739" y="6648"/>
                    <a:pt x="2798" y="6636"/>
                    <a:pt x="2870" y="6636"/>
                  </a:cubicBezTo>
                  <a:cubicBezTo>
                    <a:pt x="3096" y="6636"/>
                    <a:pt x="3298" y="6636"/>
                    <a:pt x="3524" y="6648"/>
                  </a:cubicBezTo>
                  <a:cubicBezTo>
                    <a:pt x="3989" y="6648"/>
                    <a:pt x="4429" y="6660"/>
                    <a:pt x="4894" y="6671"/>
                  </a:cubicBezTo>
                  <a:cubicBezTo>
                    <a:pt x="5025" y="6671"/>
                    <a:pt x="5120" y="6755"/>
                    <a:pt x="5144" y="6898"/>
                  </a:cubicBezTo>
                  <a:cubicBezTo>
                    <a:pt x="5215" y="7183"/>
                    <a:pt x="5310" y="7469"/>
                    <a:pt x="5394" y="7767"/>
                  </a:cubicBezTo>
                  <a:cubicBezTo>
                    <a:pt x="5477" y="8029"/>
                    <a:pt x="5560" y="8279"/>
                    <a:pt x="5632" y="8553"/>
                  </a:cubicBezTo>
                  <a:cubicBezTo>
                    <a:pt x="5715" y="8850"/>
                    <a:pt x="5799" y="9148"/>
                    <a:pt x="5870" y="9434"/>
                  </a:cubicBezTo>
                  <a:lnTo>
                    <a:pt x="6013" y="9970"/>
                  </a:lnTo>
                  <a:cubicBezTo>
                    <a:pt x="6037" y="10100"/>
                    <a:pt x="6108" y="10208"/>
                    <a:pt x="6203" y="10243"/>
                  </a:cubicBezTo>
                  <a:cubicBezTo>
                    <a:pt x="6263" y="10279"/>
                    <a:pt x="6322" y="10291"/>
                    <a:pt x="6382" y="10291"/>
                  </a:cubicBezTo>
                  <a:cubicBezTo>
                    <a:pt x="6430" y="10291"/>
                    <a:pt x="6489" y="10279"/>
                    <a:pt x="6549" y="10267"/>
                  </a:cubicBezTo>
                  <a:cubicBezTo>
                    <a:pt x="6692" y="10220"/>
                    <a:pt x="6870" y="10184"/>
                    <a:pt x="7025" y="10160"/>
                  </a:cubicBezTo>
                  <a:cubicBezTo>
                    <a:pt x="7144" y="10124"/>
                    <a:pt x="7263" y="10112"/>
                    <a:pt x="7382" y="10089"/>
                  </a:cubicBezTo>
                  <a:cubicBezTo>
                    <a:pt x="7715" y="9993"/>
                    <a:pt x="7811" y="9862"/>
                    <a:pt x="7739" y="9505"/>
                  </a:cubicBezTo>
                  <a:lnTo>
                    <a:pt x="7632" y="9160"/>
                  </a:lnTo>
                  <a:cubicBezTo>
                    <a:pt x="7537" y="8719"/>
                    <a:pt x="7442" y="8255"/>
                    <a:pt x="7323" y="7803"/>
                  </a:cubicBezTo>
                  <a:cubicBezTo>
                    <a:pt x="7203" y="7314"/>
                    <a:pt x="7061" y="6838"/>
                    <a:pt x="6930" y="6362"/>
                  </a:cubicBezTo>
                  <a:cubicBezTo>
                    <a:pt x="6811" y="5933"/>
                    <a:pt x="6680" y="5469"/>
                    <a:pt x="6572" y="5028"/>
                  </a:cubicBezTo>
                  <a:cubicBezTo>
                    <a:pt x="6382" y="4290"/>
                    <a:pt x="6203" y="3552"/>
                    <a:pt x="6013" y="2802"/>
                  </a:cubicBezTo>
                  <a:cubicBezTo>
                    <a:pt x="5858" y="2195"/>
                    <a:pt x="5691" y="1588"/>
                    <a:pt x="5549" y="980"/>
                  </a:cubicBezTo>
                  <a:cubicBezTo>
                    <a:pt x="5501" y="814"/>
                    <a:pt x="5453" y="659"/>
                    <a:pt x="5394" y="516"/>
                  </a:cubicBezTo>
                  <a:cubicBezTo>
                    <a:pt x="5370" y="445"/>
                    <a:pt x="5358" y="385"/>
                    <a:pt x="5322" y="302"/>
                  </a:cubicBezTo>
                  <a:cubicBezTo>
                    <a:pt x="5233" y="43"/>
                    <a:pt x="5043" y="0"/>
                    <a:pt x="48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595;p49">
              <a:extLst>
                <a:ext uri="{FF2B5EF4-FFF2-40B4-BE49-F238E27FC236}">
                  <a16:creationId xmlns:a16="http://schemas.microsoft.com/office/drawing/2014/main" id="{0748718A-9468-650C-D555-DB8ACBCC9AEC}"/>
                </a:ext>
              </a:extLst>
            </p:cNvPr>
            <p:cNvSpPr/>
            <p:nvPr/>
          </p:nvSpPr>
          <p:spPr>
            <a:xfrm>
              <a:off x="3573050" y="2566825"/>
              <a:ext cx="82175" cy="45250"/>
            </a:xfrm>
            <a:custGeom>
              <a:avLst/>
              <a:gdLst/>
              <a:ahLst/>
              <a:cxnLst/>
              <a:rect l="l" t="t" r="r" b="b"/>
              <a:pathLst>
                <a:path w="3287" h="1810" extrusionOk="0">
                  <a:moveTo>
                    <a:pt x="2382" y="643"/>
                  </a:moveTo>
                  <a:cubicBezTo>
                    <a:pt x="2584" y="643"/>
                    <a:pt x="2620" y="679"/>
                    <a:pt x="2632" y="857"/>
                  </a:cubicBezTo>
                  <a:cubicBezTo>
                    <a:pt x="2632" y="893"/>
                    <a:pt x="2632" y="941"/>
                    <a:pt x="2620" y="964"/>
                  </a:cubicBezTo>
                  <a:cubicBezTo>
                    <a:pt x="2608" y="976"/>
                    <a:pt x="2560" y="1012"/>
                    <a:pt x="2453" y="1024"/>
                  </a:cubicBezTo>
                  <a:cubicBezTo>
                    <a:pt x="1953" y="1084"/>
                    <a:pt x="1370" y="1155"/>
                    <a:pt x="786" y="1191"/>
                  </a:cubicBezTo>
                  <a:cubicBezTo>
                    <a:pt x="703" y="1191"/>
                    <a:pt x="644" y="1095"/>
                    <a:pt x="608" y="1072"/>
                  </a:cubicBezTo>
                  <a:cubicBezTo>
                    <a:pt x="548" y="976"/>
                    <a:pt x="548" y="857"/>
                    <a:pt x="596" y="786"/>
                  </a:cubicBezTo>
                  <a:cubicBezTo>
                    <a:pt x="608" y="774"/>
                    <a:pt x="667" y="726"/>
                    <a:pt x="727" y="726"/>
                  </a:cubicBezTo>
                  <a:cubicBezTo>
                    <a:pt x="953" y="703"/>
                    <a:pt x="1179" y="679"/>
                    <a:pt x="1394" y="667"/>
                  </a:cubicBezTo>
                  <a:lnTo>
                    <a:pt x="1620" y="667"/>
                  </a:lnTo>
                  <a:cubicBezTo>
                    <a:pt x="1691" y="667"/>
                    <a:pt x="1787" y="667"/>
                    <a:pt x="1858" y="655"/>
                  </a:cubicBezTo>
                  <a:cubicBezTo>
                    <a:pt x="2037" y="655"/>
                    <a:pt x="2215" y="643"/>
                    <a:pt x="2382" y="643"/>
                  </a:cubicBezTo>
                  <a:close/>
                  <a:moveTo>
                    <a:pt x="2608" y="0"/>
                  </a:moveTo>
                  <a:cubicBezTo>
                    <a:pt x="2037" y="0"/>
                    <a:pt x="1453" y="24"/>
                    <a:pt x="906" y="48"/>
                  </a:cubicBezTo>
                  <a:lnTo>
                    <a:pt x="417" y="60"/>
                  </a:lnTo>
                  <a:cubicBezTo>
                    <a:pt x="286" y="60"/>
                    <a:pt x="179" y="107"/>
                    <a:pt x="108" y="191"/>
                  </a:cubicBezTo>
                  <a:cubicBezTo>
                    <a:pt x="24" y="286"/>
                    <a:pt x="1" y="381"/>
                    <a:pt x="1" y="512"/>
                  </a:cubicBezTo>
                  <a:cubicBezTo>
                    <a:pt x="1" y="619"/>
                    <a:pt x="13" y="726"/>
                    <a:pt x="13" y="834"/>
                  </a:cubicBezTo>
                  <a:cubicBezTo>
                    <a:pt x="24" y="1000"/>
                    <a:pt x="24" y="1155"/>
                    <a:pt x="48" y="1334"/>
                  </a:cubicBezTo>
                  <a:cubicBezTo>
                    <a:pt x="60" y="1536"/>
                    <a:pt x="72" y="1667"/>
                    <a:pt x="179" y="1738"/>
                  </a:cubicBezTo>
                  <a:cubicBezTo>
                    <a:pt x="239" y="1798"/>
                    <a:pt x="322" y="1810"/>
                    <a:pt x="417" y="1810"/>
                  </a:cubicBezTo>
                  <a:cubicBezTo>
                    <a:pt x="477" y="1810"/>
                    <a:pt x="536" y="1810"/>
                    <a:pt x="596" y="1798"/>
                  </a:cubicBezTo>
                  <a:cubicBezTo>
                    <a:pt x="858" y="1762"/>
                    <a:pt x="1144" y="1738"/>
                    <a:pt x="1417" y="1703"/>
                  </a:cubicBezTo>
                  <a:cubicBezTo>
                    <a:pt x="1489" y="1691"/>
                    <a:pt x="1560" y="1691"/>
                    <a:pt x="1632" y="1679"/>
                  </a:cubicBezTo>
                  <a:lnTo>
                    <a:pt x="1632" y="1738"/>
                  </a:lnTo>
                  <a:lnTo>
                    <a:pt x="1870" y="1703"/>
                  </a:lnTo>
                  <a:cubicBezTo>
                    <a:pt x="2215" y="1667"/>
                    <a:pt x="2560" y="1631"/>
                    <a:pt x="2882" y="1584"/>
                  </a:cubicBezTo>
                  <a:cubicBezTo>
                    <a:pt x="3144" y="1560"/>
                    <a:pt x="3287" y="1393"/>
                    <a:pt x="3275" y="1143"/>
                  </a:cubicBezTo>
                  <a:cubicBezTo>
                    <a:pt x="3263" y="953"/>
                    <a:pt x="3239" y="738"/>
                    <a:pt x="3215" y="536"/>
                  </a:cubicBezTo>
                  <a:cubicBezTo>
                    <a:pt x="3144" y="83"/>
                    <a:pt x="3084" y="0"/>
                    <a:pt x="2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596;p49">
              <a:extLst>
                <a:ext uri="{FF2B5EF4-FFF2-40B4-BE49-F238E27FC236}">
                  <a16:creationId xmlns:a16="http://schemas.microsoft.com/office/drawing/2014/main" id="{440B9E29-95B9-F419-13D6-6FF6D0589E91}"/>
                </a:ext>
              </a:extLst>
            </p:cNvPr>
            <p:cNvSpPr/>
            <p:nvPr/>
          </p:nvSpPr>
          <p:spPr>
            <a:xfrm>
              <a:off x="3444175" y="2482275"/>
              <a:ext cx="70550" cy="109875"/>
            </a:xfrm>
            <a:custGeom>
              <a:avLst/>
              <a:gdLst/>
              <a:ahLst/>
              <a:cxnLst/>
              <a:rect l="l" t="t" r="r" b="b"/>
              <a:pathLst>
                <a:path w="2822" h="4395" extrusionOk="0">
                  <a:moveTo>
                    <a:pt x="1334" y="1775"/>
                  </a:moveTo>
                  <a:cubicBezTo>
                    <a:pt x="1369" y="1894"/>
                    <a:pt x="1405" y="2037"/>
                    <a:pt x="1429" y="2180"/>
                  </a:cubicBezTo>
                  <a:cubicBezTo>
                    <a:pt x="1477" y="2358"/>
                    <a:pt x="1512" y="2513"/>
                    <a:pt x="1596" y="2692"/>
                  </a:cubicBezTo>
                  <a:cubicBezTo>
                    <a:pt x="1715" y="2930"/>
                    <a:pt x="1810" y="3203"/>
                    <a:pt x="1905" y="3465"/>
                  </a:cubicBezTo>
                  <a:cubicBezTo>
                    <a:pt x="1941" y="3549"/>
                    <a:pt x="1965" y="3620"/>
                    <a:pt x="2000" y="3704"/>
                  </a:cubicBezTo>
                  <a:cubicBezTo>
                    <a:pt x="1769" y="3736"/>
                    <a:pt x="1551" y="3757"/>
                    <a:pt x="1339" y="3757"/>
                  </a:cubicBezTo>
                  <a:cubicBezTo>
                    <a:pt x="1160" y="3757"/>
                    <a:pt x="985" y="3742"/>
                    <a:pt x="810" y="3704"/>
                  </a:cubicBezTo>
                  <a:cubicBezTo>
                    <a:pt x="917" y="3073"/>
                    <a:pt x="1108" y="2453"/>
                    <a:pt x="1334" y="1775"/>
                  </a:cubicBezTo>
                  <a:close/>
                  <a:moveTo>
                    <a:pt x="1286" y="1"/>
                  </a:moveTo>
                  <a:lnTo>
                    <a:pt x="1179" y="275"/>
                  </a:lnTo>
                  <a:cubicBezTo>
                    <a:pt x="1167" y="334"/>
                    <a:pt x="1131" y="370"/>
                    <a:pt x="1119" y="417"/>
                  </a:cubicBezTo>
                  <a:cubicBezTo>
                    <a:pt x="1084" y="489"/>
                    <a:pt x="1072" y="548"/>
                    <a:pt x="1048" y="596"/>
                  </a:cubicBezTo>
                  <a:cubicBezTo>
                    <a:pt x="715" y="1656"/>
                    <a:pt x="405" y="2715"/>
                    <a:pt x="84" y="3751"/>
                  </a:cubicBezTo>
                  <a:cubicBezTo>
                    <a:pt x="36" y="3882"/>
                    <a:pt x="0" y="4049"/>
                    <a:pt x="95" y="4168"/>
                  </a:cubicBezTo>
                  <a:cubicBezTo>
                    <a:pt x="203" y="4323"/>
                    <a:pt x="357" y="4346"/>
                    <a:pt x="500" y="4346"/>
                  </a:cubicBezTo>
                  <a:cubicBezTo>
                    <a:pt x="1119" y="4382"/>
                    <a:pt x="1643" y="4394"/>
                    <a:pt x="2120" y="4394"/>
                  </a:cubicBezTo>
                  <a:lnTo>
                    <a:pt x="2227" y="4394"/>
                  </a:lnTo>
                  <a:cubicBezTo>
                    <a:pt x="2417" y="4394"/>
                    <a:pt x="2608" y="4382"/>
                    <a:pt x="2715" y="4227"/>
                  </a:cubicBezTo>
                  <a:cubicBezTo>
                    <a:pt x="2822" y="4096"/>
                    <a:pt x="2774" y="3906"/>
                    <a:pt x="2727" y="3727"/>
                  </a:cubicBezTo>
                  <a:cubicBezTo>
                    <a:pt x="2441" y="2775"/>
                    <a:pt x="2143" y="1799"/>
                    <a:pt x="1810" y="775"/>
                  </a:cubicBezTo>
                  <a:cubicBezTo>
                    <a:pt x="1762" y="644"/>
                    <a:pt x="1667" y="536"/>
                    <a:pt x="1584" y="417"/>
                  </a:cubicBezTo>
                  <a:lnTo>
                    <a:pt x="1453" y="239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1701;p49">
            <a:extLst>
              <a:ext uri="{FF2B5EF4-FFF2-40B4-BE49-F238E27FC236}">
                <a16:creationId xmlns:a16="http://schemas.microsoft.com/office/drawing/2014/main" id="{03873627-23D4-291D-5357-FC03078B141A}"/>
              </a:ext>
            </a:extLst>
          </p:cNvPr>
          <p:cNvGrpSpPr/>
          <p:nvPr/>
        </p:nvGrpSpPr>
        <p:grpSpPr>
          <a:xfrm>
            <a:off x="757897" y="4726295"/>
            <a:ext cx="428607" cy="413533"/>
            <a:chOff x="5845950" y="2548050"/>
            <a:chExt cx="355425" cy="342925"/>
          </a:xfrm>
        </p:grpSpPr>
        <p:sp>
          <p:nvSpPr>
            <p:cNvPr id="41" name="Google Shape;1702;p49">
              <a:extLst>
                <a:ext uri="{FF2B5EF4-FFF2-40B4-BE49-F238E27FC236}">
                  <a16:creationId xmlns:a16="http://schemas.microsoft.com/office/drawing/2014/main" id="{8B0398AA-088F-8934-0BC3-12C30AF66024}"/>
                </a:ext>
              </a:extLst>
            </p:cNvPr>
            <p:cNvSpPr/>
            <p:nvPr/>
          </p:nvSpPr>
          <p:spPr>
            <a:xfrm>
              <a:off x="5859350" y="2598075"/>
              <a:ext cx="267025" cy="278625"/>
            </a:xfrm>
            <a:custGeom>
              <a:avLst/>
              <a:gdLst/>
              <a:ahLst/>
              <a:cxnLst/>
              <a:rect l="l" t="t" r="r" b="b"/>
              <a:pathLst>
                <a:path w="10681" h="11145" extrusionOk="0">
                  <a:moveTo>
                    <a:pt x="6168" y="5322"/>
                  </a:moveTo>
                  <a:cubicBezTo>
                    <a:pt x="5644" y="4584"/>
                    <a:pt x="5156" y="3870"/>
                    <a:pt x="4620" y="3120"/>
                  </a:cubicBezTo>
                  <a:cubicBezTo>
                    <a:pt x="4144" y="3382"/>
                    <a:pt x="3727" y="3584"/>
                    <a:pt x="3322" y="3834"/>
                  </a:cubicBezTo>
                  <a:cubicBezTo>
                    <a:pt x="3227" y="3894"/>
                    <a:pt x="3227" y="4096"/>
                    <a:pt x="3215" y="4239"/>
                  </a:cubicBezTo>
                  <a:cubicBezTo>
                    <a:pt x="3215" y="4298"/>
                    <a:pt x="3275" y="4370"/>
                    <a:pt x="3322" y="4429"/>
                  </a:cubicBezTo>
                  <a:cubicBezTo>
                    <a:pt x="4096" y="5668"/>
                    <a:pt x="4858" y="6906"/>
                    <a:pt x="5644" y="8120"/>
                  </a:cubicBezTo>
                  <a:cubicBezTo>
                    <a:pt x="5763" y="8311"/>
                    <a:pt x="6001" y="8418"/>
                    <a:pt x="6239" y="8597"/>
                  </a:cubicBezTo>
                  <a:cubicBezTo>
                    <a:pt x="6954" y="7727"/>
                    <a:pt x="7609" y="6918"/>
                    <a:pt x="8263" y="6096"/>
                  </a:cubicBezTo>
                  <a:cubicBezTo>
                    <a:pt x="8918" y="5287"/>
                    <a:pt x="9549" y="4453"/>
                    <a:pt x="10288" y="3524"/>
                  </a:cubicBezTo>
                  <a:cubicBezTo>
                    <a:pt x="10383" y="3763"/>
                    <a:pt x="10478" y="3894"/>
                    <a:pt x="10490" y="4048"/>
                  </a:cubicBezTo>
                  <a:cubicBezTo>
                    <a:pt x="10680" y="5810"/>
                    <a:pt x="10478" y="7549"/>
                    <a:pt x="9514" y="9073"/>
                  </a:cubicBezTo>
                  <a:cubicBezTo>
                    <a:pt x="8740" y="10299"/>
                    <a:pt x="7513" y="10871"/>
                    <a:pt x="6097" y="11037"/>
                  </a:cubicBezTo>
                  <a:cubicBezTo>
                    <a:pt x="5180" y="11144"/>
                    <a:pt x="4251" y="11133"/>
                    <a:pt x="3382" y="10775"/>
                  </a:cubicBezTo>
                  <a:cubicBezTo>
                    <a:pt x="1429" y="9966"/>
                    <a:pt x="358" y="8501"/>
                    <a:pt x="167" y="6394"/>
                  </a:cubicBezTo>
                  <a:cubicBezTo>
                    <a:pt x="1" y="4584"/>
                    <a:pt x="643" y="2989"/>
                    <a:pt x="1798" y="1631"/>
                  </a:cubicBezTo>
                  <a:cubicBezTo>
                    <a:pt x="2858" y="417"/>
                    <a:pt x="4299" y="0"/>
                    <a:pt x="5894" y="191"/>
                  </a:cubicBezTo>
                  <a:cubicBezTo>
                    <a:pt x="6501" y="262"/>
                    <a:pt x="7097" y="357"/>
                    <a:pt x="7716" y="476"/>
                  </a:cubicBezTo>
                  <a:cubicBezTo>
                    <a:pt x="8192" y="560"/>
                    <a:pt x="8621" y="774"/>
                    <a:pt x="8930" y="1179"/>
                  </a:cubicBezTo>
                  <a:cubicBezTo>
                    <a:pt x="9061" y="1334"/>
                    <a:pt x="9121" y="1489"/>
                    <a:pt x="8978" y="1679"/>
                  </a:cubicBezTo>
                  <a:cubicBezTo>
                    <a:pt x="8097" y="2846"/>
                    <a:pt x="7240" y="4013"/>
                    <a:pt x="6370" y="5179"/>
                  </a:cubicBezTo>
                  <a:cubicBezTo>
                    <a:pt x="6358" y="5191"/>
                    <a:pt x="6311" y="5227"/>
                    <a:pt x="6168" y="53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03;p49">
              <a:extLst>
                <a:ext uri="{FF2B5EF4-FFF2-40B4-BE49-F238E27FC236}">
                  <a16:creationId xmlns:a16="http://schemas.microsoft.com/office/drawing/2014/main" id="{661A7EE9-61AC-3568-CD46-E6902B7A9299}"/>
                </a:ext>
              </a:extLst>
            </p:cNvPr>
            <p:cNvSpPr/>
            <p:nvPr/>
          </p:nvSpPr>
          <p:spPr>
            <a:xfrm>
              <a:off x="5950125" y="2566525"/>
              <a:ext cx="231025" cy="228325"/>
            </a:xfrm>
            <a:custGeom>
              <a:avLst/>
              <a:gdLst/>
              <a:ahLst/>
              <a:cxnLst/>
              <a:rect l="l" t="t" r="r" b="b"/>
              <a:pathLst>
                <a:path w="9241" h="9133" extrusionOk="0">
                  <a:moveTo>
                    <a:pt x="8264" y="0"/>
                  </a:moveTo>
                  <a:cubicBezTo>
                    <a:pt x="8621" y="238"/>
                    <a:pt x="8931" y="441"/>
                    <a:pt x="9240" y="631"/>
                  </a:cubicBezTo>
                  <a:cubicBezTo>
                    <a:pt x="9085" y="1203"/>
                    <a:pt x="3275" y="8549"/>
                    <a:pt x="2549" y="9132"/>
                  </a:cubicBezTo>
                  <a:cubicBezTo>
                    <a:pt x="2418" y="9013"/>
                    <a:pt x="2251" y="8906"/>
                    <a:pt x="2144" y="8763"/>
                  </a:cubicBezTo>
                  <a:cubicBezTo>
                    <a:pt x="1430" y="7680"/>
                    <a:pt x="739" y="6572"/>
                    <a:pt x="1" y="5418"/>
                  </a:cubicBezTo>
                  <a:cubicBezTo>
                    <a:pt x="334" y="5239"/>
                    <a:pt x="561" y="5120"/>
                    <a:pt x="811" y="4977"/>
                  </a:cubicBezTo>
                  <a:cubicBezTo>
                    <a:pt x="1251" y="5239"/>
                    <a:pt x="1406" y="5715"/>
                    <a:pt x="1668" y="6072"/>
                  </a:cubicBezTo>
                  <a:cubicBezTo>
                    <a:pt x="1846" y="6310"/>
                    <a:pt x="2001" y="6584"/>
                    <a:pt x="2180" y="6822"/>
                  </a:cubicBezTo>
                  <a:cubicBezTo>
                    <a:pt x="2382" y="7108"/>
                    <a:pt x="2668" y="7108"/>
                    <a:pt x="2894" y="6846"/>
                  </a:cubicBezTo>
                  <a:cubicBezTo>
                    <a:pt x="3108" y="6560"/>
                    <a:pt x="3323" y="6251"/>
                    <a:pt x="3525" y="5965"/>
                  </a:cubicBezTo>
                  <a:cubicBezTo>
                    <a:pt x="4359" y="4846"/>
                    <a:pt x="5192" y="3715"/>
                    <a:pt x="6049" y="2620"/>
                  </a:cubicBezTo>
                  <a:cubicBezTo>
                    <a:pt x="6609" y="1869"/>
                    <a:pt x="7216" y="1155"/>
                    <a:pt x="7811" y="441"/>
                  </a:cubicBezTo>
                  <a:cubicBezTo>
                    <a:pt x="7931" y="310"/>
                    <a:pt x="8073" y="179"/>
                    <a:pt x="8264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04;p49">
              <a:extLst>
                <a:ext uri="{FF2B5EF4-FFF2-40B4-BE49-F238E27FC236}">
                  <a16:creationId xmlns:a16="http://schemas.microsoft.com/office/drawing/2014/main" id="{C1EAB8C8-3554-1211-4A33-670DC755B5EB}"/>
                </a:ext>
              </a:extLst>
            </p:cNvPr>
            <p:cNvSpPr/>
            <p:nvPr/>
          </p:nvSpPr>
          <p:spPr>
            <a:xfrm>
              <a:off x="5845950" y="2548050"/>
              <a:ext cx="355425" cy="342925"/>
            </a:xfrm>
            <a:custGeom>
              <a:avLst/>
              <a:gdLst/>
              <a:ahLst/>
              <a:cxnLst/>
              <a:rect l="l" t="t" r="r" b="b"/>
              <a:pathLst>
                <a:path w="14217" h="13717" extrusionOk="0">
                  <a:moveTo>
                    <a:pt x="13991" y="977"/>
                  </a:moveTo>
                  <a:cubicBezTo>
                    <a:pt x="13574" y="656"/>
                    <a:pt x="13193" y="382"/>
                    <a:pt x="12800" y="108"/>
                  </a:cubicBezTo>
                  <a:cubicBezTo>
                    <a:pt x="12717" y="37"/>
                    <a:pt x="12609" y="1"/>
                    <a:pt x="12514" y="1"/>
                  </a:cubicBezTo>
                  <a:cubicBezTo>
                    <a:pt x="12336" y="1"/>
                    <a:pt x="12205" y="144"/>
                    <a:pt x="12121" y="239"/>
                  </a:cubicBezTo>
                  <a:cubicBezTo>
                    <a:pt x="11550" y="942"/>
                    <a:pt x="10966" y="1644"/>
                    <a:pt x="10466" y="2239"/>
                  </a:cubicBezTo>
                  <a:cubicBezTo>
                    <a:pt x="10347" y="2382"/>
                    <a:pt x="10216" y="2525"/>
                    <a:pt x="10073" y="2680"/>
                  </a:cubicBezTo>
                  <a:cubicBezTo>
                    <a:pt x="10050" y="2728"/>
                    <a:pt x="10002" y="2763"/>
                    <a:pt x="9978" y="2799"/>
                  </a:cubicBezTo>
                  <a:lnTo>
                    <a:pt x="9883" y="2716"/>
                  </a:lnTo>
                  <a:cubicBezTo>
                    <a:pt x="9752" y="2597"/>
                    <a:pt x="9645" y="2489"/>
                    <a:pt x="9514" y="2418"/>
                  </a:cubicBezTo>
                  <a:lnTo>
                    <a:pt x="9466" y="2382"/>
                  </a:lnTo>
                  <a:cubicBezTo>
                    <a:pt x="9169" y="2227"/>
                    <a:pt x="8871" y="2061"/>
                    <a:pt x="8549" y="1989"/>
                  </a:cubicBezTo>
                  <a:cubicBezTo>
                    <a:pt x="8252" y="1906"/>
                    <a:pt x="7954" y="1882"/>
                    <a:pt x="7656" y="1835"/>
                  </a:cubicBezTo>
                  <a:cubicBezTo>
                    <a:pt x="7395" y="1811"/>
                    <a:pt x="7145" y="1775"/>
                    <a:pt x="6894" y="1715"/>
                  </a:cubicBezTo>
                  <a:cubicBezTo>
                    <a:pt x="6597" y="1656"/>
                    <a:pt x="6287" y="1632"/>
                    <a:pt x="5966" y="1632"/>
                  </a:cubicBezTo>
                  <a:cubicBezTo>
                    <a:pt x="5216" y="1632"/>
                    <a:pt x="4442" y="1811"/>
                    <a:pt x="3501" y="2204"/>
                  </a:cubicBezTo>
                  <a:cubicBezTo>
                    <a:pt x="2811" y="2489"/>
                    <a:pt x="2263" y="2894"/>
                    <a:pt x="1858" y="3370"/>
                  </a:cubicBezTo>
                  <a:cubicBezTo>
                    <a:pt x="1049" y="4371"/>
                    <a:pt x="489" y="5585"/>
                    <a:pt x="227" y="7014"/>
                  </a:cubicBezTo>
                  <a:cubicBezTo>
                    <a:pt x="1" y="8252"/>
                    <a:pt x="179" y="9466"/>
                    <a:pt x="727" y="10574"/>
                  </a:cubicBezTo>
                  <a:cubicBezTo>
                    <a:pt x="1489" y="12086"/>
                    <a:pt x="2739" y="13086"/>
                    <a:pt x="4418" y="13526"/>
                  </a:cubicBezTo>
                  <a:cubicBezTo>
                    <a:pt x="4859" y="13646"/>
                    <a:pt x="5299" y="13717"/>
                    <a:pt x="5763" y="13717"/>
                  </a:cubicBezTo>
                  <a:cubicBezTo>
                    <a:pt x="6406" y="13717"/>
                    <a:pt x="7085" y="13598"/>
                    <a:pt x="7799" y="13372"/>
                  </a:cubicBezTo>
                  <a:cubicBezTo>
                    <a:pt x="8276" y="13217"/>
                    <a:pt x="8704" y="13026"/>
                    <a:pt x="9085" y="12788"/>
                  </a:cubicBezTo>
                  <a:cubicBezTo>
                    <a:pt x="10252" y="12050"/>
                    <a:pt x="11002" y="10895"/>
                    <a:pt x="11407" y="9157"/>
                  </a:cubicBezTo>
                  <a:cubicBezTo>
                    <a:pt x="11705" y="7835"/>
                    <a:pt x="11717" y="6573"/>
                    <a:pt x="11431" y="5395"/>
                  </a:cubicBezTo>
                  <a:cubicBezTo>
                    <a:pt x="11371" y="5121"/>
                    <a:pt x="11419" y="4930"/>
                    <a:pt x="11586" y="4728"/>
                  </a:cubicBezTo>
                  <a:cubicBezTo>
                    <a:pt x="11895" y="4347"/>
                    <a:pt x="12193" y="3966"/>
                    <a:pt x="12479" y="3609"/>
                  </a:cubicBezTo>
                  <a:cubicBezTo>
                    <a:pt x="12609" y="3442"/>
                    <a:pt x="12729" y="3275"/>
                    <a:pt x="12860" y="3120"/>
                  </a:cubicBezTo>
                  <a:cubicBezTo>
                    <a:pt x="12967" y="2978"/>
                    <a:pt x="13086" y="2835"/>
                    <a:pt x="13193" y="2704"/>
                  </a:cubicBezTo>
                  <a:cubicBezTo>
                    <a:pt x="13431" y="2418"/>
                    <a:pt x="13669" y="2120"/>
                    <a:pt x="13883" y="1811"/>
                  </a:cubicBezTo>
                  <a:cubicBezTo>
                    <a:pt x="13979" y="1704"/>
                    <a:pt x="14026" y="1573"/>
                    <a:pt x="14086" y="1454"/>
                  </a:cubicBezTo>
                  <a:cubicBezTo>
                    <a:pt x="14110" y="1394"/>
                    <a:pt x="14122" y="1334"/>
                    <a:pt x="14157" y="1275"/>
                  </a:cubicBezTo>
                  <a:lnTo>
                    <a:pt x="14217" y="1156"/>
                  </a:lnTo>
                  <a:close/>
                  <a:moveTo>
                    <a:pt x="9419" y="3561"/>
                  </a:moveTo>
                  <a:cubicBezTo>
                    <a:pt x="8883" y="4275"/>
                    <a:pt x="8347" y="4990"/>
                    <a:pt x="7811" y="5716"/>
                  </a:cubicBezTo>
                  <a:cubicBezTo>
                    <a:pt x="7490" y="6168"/>
                    <a:pt x="7145" y="6633"/>
                    <a:pt x="6823" y="7073"/>
                  </a:cubicBezTo>
                  <a:cubicBezTo>
                    <a:pt x="6823" y="7073"/>
                    <a:pt x="6787" y="7109"/>
                    <a:pt x="6764" y="7121"/>
                  </a:cubicBezTo>
                  <a:lnTo>
                    <a:pt x="6764" y="7121"/>
                  </a:lnTo>
                  <a:lnTo>
                    <a:pt x="5228" y="4930"/>
                  </a:lnTo>
                  <a:lnTo>
                    <a:pt x="5109" y="4990"/>
                  </a:lnTo>
                  <a:cubicBezTo>
                    <a:pt x="4989" y="5049"/>
                    <a:pt x="4870" y="5121"/>
                    <a:pt x="4751" y="5180"/>
                  </a:cubicBezTo>
                  <a:cubicBezTo>
                    <a:pt x="4418" y="5359"/>
                    <a:pt x="4108" y="5525"/>
                    <a:pt x="3811" y="5704"/>
                  </a:cubicBezTo>
                  <a:cubicBezTo>
                    <a:pt x="3680" y="5799"/>
                    <a:pt x="3644" y="6002"/>
                    <a:pt x="3632" y="6168"/>
                  </a:cubicBezTo>
                  <a:lnTo>
                    <a:pt x="3632" y="6216"/>
                  </a:lnTo>
                  <a:cubicBezTo>
                    <a:pt x="3620" y="6311"/>
                    <a:pt x="3680" y="6395"/>
                    <a:pt x="3739" y="6466"/>
                  </a:cubicBezTo>
                  <a:cubicBezTo>
                    <a:pt x="3751" y="6478"/>
                    <a:pt x="3751" y="6490"/>
                    <a:pt x="3763" y="6514"/>
                  </a:cubicBezTo>
                  <a:lnTo>
                    <a:pt x="4299" y="7359"/>
                  </a:lnTo>
                  <a:cubicBezTo>
                    <a:pt x="4882" y="8300"/>
                    <a:pt x="5490" y="9264"/>
                    <a:pt x="6097" y="10205"/>
                  </a:cubicBezTo>
                  <a:cubicBezTo>
                    <a:pt x="6204" y="10347"/>
                    <a:pt x="6359" y="10455"/>
                    <a:pt x="6502" y="10562"/>
                  </a:cubicBezTo>
                  <a:cubicBezTo>
                    <a:pt x="6585" y="10598"/>
                    <a:pt x="6656" y="10657"/>
                    <a:pt x="6728" y="10717"/>
                  </a:cubicBezTo>
                  <a:lnTo>
                    <a:pt x="6847" y="10812"/>
                  </a:lnTo>
                  <a:cubicBezTo>
                    <a:pt x="6847" y="10812"/>
                    <a:pt x="7383" y="10157"/>
                    <a:pt x="7585" y="9883"/>
                  </a:cubicBezTo>
                  <a:cubicBezTo>
                    <a:pt x="8073" y="9312"/>
                    <a:pt x="8514" y="8752"/>
                    <a:pt x="8966" y="8192"/>
                  </a:cubicBezTo>
                  <a:cubicBezTo>
                    <a:pt x="9419" y="7621"/>
                    <a:pt x="9871" y="7049"/>
                    <a:pt x="10335" y="6430"/>
                  </a:cubicBezTo>
                  <a:lnTo>
                    <a:pt x="10824" y="5811"/>
                  </a:lnTo>
                  <a:cubicBezTo>
                    <a:pt x="10859" y="5918"/>
                    <a:pt x="10907" y="5990"/>
                    <a:pt x="10907" y="6061"/>
                  </a:cubicBezTo>
                  <a:cubicBezTo>
                    <a:pt x="11133" y="8014"/>
                    <a:pt x="10824" y="9621"/>
                    <a:pt x="9942" y="10990"/>
                  </a:cubicBezTo>
                  <a:cubicBezTo>
                    <a:pt x="9240" y="12074"/>
                    <a:pt x="8121" y="12717"/>
                    <a:pt x="6633" y="12884"/>
                  </a:cubicBezTo>
                  <a:cubicBezTo>
                    <a:pt x="6299" y="12907"/>
                    <a:pt x="6002" y="12943"/>
                    <a:pt x="5728" y="12943"/>
                  </a:cubicBezTo>
                  <a:cubicBezTo>
                    <a:pt x="5073" y="12943"/>
                    <a:pt x="4513" y="12836"/>
                    <a:pt x="4001" y="12622"/>
                  </a:cubicBezTo>
                  <a:cubicBezTo>
                    <a:pt x="2120" y="11848"/>
                    <a:pt x="1072" y="10419"/>
                    <a:pt x="882" y="8371"/>
                  </a:cubicBezTo>
                  <a:cubicBezTo>
                    <a:pt x="727" y="6692"/>
                    <a:pt x="1263" y="5121"/>
                    <a:pt x="2489" y="3728"/>
                  </a:cubicBezTo>
                  <a:cubicBezTo>
                    <a:pt x="3311" y="2775"/>
                    <a:pt x="4406" y="2299"/>
                    <a:pt x="5728" y="2299"/>
                  </a:cubicBezTo>
                  <a:cubicBezTo>
                    <a:pt x="5966" y="2299"/>
                    <a:pt x="6204" y="2311"/>
                    <a:pt x="6466" y="2347"/>
                  </a:cubicBezTo>
                  <a:cubicBezTo>
                    <a:pt x="7037" y="2418"/>
                    <a:pt x="7656" y="2501"/>
                    <a:pt x="8264" y="2620"/>
                  </a:cubicBezTo>
                  <a:cubicBezTo>
                    <a:pt x="8752" y="2716"/>
                    <a:pt x="9121" y="2918"/>
                    <a:pt x="9395" y="3263"/>
                  </a:cubicBezTo>
                  <a:cubicBezTo>
                    <a:pt x="9502" y="3394"/>
                    <a:pt x="9502" y="3454"/>
                    <a:pt x="9419" y="3561"/>
                  </a:cubicBezTo>
                  <a:close/>
                  <a:moveTo>
                    <a:pt x="6704" y="9693"/>
                  </a:moveTo>
                  <a:cubicBezTo>
                    <a:pt x="6680" y="9681"/>
                    <a:pt x="6668" y="9681"/>
                    <a:pt x="6668" y="9657"/>
                  </a:cubicBezTo>
                  <a:cubicBezTo>
                    <a:pt x="6585" y="9585"/>
                    <a:pt x="6490" y="9514"/>
                    <a:pt x="6430" y="9443"/>
                  </a:cubicBezTo>
                  <a:cubicBezTo>
                    <a:pt x="5894" y="8609"/>
                    <a:pt x="5359" y="7788"/>
                    <a:pt x="4811" y="6907"/>
                  </a:cubicBezTo>
                  <a:lnTo>
                    <a:pt x="4382" y="6228"/>
                  </a:lnTo>
                  <a:lnTo>
                    <a:pt x="4978" y="5906"/>
                  </a:lnTo>
                  <a:cubicBezTo>
                    <a:pt x="5204" y="6073"/>
                    <a:pt x="5347" y="6299"/>
                    <a:pt x="5490" y="6549"/>
                  </a:cubicBezTo>
                  <a:cubicBezTo>
                    <a:pt x="5573" y="6668"/>
                    <a:pt x="5644" y="6799"/>
                    <a:pt x="5728" y="6907"/>
                  </a:cubicBezTo>
                  <a:cubicBezTo>
                    <a:pt x="5823" y="7026"/>
                    <a:pt x="5894" y="7145"/>
                    <a:pt x="5990" y="7276"/>
                  </a:cubicBezTo>
                  <a:cubicBezTo>
                    <a:pt x="6061" y="7419"/>
                    <a:pt x="6144" y="7550"/>
                    <a:pt x="6240" y="7669"/>
                  </a:cubicBezTo>
                  <a:cubicBezTo>
                    <a:pt x="6371" y="7847"/>
                    <a:pt x="6537" y="7931"/>
                    <a:pt x="6716" y="7931"/>
                  </a:cubicBezTo>
                  <a:cubicBezTo>
                    <a:pt x="6835" y="7931"/>
                    <a:pt x="7014" y="7895"/>
                    <a:pt x="7192" y="7680"/>
                  </a:cubicBezTo>
                  <a:cubicBezTo>
                    <a:pt x="7335" y="7502"/>
                    <a:pt x="7478" y="7311"/>
                    <a:pt x="7597" y="7133"/>
                  </a:cubicBezTo>
                  <a:cubicBezTo>
                    <a:pt x="7668" y="7014"/>
                    <a:pt x="7752" y="6907"/>
                    <a:pt x="7835" y="6788"/>
                  </a:cubicBezTo>
                  <a:cubicBezTo>
                    <a:pt x="8049" y="6490"/>
                    <a:pt x="8264" y="6204"/>
                    <a:pt x="8490" y="5906"/>
                  </a:cubicBezTo>
                  <a:cubicBezTo>
                    <a:pt x="9097" y="5097"/>
                    <a:pt x="9716" y="4263"/>
                    <a:pt x="10347" y="3442"/>
                  </a:cubicBezTo>
                  <a:cubicBezTo>
                    <a:pt x="10776" y="2870"/>
                    <a:pt x="11240" y="2323"/>
                    <a:pt x="11681" y="1787"/>
                  </a:cubicBezTo>
                  <a:cubicBezTo>
                    <a:pt x="11836" y="1608"/>
                    <a:pt x="11967" y="1442"/>
                    <a:pt x="12121" y="1263"/>
                  </a:cubicBezTo>
                  <a:cubicBezTo>
                    <a:pt x="12193" y="1180"/>
                    <a:pt x="12276" y="1084"/>
                    <a:pt x="12383" y="989"/>
                  </a:cubicBezTo>
                  <a:lnTo>
                    <a:pt x="12455" y="906"/>
                  </a:lnTo>
                  <a:lnTo>
                    <a:pt x="13229" y="1418"/>
                  </a:lnTo>
                  <a:cubicBezTo>
                    <a:pt x="12669" y="2418"/>
                    <a:pt x="7668" y="8752"/>
                    <a:pt x="6704" y="96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176;p72">
            <a:extLst>
              <a:ext uri="{FF2B5EF4-FFF2-40B4-BE49-F238E27FC236}">
                <a16:creationId xmlns:a16="http://schemas.microsoft.com/office/drawing/2014/main" id="{E1C35B7B-E0A7-5BE1-6043-109788BFD668}"/>
              </a:ext>
            </a:extLst>
          </p:cNvPr>
          <p:cNvSpPr txBox="1">
            <a:spLocks/>
          </p:cNvSpPr>
          <p:nvPr/>
        </p:nvSpPr>
        <p:spPr>
          <a:xfrm>
            <a:off x="1188421" y="481047"/>
            <a:ext cx="6397862" cy="7097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vi-VN" sz="40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HƯỚNG DẪN VỀ NHÀ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FF0BFBC-4734-21E9-606E-2C57B447D4C0}"/>
              </a:ext>
            </a:extLst>
          </p:cNvPr>
          <p:cNvSpPr txBox="1"/>
          <p:nvPr/>
        </p:nvSpPr>
        <p:spPr>
          <a:xfrm>
            <a:off x="885607" y="3105779"/>
            <a:ext cx="1940228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dirty="0">
                <a:solidFill>
                  <a:schemeClr val="tx2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Ghi nhớ kiến thức trong bài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E43DA19-EABF-E1D1-21CD-0C451B59D5DF}"/>
              </a:ext>
            </a:extLst>
          </p:cNvPr>
          <p:cNvSpPr txBox="1"/>
          <p:nvPr/>
        </p:nvSpPr>
        <p:spPr>
          <a:xfrm>
            <a:off x="3397960" y="3105779"/>
            <a:ext cx="2170886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dirty="0">
                <a:solidFill>
                  <a:schemeClr val="tx2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Hoàn thành các bài tập trong SBT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3E2D04F-29A6-0AD7-F5B6-2F417C50C05E}"/>
              </a:ext>
            </a:extLst>
          </p:cNvPr>
          <p:cNvSpPr txBox="1"/>
          <p:nvPr/>
        </p:nvSpPr>
        <p:spPr>
          <a:xfrm>
            <a:off x="5847736" y="3105779"/>
            <a:ext cx="2389444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dirty="0">
                <a:solidFill>
                  <a:schemeClr val="tx2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Chuẩn bị bài mới </a:t>
            </a:r>
            <a:r>
              <a:rPr lang="pt-BR" sz="2000" b="1" i="1" dirty="0">
                <a:solidFill>
                  <a:schemeClr val="tx2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Bài 1: Hàm số và đồ thị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+mj-lt"/>
            </a:endParaRPr>
          </a:p>
        </p:txBody>
      </p:sp>
      <p:grpSp>
        <p:nvGrpSpPr>
          <p:cNvPr id="7" name="Google Shape;1738;p49">
            <a:extLst>
              <a:ext uri="{FF2B5EF4-FFF2-40B4-BE49-F238E27FC236}">
                <a16:creationId xmlns:a16="http://schemas.microsoft.com/office/drawing/2014/main" id="{71D52A97-FEAD-FBA0-84B2-D9CA80B77112}"/>
              </a:ext>
            </a:extLst>
          </p:cNvPr>
          <p:cNvGrpSpPr/>
          <p:nvPr/>
        </p:nvGrpSpPr>
        <p:grpSpPr>
          <a:xfrm>
            <a:off x="1295577" y="1823035"/>
            <a:ext cx="1130963" cy="1246291"/>
            <a:chOff x="5685225" y="1586850"/>
            <a:chExt cx="598600" cy="724900"/>
          </a:xfrm>
        </p:grpSpPr>
        <p:sp>
          <p:nvSpPr>
            <p:cNvPr id="8" name="Google Shape;1739;p49">
              <a:extLst>
                <a:ext uri="{FF2B5EF4-FFF2-40B4-BE49-F238E27FC236}">
                  <a16:creationId xmlns:a16="http://schemas.microsoft.com/office/drawing/2014/main" id="{E90C914E-F4C6-2142-E528-CF7BB9AE7831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740;p49">
              <a:extLst>
                <a:ext uri="{FF2B5EF4-FFF2-40B4-BE49-F238E27FC236}">
                  <a16:creationId xmlns:a16="http://schemas.microsoft.com/office/drawing/2014/main" id="{31FC028F-CDC2-033E-4CBA-A1DA10748F1E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741;p49">
              <a:extLst>
                <a:ext uri="{FF2B5EF4-FFF2-40B4-BE49-F238E27FC236}">
                  <a16:creationId xmlns:a16="http://schemas.microsoft.com/office/drawing/2014/main" id="{0DA0A767-D170-9634-C5DB-C6FA402D3D42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42;p49">
              <a:extLst>
                <a:ext uri="{FF2B5EF4-FFF2-40B4-BE49-F238E27FC236}">
                  <a16:creationId xmlns:a16="http://schemas.microsoft.com/office/drawing/2014/main" id="{493792AF-84E2-2177-EFF3-565FF07EC68D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43;p49">
              <a:extLst>
                <a:ext uri="{FF2B5EF4-FFF2-40B4-BE49-F238E27FC236}">
                  <a16:creationId xmlns:a16="http://schemas.microsoft.com/office/drawing/2014/main" id="{0DF2D2E4-0E95-DE5E-9682-8C9A46B88F6F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744;p49">
              <a:extLst>
                <a:ext uri="{FF2B5EF4-FFF2-40B4-BE49-F238E27FC236}">
                  <a16:creationId xmlns:a16="http://schemas.microsoft.com/office/drawing/2014/main" id="{FAFA541C-6EF8-64D6-EF98-8DC36A1CB663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745;p49">
              <a:extLst>
                <a:ext uri="{FF2B5EF4-FFF2-40B4-BE49-F238E27FC236}">
                  <a16:creationId xmlns:a16="http://schemas.microsoft.com/office/drawing/2014/main" id="{7FC17C74-E8DF-F1DD-A2A8-FA079BBBD87A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746;p49">
              <a:extLst>
                <a:ext uri="{FF2B5EF4-FFF2-40B4-BE49-F238E27FC236}">
                  <a16:creationId xmlns:a16="http://schemas.microsoft.com/office/drawing/2014/main" id="{2A1C0213-C230-F33B-3482-423F7A9335D9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47;p49">
              <a:extLst>
                <a:ext uri="{FF2B5EF4-FFF2-40B4-BE49-F238E27FC236}">
                  <a16:creationId xmlns:a16="http://schemas.microsoft.com/office/drawing/2014/main" id="{AB0CFDCE-EDF0-02E6-977E-ED801B585A29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48;p49">
              <a:extLst>
                <a:ext uri="{FF2B5EF4-FFF2-40B4-BE49-F238E27FC236}">
                  <a16:creationId xmlns:a16="http://schemas.microsoft.com/office/drawing/2014/main" id="{F153012F-152D-D9A8-AB9A-A7A4B19C97A7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49;p49">
              <a:extLst>
                <a:ext uri="{FF2B5EF4-FFF2-40B4-BE49-F238E27FC236}">
                  <a16:creationId xmlns:a16="http://schemas.microsoft.com/office/drawing/2014/main" id="{F7C8533F-1AB1-B5D0-ADE8-3FD41095DCB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50;p49">
              <a:extLst>
                <a:ext uri="{FF2B5EF4-FFF2-40B4-BE49-F238E27FC236}">
                  <a16:creationId xmlns:a16="http://schemas.microsoft.com/office/drawing/2014/main" id="{A9286C4C-C618-BBBB-E812-21D2905770F6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51;p49">
              <a:extLst>
                <a:ext uri="{FF2B5EF4-FFF2-40B4-BE49-F238E27FC236}">
                  <a16:creationId xmlns:a16="http://schemas.microsoft.com/office/drawing/2014/main" id="{23FA312D-D5AD-1C41-BA57-ADBEABA3FE68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52;p49">
              <a:extLst>
                <a:ext uri="{FF2B5EF4-FFF2-40B4-BE49-F238E27FC236}">
                  <a16:creationId xmlns:a16="http://schemas.microsoft.com/office/drawing/2014/main" id="{826BF9B1-5EC2-9C31-0A14-151783B555E7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53;p49">
              <a:extLst>
                <a:ext uri="{FF2B5EF4-FFF2-40B4-BE49-F238E27FC236}">
                  <a16:creationId xmlns:a16="http://schemas.microsoft.com/office/drawing/2014/main" id="{92B16C21-FC93-4796-4E99-2A674DAE0E4D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54;p49">
              <a:extLst>
                <a:ext uri="{FF2B5EF4-FFF2-40B4-BE49-F238E27FC236}">
                  <a16:creationId xmlns:a16="http://schemas.microsoft.com/office/drawing/2014/main" id="{8585C8D1-BC3D-6266-FF16-540082B006A7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55;p49">
              <a:extLst>
                <a:ext uri="{FF2B5EF4-FFF2-40B4-BE49-F238E27FC236}">
                  <a16:creationId xmlns:a16="http://schemas.microsoft.com/office/drawing/2014/main" id="{BA21F109-5258-80FF-34B1-90A476AC6106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56;p49">
              <a:extLst>
                <a:ext uri="{FF2B5EF4-FFF2-40B4-BE49-F238E27FC236}">
                  <a16:creationId xmlns:a16="http://schemas.microsoft.com/office/drawing/2014/main" id="{F26E2581-9D54-4274-C4DE-C43F9E04413A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57;p49">
              <a:extLst>
                <a:ext uri="{FF2B5EF4-FFF2-40B4-BE49-F238E27FC236}">
                  <a16:creationId xmlns:a16="http://schemas.microsoft.com/office/drawing/2014/main" id="{2A516E71-4958-7611-AF67-CFE124B3E50C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58;p49">
              <a:extLst>
                <a:ext uri="{FF2B5EF4-FFF2-40B4-BE49-F238E27FC236}">
                  <a16:creationId xmlns:a16="http://schemas.microsoft.com/office/drawing/2014/main" id="{08BF191A-2E65-91BE-FBA0-AC590E7174A1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59;p49">
              <a:extLst>
                <a:ext uri="{FF2B5EF4-FFF2-40B4-BE49-F238E27FC236}">
                  <a16:creationId xmlns:a16="http://schemas.microsoft.com/office/drawing/2014/main" id="{93841AC1-F00A-5999-EA92-EF7988C140E6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60;p49">
              <a:extLst>
                <a:ext uri="{FF2B5EF4-FFF2-40B4-BE49-F238E27FC236}">
                  <a16:creationId xmlns:a16="http://schemas.microsoft.com/office/drawing/2014/main" id="{50E27EFF-1EAD-AD3D-0177-21079BC2EE72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761;p49">
              <a:extLst>
                <a:ext uri="{FF2B5EF4-FFF2-40B4-BE49-F238E27FC236}">
                  <a16:creationId xmlns:a16="http://schemas.microsoft.com/office/drawing/2014/main" id="{F98875EE-8105-8B24-86C7-EEBF59A0AB9E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762;p49">
              <a:extLst>
                <a:ext uri="{FF2B5EF4-FFF2-40B4-BE49-F238E27FC236}">
                  <a16:creationId xmlns:a16="http://schemas.microsoft.com/office/drawing/2014/main" id="{2CB925D7-F67D-1EFF-DD99-3BC718C54B05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763;p49">
              <a:extLst>
                <a:ext uri="{FF2B5EF4-FFF2-40B4-BE49-F238E27FC236}">
                  <a16:creationId xmlns:a16="http://schemas.microsoft.com/office/drawing/2014/main" id="{6618C040-840D-65A4-F5D2-423E3B28072C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64;p49">
              <a:extLst>
                <a:ext uri="{FF2B5EF4-FFF2-40B4-BE49-F238E27FC236}">
                  <a16:creationId xmlns:a16="http://schemas.microsoft.com/office/drawing/2014/main" id="{1DB1E1EB-4258-430E-56EC-EFB7317C9AA0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65;p49">
              <a:extLst>
                <a:ext uri="{FF2B5EF4-FFF2-40B4-BE49-F238E27FC236}">
                  <a16:creationId xmlns:a16="http://schemas.microsoft.com/office/drawing/2014/main" id="{07A79BEA-7FCF-4F01-0845-BC05E592CC6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1713;p49">
            <a:extLst>
              <a:ext uri="{FF2B5EF4-FFF2-40B4-BE49-F238E27FC236}">
                <a16:creationId xmlns:a16="http://schemas.microsoft.com/office/drawing/2014/main" id="{1EDAD4FA-D9B7-04FE-AD2C-FB606E1399E0}"/>
              </a:ext>
            </a:extLst>
          </p:cNvPr>
          <p:cNvGrpSpPr/>
          <p:nvPr/>
        </p:nvGrpSpPr>
        <p:grpSpPr>
          <a:xfrm>
            <a:off x="3514725" y="1917889"/>
            <a:ext cx="1735931" cy="1038352"/>
            <a:chOff x="4582100" y="3095150"/>
            <a:chExt cx="581650" cy="417350"/>
          </a:xfrm>
        </p:grpSpPr>
        <p:sp>
          <p:nvSpPr>
            <p:cNvPr id="36" name="Google Shape;1714;p49">
              <a:extLst>
                <a:ext uri="{FF2B5EF4-FFF2-40B4-BE49-F238E27FC236}">
                  <a16:creationId xmlns:a16="http://schemas.microsoft.com/office/drawing/2014/main" id="{BBB8F2BB-8047-B2C4-865A-524EE9115A8E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15;p49">
              <a:extLst>
                <a:ext uri="{FF2B5EF4-FFF2-40B4-BE49-F238E27FC236}">
                  <a16:creationId xmlns:a16="http://schemas.microsoft.com/office/drawing/2014/main" id="{C21D2D8A-2173-BC46-0A8A-16A13D8E6B0F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16;p49">
              <a:extLst>
                <a:ext uri="{FF2B5EF4-FFF2-40B4-BE49-F238E27FC236}">
                  <a16:creationId xmlns:a16="http://schemas.microsoft.com/office/drawing/2014/main" id="{7C606477-04EA-BB89-082B-0E2A7FC557E5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17;p49">
              <a:extLst>
                <a:ext uri="{FF2B5EF4-FFF2-40B4-BE49-F238E27FC236}">
                  <a16:creationId xmlns:a16="http://schemas.microsoft.com/office/drawing/2014/main" id="{A33C02F3-543C-E2AF-E244-B572F3CDAC4B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18;p49">
              <a:extLst>
                <a:ext uri="{FF2B5EF4-FFF2-40B4-BE49-F238E27FC236}">
                  <a16:creationId xmlns:a16="http://schemas.microsoft.com/office/drawing/2014/main" id="{F486C682-C93C-043D-F75D-FA981FA717DD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719;p49">
              <a:extLst>
                <a:ext uri="{FF2B5EF4-FFF2-40B4-BE49-F238E27FC236}">
                  <a16:creationId xmlns:a16="http://schemas.microsoft.com/office/drawing/2014/main" id="{25A75100-B987-D0D8-55AD-4587F8F27ED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20;p49">
              <a:extLst>
                <a:ext uri="{FF2B5EF4-FFF2-40B4-BE49-F238E27FC236}">
                  <a16:creationId xmlns:a16="http://schemas.microsoft.com/office/drawing/2014/main" id="{DBCAE313-E703-45C3-3AAA-DA1F78A3E960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21;p49">
              <a:extLst>
                <a:ext uri="{FF2B5EF4-FFF2-40B4-BE49-F238E27FC236}">
                  <a16:creationId xmlns:a16="http://schemas.microsoft.com/office/drawing/2014/main" id="{91BD5156-CC1E-D77E-CA7C-354ED0CB7AB3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722;p49">
              <a:extLst>
                <a:ext uri="{FF2B5EF4-FFF2-40B4-BE49-F238E27FC236}">
                  <a16:creationId xmlns:a16="http://schemas.microsoft.com/office/drawing/2014/main" id="{B5A65EBC-F143-3C6D-E09C-01AE89B1F622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723;p49">
              <a:extLst>
                <a:ext uri="{FF2B5EF4-FFF2-40B4-BE49-F238E27FC236}">
                  <a16:creationId xmlns:a16="http://schemas.microsoft.com/office/drawing/2014/main" id="{E3BBA96F-A2FE-0402-8C5F-E144297FBBA6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724;p49">
              <a:extLst>
                <a:ext uri="{FF2B5EF4-FFF2-40B4-BE49-F238E27FC236}">
                  <a16:creationId xmlns:a16="http://schemas.microsoft.com/office/drawing/2014/main" id="{E75D3233-D57C-D57F-9F6F-A313B5CDB7B4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725;p49">
              <a:extLst>
                <a:ext uri="{FF2B5EF4-FFF2-40B4-BE49-F238E27FC236}">
                  <a16:creationId xmlns:a16="http://schemas.microsoft.com/office/drawing/2014/main" id="{04F88E51-754D-1108-9396-5DD11F30EE86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726;p49">
              <a:extLst>
                <a:ext uri="{FF2B5EF4-FFF2-40B4-BE49-F238E27FC236}">
                  <a16:creationId xmlns:a16="http://schemas.microsoft.com/office/drawing/2014/main" id="{51EFE0C3-5C4C-7249-5A5B-1846B9762DAF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727;p49">
              <a:extLst>
                <a:ext uri="{FF2B5EF4-FFF2-40B4-BE49-F238E27FC236}">
                  <a16:creationId xmlns:a16="http://schemas.microsoft.com/office/drawing/2014/main" id="{9B118F7F-DC49-1E43-2E4D-BF4E6802B2B5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728;p49">
              <a:extLst>
                <a:ext uri="{FF2B5EF4-FFF2-40B4-BE49-F238E27FC236}">
                  <a16:creationId xmlns:a16="http://schemas.microsoft.com/office/drawing/2014/main" id="{B9D17F54-441D-3369-165B-687ED411967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729;p49">
              <a:extLst>
                <a:ext uri="{FF2B5EF4-FFF2-40B4-BE49-F238E27FC236}">
                  <a16:creationId xmlns:a16="http://schemas.microsoft.com/office/drawing/2014/main" id="{E6ADDC7D-2471-58AD-69B6-0BD11DF75196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730;p49">
              <a:extLst>
                <a:ext uri="{FF2B5EF4-FFF2-40B4-BE49-F238E27FC236}">
                  <a16:creationId xmlns:a16="http://schemas.microsoft.com/office/drawing/2014/main" id="{CE9588DE-5D54-61C1-937C-4CC6C31F091C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31;p49">
              <a:extLst>
                <a:ext uri="{FF2B5EF4-FFF2-40B4-BE49-F238E27FC236}">
                  <a16:creationId xmlns:a16="http://schemas.microsoft.com/office/drawing/2014/main" id="{75D0ADCE-FD0E-FFD4-E4B0-8A1AD5235415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32;p49">
              <a:extLst>
                <a:ext uri="{FF2B5EF4-FFF2-40B4-BE49-F238E27FC236}">
                  <a16:creationId xmlns:a16="http://schemas.microsoft.com/office/drawing/2014/main" id="{1147BC2C-7E45-25E5-E6AE-96AC871C8C36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733;p49">
              <a:extLst>
                <a:ext uri="{FF2B5EF4-FFF2-40B4-BE49-F238E27FC236}">
                  <a16:creationId xmlns:a16="http://schemas.microsoft.com/office/drawing/2014/main" id="{6E618DC1-5AFC-E816-DD9A-5586BF14DFEF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34;p49">
              <a:extLst>
                <a:ext uri="{FF2B5EF4-FFF2-40B4-BE49-F238E27FC236}">
                  <a16:creationId xmlns:a16="http://schemas.microsoft.com/office/drawing/2014/main" id="{D73BE96B-88BD-BF46-AB37-F2CC01185525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735;p49">
              <a:extLst>
                <a:ext uri="{FF2B5EF4-FFF2-40B4-BE49-F238E27FC236}">
                  <a16:creationId xmlns:a16="http://schemas.microsoft.com/office/drawing/2014/main" id="{2C555364-5E1B-E885-3F31-ED496CF83C0F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36;p49">
              <a:extLst>
                <a:ext uri="{FF2B5EF4-FFF2-40B4-BE49-F238E27FC236}">
                  <a16:creationId xmlns:a16="http://schemas.microsoft.com/office/drawing/2014/main" id="{BA3E0086-9416-ADA5-DE38-45F9778C812E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37;p49">
              <a:extLst>
                <a:ext uri="{FF2B5EF4-FFF2-40B4-BE49-F238E27FC236}">
                  <a16:creationId xmlns:a16="http://schemas.microsoft.com/office/drawing/2014/main" id="{6B148ADE-43EC-FB7C-259D-A6C84E4B112C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1695;p49">
            <a:extLst>
              <a:ext uri="{FF2B5EF4-FFF2-40B4-BE49-F238E27FC236}">
                <a16:creationId xmlns:a16="http://schemas.microsoft.com/office/drawing/2014/main" id="{FDC80986-E28D-0305-DECC-912F9354D281}"/>
              </a:ext>
            </a:extLst>
          </p:cNvPr>
          <p:cNvGrpSpPr/>
          <p:nvPr/>
        </p:nvGrpSpPr>
        <p:grpSpPr>
          <a:xfrm>
            <a:off x="6443998" y="1825629"/>
            <a:ext cx="1221797" cy="1045331"/>
            <a:chOff x="3885600" y="2960625"/>
            <a:chExt cx="470600" cy="451850"/>
          </a:xfrm>
        </p:grpSpPr>
        <p:sp>
          <p:nvSpPr>
            <p:cNvPr id="61" name="Google Shape;1696;p49">
              <a:extLst>
                <a:ext uri="{FF2B5EF4-FFF2-40B4-BE49-F238E27FC236}">
                  <a16:creationId xmlns:a16="http://schemas.microsoft.com/office/drawing/2014/main" id="{A6C77097-02C7-B8C4-C945-DE8EDA4A7299}"/>
                </a:ext>
              </a:extLst>
            </p:cNvPr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97;p49">
              <a:extLst>
                <a:ext uri="{FF2B5EF4-FFF2-40B4-BE49-F238E27FC236}">
                  <a16:creationId xmlns:a16="http://schemas.microsoft.com/office/drawing/2014/main" id="{EC39464D-FF7F-87CD-5D96-FA39DEEBE2BC}"/>
                </a:ext>
              </a:extLst>
            </p:cNvPr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98;p49">
              <a:extLst>
                <a:ext uri="{FF2B5EF4-FFF2-40B4-BE49-F238E27FC236}">
                  <a16:creationId xmlns:a16="http://schemas.microsoft.com/office/drawing/2014/main" id="{E936B556-843A-5C98-C5A5-C5FD8A54CC56}"/>
                </a:ext>
              </a:extLst>
            </p:cNvPr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99;p49">
              <a:extLst>
                <a:ext uri="{FF2B5EF4-FFF2-40B4-BE49-F238E27FC236}">
                  <a16:creationId xmlns:a16="http://schemas.microsoft.com/office/drawing/2014/main" id="{92C1AAA6-71F5-3CF0-797E-775AFCC675E5}"/>
                </a:ext>
              </a:extLst>
            </p:cNvPr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700;p49">
              <a:extLst>
                <a:ext uri="{FF2B5EF4-FFF2-40B4-BE49-F238E27FC236}">
                  <a16:creationId xmlns:a16="http://schemas.microsoft.com/office/drawing/2014/main" id="{3D786CB4-C823-EE6A-C76D-AFD6CEADB03E}"/>
                </a:ext>
              </a:extLst>
            </p:cNvPr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6655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3">
            <a:extLst>
              <a:ext uri="{FF2B5EF4-FFF2-40B4-BE49-F238E27FC236}">
                <a16:creationId xmlns:a16="http://schemas.microsoft.com/office/drawing/2014/main" id="{64283320-2941-588A-2F06-1DA6B8A5BFD5}"/>
              </a:ext>
            </a:extLst>
          </p:cNvPr>
          <p:cNvSpPr txBox="1"/>
          <p:nvPr/>
        </p:nvSpPr>
        <p:spPr>
          <a:xfrm>
            <a:off x="404951" y="1572662"/>
            <a:ext cx="8517592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HẸN GẶP LẠI CÁC EM TRONG BUỔI HỌC TIẾP THEO!</a:t>
            </a:r>
          </a:p>
        </p:txBody>
      </p:sp>
      <p:grpSp>
        <p:nvGrpSpPr>
          <p:cNvPr id="17" name="Google Shape;362;p29">
            <a:extLst>
              <a:ext uri="{FF2B5EF4-FFF2-40B4-BE49-F238E27FC236}">
                <a16:creationId xmlns:a16="http://schemas.microsoft.com/office/drawing/2014/main" id="{E745E0BF-0796-9A7B-14E2-250F974095F0}"/>
              </a:ext>
            </a:extLst>
          </p:cNvPr>
          <p:cNvGrpSpPr/>
          <p:nvPr/>
        </p:nvGrpSpPr>
        <p:grpSpPr>
          <a:xfrm>
            <a:off x="7388715" y="217900"/>
            <a:ext cx="1663844" cy="1216701"/>
            <a:chOff x="3348925" y="3556225"/>
            <a:chExt cx="776300" cy="567650"/>
          </a:xfrm>
        </p:grpSpPr>
        <p:sp>
          <p:nvSpPr>
            <p:cNvPr id="18" name="Google Shape;363;p29">
              <a:extLst>
                <a:ext uri="{FF2B5EF4-FFF2-40B4-BE49-F238E27FC236}">
                  <a16:creationId xmlns:a16="http://schemas.microsoft.com/office/drawing/2014/main" id="{C4C05A5C-561B-ABC4-154A-0A0E1866998E}"/>
                </a:ext>
              </a:extLst>
            </p:cNvPr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64;p29">
              <a:extLst>
                <a:ext uri="{FF2B5EF4-FFF2-40B4-BE49-F238E27FC236}">
                  <a16:creationId xmlns:a16="http://schemas.microsoft.com/office/drawing/2014/main" id="{47006C98-9A81-69C0-5CCD-A53E416EED8B}"/>
                </a:ext>
              </a:extLst>
            </p:cNvPr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65;p29">
              <a:extLst>
                <a:ext uri="{FF2B5EF4-FFF2-40B4-BE49-F238E27FC236}">
                  <a16:creationId xmlns:a16="http://schemas.microsoft.com/office/drawing/2014/main" id="{5C222C82-539F-F219-F37F-603247BFAC8D}"/>
                </a:ext>
              </a:extLst>
            </p:cNvPr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66;p29">
              <a:extLst>
                <a:ext uri="{FF2B5EF4-FFF2-40B4-BE49-F238E27FC236}">
                  <a16:creationId xmlns:a16="http://schemas.microsoft.com/office/drawing/2014/main" id="{58A5A575-8B62-B72A-28DE-5F5FE2E8197F}"/>
                </a:ext>
              </a:extLst>
            </p:cNvPr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67;p29">
              <a:extLst>
                <a:ext uri="{FF2B5EF4-FFF2-40B4-BE49-F238E27FC236}">
                  <a16:creationId xmlns:a16="http://schemas.microsoft.com/office/drawing/2014/main" id="{3F882E32-66EA-E045-A005-5DC62369F8FE}"/>
                </a:ext>
              </a:extLst>
            </p:cNvPr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68;p29">
              <a:extLst>
                <a:ext uri="{FF2B5EF4-FFF2-40B4-BE49-F238E27FC236}">
                  <a16:creationId xmlns:a16="http://schemas.microsoft.com/office/drawing/2014/main" id="{F9CCD3E4-28D2-17E6-8716-EF57B16C1E31}"/>
                </a:ext>
              </a:extLst>
            </p:cNvPr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69;p29">
              <a:extLst>
                <a:ext uri="{FF2B5EF4-FFF2-40B4-BE49-F238E27FC236}">
                  <a16:creationId xmlns:a16="http://schemas.microsoft.com/office/drawing/2014/main" id="{E7FF9797-0912-4B7D-50B8-32B0F95C68CD}"/>
                </a:ext>
              </a:extLst>
            </p:cNvPr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70;p29">
              <a:extLst>
                <a:ext uri="{FF2B5EF4-FFF2-40B4-BE49-F238E27FC236}">
                  <a16:creationId xmlns:a16="http://schemas.microsoft.com/office/drawing/2014/main" id="{377B2972-4D4D-8391-3211-7B2B14197F91}"/>
                </a:ext>
              </a:extLst>
            </p:cNvPr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71;p29">
              <a:extLst>
                <a:ext uri="{FF2B5EF4-FFF2-40B4-BE49-F238E27FC236}">
                  <a16:creationId xmlns:a16="http://schemas.microsoft.com/office/drawing/2014/main" id="{1D3A8487-814D-E2B2-8F78-DCC28C29E6AA}"/>
                </a:ext>
              </a:extLst>
            </p:cNvPr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72;p29">
              <a:extLst>
                <a:ext uri="{FF2B5EF4-FFF2-40B4-BE49-F238E27FC236}">
                  <a16:creationId xmlns:a16="http://schemas.microsoft.com/office/drawing/2014/main" id="{1561A070-7340-D3A4-842B-8EFEA568324F}"/>
                </a:ext>
              </a:extLst>
            </p:cNvPr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73;p29">
              <a:extLst>
                <a:ext uri="{FF2B5EF4-FFF2-40B4-BE49-F238E27FC236}">
                  <a16:creationId xmlns:a16="http://schemas.microsoft.com/office/drawing/2014/main" id="{9945DCE2-1B1F-F273-0EA9-AE080F3B6B95}"/>
                </a:ext>
              </a:extLst>
            </p:cNvPr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385;p30">
            <a:extLst>
              <a:ext uri="{FF2B5EF4-FFF2-40B4-BE49-F238E27FC236}">
                <a16:creationId xmlns:a16="http://schemas.microsoft.com/office/drawing/2014/main" id="{5792E36A-8779-595D-5F20-5878739AEC28}"/>
              </a:ext>
            </a:extLst>
          </p:cNvPr>
          <p:cNvGrpSpPr/>
          <p:nvPr/>
        </p:nvGrpSpPr>
        <p:grpSpPr>
          <a:xfrm>
            <a:off x="387271" y="3879459"/>
            <a:ext cx="843483" cy="1025071"/>
            <a:chOff x="2537500" y="2379600"/>
            <a:chExt cx="272100" cy="330700"/>
          </a:xfrm>
        </p:grpSpPr>
        <p:sp>
          <p:nvSpPr>
            <p:cNvPr id="30" name="Google Shape;386;p30">
              <a:extLst>
                <a:ext uri="{FF2B5EF4-FFF2-40B4-BE49-F238E27FC236}">
                  <a16:creationId xmlns:a16="http://schemas.microsoft.com/office/drawing/2014/main" id="{699065A9-229B-545A-A499-F7D74064B833}"/>
                </a:ext>
              </a:extLst>
            </p:cNvPr>
            <p:cNvSpPr/>
            <p:nvPr/>
          </p:nvSpPr>
          <p:spPr>
            <a:xfrm>
              <a:off x="2554775" y="2394175"/>
              <a:ext cx="223275" cy="260475"/>
            </a:xfrm>
            <a:custGeom>
              <a:avLst/>
              <a:gdLst/>
              <a:ahLst/>
              <a:cxnLst/>
              <a:rect l="l" t="t" r="r" b="b"/>
              <a:pathLst>
                <a:path w="8931" h="10419" extrusionOk="0">
                  <a:moveTo>
                    <a:pt x="2155" y="0"/>
                  </a:moveTo>
                  <a:lnTo>
                    <a:pt x="8335" y="0"/>
                  </a:lnTo>
                  <a:cubicBezTo>
                    <a:pt x="8394" y="0"/>
                    <a:pt x="8430" y="12"/>
                    <a:pt x="8525" y="24"/>
                  </a:cubicBezTo>
                  <a:cubicBezTo>
                    <a:pt x="8537" y="179"/>
                    <a:pt x="8537" y="322"/>
                    <a:pt x="8537" y="453"/>
                  </a:cubicBezTo>
                  <a:cubicBezTo>
                    <a:pt x="8537" y="870"/>
                    <a:pt x="8537" y="1298"/>
                    <a:pt x="8632" y="1703"/>
                  </a:cubicBezTo>
                  <a:cubicBezTo>
                    <a:pt x="8692" y="2025"/>
                    <a:pt x="8656" y="2358"/>
                    <a:pt x="8656" y="2703"/>
                  </a:cubicBezTo>
                  <a:cubicBezTo>
                    <a:pt x="8656" y="3048"/>
                    <a:pt x="8668" y="3394"/>
                    <a:pt x="8728" y="3727"/>
                  </a:cubicBezTo>
                  <a:cubicBezTo>
                    <a:pt x="8763" y="3894"/>
                    <a:pt x="8763" y="4072"/>
                    <a:pt x="8763" y="4251"/>
                  </a:cubicBezTo>
                  <a:cubicBezTo>
                    <a:pt x="8763" y="5180"/>
                    <a:pt x="8751" y="6096"/>
                    <a:pt x="8751" y="7025"/>
                  </a:cubicBezTo>
                  <a:cubicBezTo>
                    <a:pt x="8751" y="7180"/>
                    <a:pt x="8763" y="7335"/>
                    <a:pt x="8787" y="7501"/>
                  </a:cubicBezTo>
                  <a:cubicBezTo>
                    <a:pt x="8930" y="8109"/>
                    <a:pt x="8871" y="8728"/>
                    <a:pt x="8835" y="9347"/>
                  </a:cubicBezTo>
                  <a:cubicBezTo>
                    <a:pt x="8835" y="9359"/>
                    <a:pt x="8823" y="9359"/>
                    <a:pt x="8787" y="9383"/>
                  </a:cubicBezTo>
                  <a:lnTo>
                    <a:pt x="8573" y="9168"/>
                  </a:lnTo>
                  <a:cubicBezTo>
                    <a:pt x="8466" y="9061"/>
                    <a:pt x="8347" y="9049"/>
                    <a:pt x="8216" y="9085"/>
                  </a:cubicBezTo>
                  <a:cubicBezTo>
                    <a:pt x="8097" y="9133"/>
                    <a:pt x="7978" y="9180"/>
                    <a:pt x="7823" y="9240"/>
                  </a:cubicBezTo>
                  <a:cubicBezTo>
                    <a:pt x="7799" y="9133"/>
                    <a:pt x="7751" y="9049"/>
                    <a:pt x="7763" y="8990"/>
                  </a:cubicBezTo>
                  <a:cubicBezTo>
                    <a:pt x="7858" y="8632"/>
                    <a:pt x="7751" y="8299"/>
                    <a:pt x="7561" y="7978"/>
                  </a:cubicBezTo>
                  <a:cubicBezTo>
                    <a:pt x="7632" y="7870"/>
                    <a:pt x="7704" y="7751"/>
                    <a:pt x="7775" y="7632"/>
                  </a:cubicBezTo>
                  <a:cubicBezTo>
                    <a:pt x="8180" y="7001"/>
                    <a:pt x="8132" y="7216"/>
                    <a:pt x="8132" y="6466"/>
                  </a:cubicBezTo>
                  <a:lnTo>
                    <a:pt x="8132" y="6132"/>
                  </a:lnTo>
                  <a:cubicBezTo>
                    <a:pt x="8120" y="5477"/>
                    <a:pt x="7942" y="4882"/>
                    <a:pt x="7466" y="4406"/>
                  </a:cubicBezTo>
                  <a:cubicBezTo>
                    <a:pt x="7275" y="4191"/>
                    <a:pt x="7096" y="3965"/>
                    <a:pt x="6906" y="3751"/>
                  </a:cubicBezTo>
                  <a:cubicBezTo>
                    <a:pt x="6977" y="3715"/>
                    <a:pt x="7085" y="3703"/>
                    <a:pt x="7156" y="3644"/>
                  </a:cubicBezTo>
                  <a:cubicBezTo>
                    <a:pt x="7204" y="3608"/>
                    <a:pt x="7263" y="3525"/>
                    <a:pt x="7239" y="3465"/>
                  </a:cubicBezTo>
                  <a:cubicBezTo>
                    <a:pt x="7239" y="3406"/>
                    <a:pt x="7168" y="3346"/>
                    <a:pt x="7120" y="3310"/>
                  </a:cubicBezTo>
                  <a:cubicBezTo>
                    <a:pt x="7085" y="3287"/>
                    <a:pt x="7025" y="3287"/>
                    <a:pt x="6966" y="3287"/>
                  </a:cubicBezTo>
                  <a:cubicBezTo>
                    <a:pt x="6489" y="3287"/>
                    <a:pt x="6013" y="3215"/>
                    <a:pt x="5537" y="3287"/>
                  </a:cubicBezTo>
                  <a:cubicBezTo>
                    <a:pt x="4406" y="3453"/>
                    <a:pt x="3251" y="3358"/>
                    <a:pt x="2120" y="3370"/>
                  </a:cubicBezTo>
                  <a:cubicBezTo>
                    <a:pt x="1810" y="3370"/>
                    <a:pt x="1489" y="3358"/>
                    <a:pt x="1167" y="3370"/>
                  </a:cubicBezTo>
                  <a:cubicBezTo>
                    <a:pt x="929" y="3370"/>
                    <a:pt x="929" y="3394"/>
                    <a:pt x="739" y="3596"/>
                  </a:cubicBezTo>
                  <a:cubicBezTo>
                    <a:pt x="774" y="3727"/>
                    <a:pt x="870" y="3787"/>
                    <a:pt x="977" y="3810"/>
                  </a:cubicBezTo>
                  <a:cubicBezTo>
                    <a:pt x="1108" y="3834"/>
                    <a:pt x="1262" y="3834"/>
                    <a:pt x="1405" y="3834"/>
                  </a:cubicBezTo>
                  <a:cubicBezTo>
                    <a:pt x="2001" y="3834"/>
                    <a:pt x="2584" y="3822"/>
                    <a:pt x="3179" y="3822"/>
                  </a:cubicBezTo>
                  <a:cubicBezTo>
                    <a:pt x="3275" y="3822"/>
                    <a:pt x="3370" y="3834"/>
                    <a:pt x="3465" y="3834"/>
                  </a:cubicBezTo>
                  <a:cubicBezTo>
                    <a:pt x="3513" y="3965"/>
                    <a:pt x="3417" y="4013"/>
                    <a:pt x="3358" y="4072"/>
                  </a:cubicBezTo>
                  <a:cubicBezTo>
                    <a:pt x="3251" y="4180"/>
                    <a:pt x="3132" y="4251"/>
                    <a:pt x="3036" y="4358"/>
                  </a:cubicBezTo>
                  <a:cubicBezTo>
                    <a:pt x="2894" y="4477"/>
                    <a:pt x="2798" y="4596"/>
                    <a:pt x="2763" y="4787"/>
                  </a:cubicBezTo>
                  <a:cubicBezTo>
                    <a:pt x="2751" y="4858"/>
                    <a:pt x="2691" y="4942"/>
                    <a:pt x="2632" y="5013"/>
                  </a:cubicBezTo>
                  <a:lnTo>
                    <a:pt x="1370" y="5013"/>
                  </a:lnTo>
                  <a:cubicBezTo>
                    <a:pt x="1262" y="5013"/>
                    <a:pt x="1155" y="5001"/>
                    <a:pt x="1072" y="5013"/>
                  </a:cubicBezTo>
                  <a:cubicBezTo>
                    <a:pt x="989" y="5025"/>
                    <a:pt x="929" y="5061"/>
                    <a:pt x="870" y="5084"/>
                  </a:cubicBezTo>
                  <a:cubicBezTo>
                    <a:pt x="750" y="5156"/>
                    <a:pt x="750" y="5323"/>
                    <a:pt x="870" y="5418"/>
                  </a:cubicBezTo>
                  <a:cubicBezTo>
                    <a:pt x="977" y="5501"/>
                    <a:pt x="1108" y="5513"/>
                    <a:pt x="1251" y="5513"/>
                  </a:cubicBezTo>
                  <a:lnTo>
                    <a:pt x="2108" y="5513"/>
                  </a:lnTo>
                  <a:cubicBezTo>
                    <a:pt x="2203" y="5513"/>
                    <a:pt x="2274" y="5537"/>
                    <a:pt x="2358" y="5549"/>
                  </a:cubicBezTo>
                  <a:cubicBezTo>
                    <a:pt x="2334" y="5894"/>
                    <a:pt x="2298" y="6216"/>
                    <a:pt x="2286" y="6549"/>
                  </a:cubicBezTo>
                  <a:cubicBezTo>
                    <a:pt x="2120" y="6644"/>
                    <a:pt x="1965" y="6608"/>
                    <a:pt x="1810" y="6620"/>
                  </a:cubicBezTo>
                  <a:cubicBezTo>
                    <a:pt x="1620" y="6632"/>
                    <a:pt x="1405" y="6644"/>
                    <a:pt x="1215" y="6680"/>
                  </a:cubicBezTo>
                  <a:cubicBezTo>
                    <a:pt x="1108" y="6692"/>
                    <a:pt x="1036" y="6787"/>
                    <a:pt x="1084" y="6918"/>
                  </a:cubicBezTo>
                  <a:cubicBezTo>
                    <a:pt x="1501" y="7049"/>
                    <a:pt x="1929" y="6966"/>
                    <a:pt x="2346" y="7025"/>
                  </a:cubicBezTo>
                  <a:cubicBezTo>
                    <a:pt x="2441" y="7228"/>
                    <a:pt x="2501" y="7442"/>
                    <a:pt x="2596" y="7620"/>
                  </a:cubicBezTo>
                  <a:cubicBezTo>
                    <a:pt x="2703" y="7799"/>
                    <a:pt x="2894" y="7930"/>
                    <a:pt x="2977" y="8132"/>
                  </a:cubicBezTo>
                  <a:cubicBezTo>
                    <a:pt x="2941" y="8240"/>
                    <a:pt x="2870" y="8216"/>
                    <a:pt x="2798" y="8228"/>
                  </a:cubicBezTo>
                  <a:cubicBezTo>
                    <a:pt x="2465" y="8228"/>
                    <a:pt x="2120" y="8228"/>
                    <a:pt x="1798" y="8240"/>
                  </a:cubicBezTo>
                  <a:cubicBezTo>
                    <a:pt x="1667" y="8240"/>
                    <a:pt x="1512" y="8287"/>
                    <a:pt x="1381" y="8335"/>
                  </a:cubicBezTo>
                  <a:cubicBezTo>
                    <a:pt x="1334" y="8347"/>
                    <a:pt x="1286" y="8418"/>
                    <a:pt x="1286" y="8466"/>
                  </a:cubicBezTo>
                  <a:cubicBezTo>
                    <a:pt x="1286" y="8513"/>
                    <a:pt x="1334" y="8585"/>
                    <a:pt x="1381" y="8597"/>
                  </a:cubicBezTo>
                  <a:cubicBezTo>
                    <a:pt x="1489" y="8644"/>
                    <a:pt x="1608" y="8668"/>
                    <a:pt x="1703" y="8668"/>
                  </a:cubicBezTo>
                  <a:cubicBezTo>
                    <a:pt x="2179" y="8692"/>
                    <a:pt x="2655" y="8704"/>
                    <a:pt x="3132" y="8692"/>
                  </a:cubicBezTo>
                  <a:cubicBezTo>
                    <a:pt x="3417" y="8692"/>
                    <a:pt x="3667" y="8752"/>
                    <a:pt x="3929" y="8871"/>
                  </a:cubicBezTo>
                  <a:cubicBezTo>
                    <a:pt x="4025" y="8906"/>
                    <a:pt x="4132" y="8954"/>
                    <a:pt x="4239" y="9013"/>
                  </a:cubicBezTo>
                  <a:cubicBezTo>
                    <a:pt x="4703" y="9240"/>
                    <a:pt x="5180" y="9264"/>
                    <a:pt x="5668" y="9073"/>
                  </a:cubicBezTo>
                  <a:cubicBezTo>
                    <a:pt x="5775" y="9025"/>
                    <a:pt x="5894" y="9013"/>
                    <a:pt x="6013" y="9002"/>
                  </a:cubicBezTo>
                  <a:cubicBezTo>
                    <a:pt x="6108" y="9121"/>
                    <a:pt x="6215" y="9204"/>
                    <a:pt x="6311" y="9323"/>
                  </a:cubicBezTo>
                  <a:cubicBezTo>
                    <a:pt x="6442" y="9490"/>
                    <a:pt x="6620" y="9585"/>
                    <a:pt x="6846" y="9561"/>
                  </a:cubicBezTo>
                  <a:cubicBezTo>
                    <a:pt x="6906" y="9561"/>
                    <a:pt x="6966" y="9549"/>
                    <a:pt x="7001" y="9561"/>
                  </a:cubicBezTo>
                  <a:cubicBezTo>
                    <a:pt x="7085" y="9597"/>
                    <a:pt x="7144" y="9656"/>
                    <a:pt x="7180" y="9704"/>
                  </a:cubicBezTo>
                  <a:cubicBezTo>
                    <a:pt x="7049" y="9942"/>
                    <a:pt x="6930" y="10145"/>
                    <a:pt x="6799" y="10371"/>
                  </a:cubicBezTo>
                  <a:cubicBezTo>
                    <a:pt x="6168" y="10418"/>
                    <a:pt x="786" y="10383"/>
                    <a:pt x="417" y="10335"/>
                  </a:cubicBezTo>
                  <a:cubicBezTo>
                    <a:pt x="298" y="10085"/>
                    <a:pt x="250" y="9835"/>
                    <a:pt x="250" y="9549"/>
                  </a:cubicBezTo>
                  <a:cubicBezTo>
                    <a:pt x="250" y="9264"/>
                    <a:pt x="262" y="8966"/>
                    <a:pt x="155" y="8704"/>
                  </a:cubicBezTo>
                  <a:cubicBezTo>
                    <a:pt x="131" y="8597"/>
                    <a:pt x="131" y="8478"/>
                    <a:pt x="131" y="8359"/>
                  </a:cubicBezTo>
                  <a:lnTo>
                    <a:pt x="131" y="7585"/>
                  </a:lnTo>
                  <a:cubicBezTo>
                    <a:pt x="131" y="7466"/>
                    <a:pt x="131" y="7347"/>
                    <a:pt x="96" y="7239"/>
                  </a:cubicBezTo>
                  <a:cubicBezTo>
                    <a:pt x="0" y="6942"/>
                    <a:pt x="24" y="6644"/>
                    <a:pt x="24" y="6346"/>
                  </a:cubicBezTo>
                  <a:lnTo>
                    <a:pt x="24" y="2894"/>
                  </a:lnTo>
                  <a:cubicBezTo>
                    <a:pt x="24" y="2763"/>
                    <a:pt x="12" y="2620"/>
                    <a:pt x="72" y="2453"/>
                  </a:cubicBezTo>
                  <a:cubicBezTo>
                    <a:pt x="429" y="2596"/>
                    <a:pt x="810" y="2513"/>
                    <a:pt x="1167" y="2632"/>
                  </a:cubicBezTo>
                  <a:cubicBezTo>
                    <a:pt x="1346" y="2691"/>
                    <a:pt x="1572" y="2656"/>
                    <a:pt x="1762" y="2644"/>
                  </a:cubicBezTo>
                  <a:cubicBezTo>
                    <a:pt x="1941" y="2632"/>
                    <a:pt x="2048" y="2513"/>
                    <a:pt x="2084" y="2334"/>
                  </a:cubicBezTo>
                  <a:cubicBezTo>
                    <a:pt x="2096" y="2227"/>
                    <a:pt x="2096" y="2120"/>
                    <a:pt x="2096" y="2036"/>
                  </a:cubicBezTo>
                  <a:cubicBezTo>
                    <a:pt x="2096" y="1822"/>
                    <a:pt x="2096" y="1608"/>
                    <a:pt x="2155" y="1393"/>
                  </a:cubicBezTo>
                  <a:cubicBezTo>
                    <a:pt x="2203" y="1251"/>
                    <a:pt x="2179" y="1084"/>
                    <a:pt x="2179" y="917"/>
                  </a:cubicBezTo>
                  <a:cubicBezTo>
                    <a:pt x="2155" y="596"/>
                    <a:pt x="2155" y="322"/>
                    <a:pt x="2155" y="0"/>
                  </a:cubicBezTo>
                  <a:close/>
                  <a:moveTo>
                    <a:pt x="6549" y="1917"/>
                  </a:moveTo>
                  <a:lnTo>
                    <a:pt x="6549" y="1965"/>
                  </a:lnTo>
                  <a:cubicBezTo>
                    <a:pt x="6680" y="1953"/>
                    <a:pt x="6799" y="1965"/>
                    <a:pt x="6930" y="1929"/>
                  </a:cubicBezTo>
                  <a:cubicBezTo>
                    <a:pt x="7061" y="1917"/>
                    <a:pt x="7144" y="1810"/>
                    <a:pt x="7144" y="1691"/>
                  </a:cubicBezTo>
                  <a:cubicBezTo>
                    <a:pt x="7144" y="1596"/>
                    <a:pt x="7049" y="1489"/>
                    <a:pt x="6918" y="1477"/>
                  </a:cubicBezTo>
                  <a:cubicBezTo>
                    <a:pt x="6763" y="1453"/>
                    <a:pt x="6632" y="1453"/>
                    <a:pt x="6489" y="1453"/>
                  </a:cubicBezTo>
                  <a:cubicBezTo>
                    <a:pt x="5787" y="1453"/>
                    <a:pt x="5084" y="1453"/>
                    <a:pt x="4370" y="1477"/>
                  </a:cubicBezTo>
                  <a:cubicBezTo>
                    <a:pt x="4263" y="1477"/>
                    <a:pt x="4168" y="1453"/>
                    <a:pt x="4072" y="1489"/>
                  </a:cubicBezTo>
                  <a:cubicBezTo>
                    <a:pt x="3810" y="1608"/>
                    <a:pt x="3513" y="1596"/>
                    <a:pt x="3227" y="1608"/>
                  </a:cubicBezTo>
                  <a:cubicBezTo>
                    <a:pt x="3108" y="1608"/>
                    <a:pt x="2989" y="1620"/>
                    <a:pt x="2882" y="1655"/>
                  </a:cubicBezTo>
                  <a:cubicBezTo>
                    <a:pt x="2822" y="1667"/>
                    <a:pt x="2763" y="1751"/>
                    <a:pt x="2763" y="1798"/>
                  </a:cubicBezTo>
                  <a:cubicBezTo>
                    <a:pt x="2763" y="1858"/>
                    <a:pt x="2822" y="1917"/>
                    <a:pt x="2870" y="1965"/>
                  </a:cubicBezTo>
                  <a:cubicBezTo>
                    <a:pt x="2894" y="1989"/>
                    <a:pt x="2941" y="2013"/>
                    <a:pt x="2989" y="2013"/>
                  </a:cubicBezTo>
                  <a:cubicBezTo>
                    <a:pt x="3310" y="2036"/>
                    <a:pt x="3644" y="2084"/>
                    <a:pt x="3965" y="1989"/>
                  </a:cubicBezTo>
                  <a:cubicBezTo>
                    <a:pt x="4179" y="1929"/>
                    <a:pt x="4382" y="1905"/>
                    <a:pt x="4608" y="1905"/>
                  </a:cubicBezTo>
                  <a:cubicBezTo>
                    <a:pt x="5263" y="1917"/>
                    <a:pt x="5906" y="1917"/>
                    <a:pt x="6549" y="19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87;p30">
              <a:extLst>
                <a:ext uri="{FF2B5EF4-FFF2-40B4-BE49-F238E27FC236}">
                  <a16:creationId xmlns:a16="http://schemas.microsoft.com/office/drawing/2014/main" id="{A5E29B90-541F-1C8A-4A5F-41725E447E45}"/>
                </a:ext>
              </a:extLst>
            </p:cNvPr>
            <p:cNvSpPr/>
            <p:nvPr/>
          </p:nvSpPr>
          <p:spPr>
            <a:xfrm>
              <a:off x="2565200" y="2408175"/>
              <a:ext cx="30375" cy="37225"/>
            </a:xfrm>
            <a:custGeom>
              <a:avLst/>
              <a:gdLst/>
              <a:ahLst/>
              <a:cxnLst/>
              <a:rect l="l" t="t" r="r" b="b"/>
              <a:pathLst>
                <a:path w="1215" h="1489" extrusionOk="0">
                  <a:moveTo>
                    <a:pt x="0" y="1250"/>
                  </a:moveTo>
                  <a:cubicBezTo>
                    <a:pt x="24" y="1191"/>
                    <a:pt x="24" y="1131"/>
                    <a:pt x="48" y="1095"/>
                  </a:cubicBezTo>
                  <a:cubicBezTo>
                    <a:pt x="274" y="810"/>
                    <a:pt x="976" y="119"/>
                    <a:pt x="1167" y="0"/>
                  </a:cubicBezTo>
                  <a:cubicBezTo>
                    <a:pt x="1203" y="179"/>
                    <a:pt x="1215" y="357"/>
                    <a:pt x="1167" y="512"/>
                  </a:cubicBezTo>
                  <a:cubicBezTo>
                    <a:pt x="1084" y="786"/>
                    <a:pt x="1036" y="1084"/>
                    <a:pt x="1036" y="1369"/>
                  </a:cubicBezTo>
                  <a:cubicBezTo>
                    <a:pt x="834" y="1488"/>
                    <a:pt x="679" y="1345"/>
                    <a:pt x="512" y="1334"/>
                  </a:cubicBezTo>
                  <a:cubicBezTo>
                    <a:pt x="333" y="1310"/>
                    <a:pt x="179" y="1357"/>
                    <a:pt x="0" y="1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88;p30">
              <a:extLst>
                <a:ext uri="{FF2B5EF4-FFF2-40B4-BE49-F238E27FC236}">
                  <a16:creationId xmlns:a16="http://schemas.microsoft.com/office/drawing/2014/main" id="{95DCF3D8-799C-442E-564D-E77E346DA822}"/>
                </a:ext>
              </a:extLst>
            </p:cNvPr>
            <p:cNvSpPr/>
            <p:nvPr/>
          </p:nvSpPr>
          <p:spPr>
            <a:xfrm>
              <a:off x="2623525" y="2491725"/>
              <a:ext cx="121175" cy="116725"/>
            </a:xfrm>
            <a:custGeom>
              <a:avLst/>
              <a:gdLst/>
              <a:ahLst/>
              <a:cxnLst/>
              <a:rect l="l" t="t" r="r" b="b"/>
              <a:pathLst>
                <a:path w="4847" h="4669" extrusionOk="0">
                  <a:moveTo>
                    <a:pt x="2463" y="1"/>
                  </a:moveTo>
                  <a:cubicBezTo>
                    <a:pt x="2337" y="1"/>
                    <a:pt x="2211" y="9"/>
                    <a:pt x="2084" y="28"/>
                  </a:cubicBezTo>
                  <a:cubicBezTo>
                    <a:pt x="1608" y="99"/>
                    <a:pt x="1179" y="289"/>
                    <a:pt x="775" y="528"/>
                  </a:cubicBezTo>
                  <a:cubicBezTo>
                    <a:pt x="560" y="647"/>
                    <a:pt x="382" y="766"/>
                    <a:pt x="358" y="1040"/>
                  </a:cubicBezTo>
                  <a:cubicBezTo>
                    <a:pt x="346" y="1123"/>
                    <a:pt x="286" y="1218"/>
                    <a:pt x="239" y="1301"/>
                  </a:cubicBezTo>
                  <a:cubicBezTo>
                    <a:pt x="84" y="1575"/>
                    <a:pt x="1" y="1861"/>
                    <a:pt x="108" y="2171"/>
                  </a:cubicBezTo>
                  <a:cubicBezTo>
                    <a:pt x="120" y="2218"/>
                    <a:pt x="120" y="2254"/>
                    <a:pt x="120" y="2302"/>
                  </a:cubicBezTo>
                  <a:cubicBezTo>
                    <a:pt x="167" y="2575"/>
                    <a:pt x="239" y="2837"/>
                    <a:pt x="263" y="3099"/>
                  </a:cubicBezTo>
                  <a:cubicBezTo>
                    <a:pt x="298" y="3421"/>
                    <a:pt x="548" y="3599"/>
                    <a:pt x="727" y="3814"/>
                  </a:cubicBezTo>
                  <a:cubicBezTo>
                    <a:pt x="965" y="4147"/>
                    <a:pt x="1275" y="4397"/>
                    <a:pt x="1715" y="4445"/>
                  </a:cubicBezTo>
                  <a:cubicBezTo>
                    <a:pt x="1787" y="4457"/>
                    <a:pt x="1858" y="4469"/>
                    <a:pt x="1906" y="4516"/>
                  </a:cubicBezTo>
                  <a:cubicBezTo>
                    <a:pt x="2016" y="4626"/>
                    <a:pt x="2134" y="4669"/>
                    <a:pt x="2261" y="4669"/>
                  </a:cubicBezTo>
                  <a:cubicBezTo>
                    <a:pt x="2352" y="4669"/>
                    <a:pt x="2448" y="4646"/>
                    <a:pt x="2549" y="4611"/>
                  </a:cubicBezTo>
                  <a:cubicBezTo>
                    <a:pt x="2632" y="4576"/>
                    <a:pt x="2739" y="4552"/>
                    <a:pt x="2822" y="4516"/>
                  </a:cubicBezTo>
                  <a:cubicBezTo>
                    <a:pt x="3418" y="4409"/>
                    <a:pt x="3870" y="4052"/>
                    <a:pt x="4287" y="3659"/>
                  </a:cubicBezTo>
                  <a:cubicBezTo>
                    <a:pt x="4597" y="3349"/>
                    <a:pt x="4847" y="2956"/>
                    <a:pt x="4763" y="2433"/>
                  </a:cubicBezTo>
                  <a:cubicBezTo>
                    <a:pt x="4787" y="1813"/>
                    <a:pt x="4644" y="1242"/>
                    <a:pt x="4180" y="801"/>
                  </a:cubicBezTo>
                  <a:cubicBezTo>
                    <a:pt x="4168" y="790"/>
                    <a:pt x="4156" y="754"/>
                    <a:pt x="4132" y="730"/>
                  </a:cubicBezTo>
                  <a:cubicBezTo>
                    <a:pt x="4001" y="492"/>
                    <a:pt x="3799" y="337"/>
                    <a:pt x="3561" y="230"/>
                  </a:cubicBezTo>
                  <a:cubicBezTo>
                    <a:pt x="3205" y="79"/>
                    <a:pt x="2836" y="1"/>
                    <a:pt x="2463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89;p30">
              <a:extLst>
                <a:ext uri="{FF2B5EF4-FFF2-40B4-BE49-F238E27FC236}">
                  <a16:creationId xmlns:a16="http://schemas.microsoft.com/office/drawing/2014/main" id="{60A4AD4B-A958-D70D-EB77-F3C372B7B1CD}"/>
                </a:ext>
              </a:extLst>
            </p:cNvPr>
            <p:cNvSpPr/>
            <p:nvPr/>
          </p:nvSpPr>
          <p:spPr>
            <a:xfrm>
              <a:off x="2537500" y="2379600"/>
              <a:ext cx="272100" cy="330700"/>
            </a:xfrm>
            <a:custGeom>
              <a:avLst/>
              <a:gdLst/>
              <a:ahLst/>
              <a:cxnLst/>
              <a:rect l="l" t="t" r="r" b="b"/>
              <a:pathLst>
                <a:path w="10884" h="13228" extrusionOk="0">
                  <a:moveTo>
                    <a:pt x="10121" y="10966"/>
                  </a:moveTo>
                  <a:cubicBezTo>
                    <a:pt x="10312" y="11299"/>
                    <a:pt x="10514" y="11656"/>
                    <a:pt x="10728" y="12013"/>
                  </a:cubicBezTo>
                  <a:cubicBezTo>
                    <a:pt x="10812" y="12144"/>
                    <a:pt x="10847" y="12263"/>
                    <a:pt x="10871" y="12418"/>
                  </a:cubicBezTo>
                  <a:cubicBezTo>
                    <a:pt x="10883" y="12621"/>
                    <a:pt x="10812" y="12787"/>
                    <a:pt x="10633" y="12895"/>
                  </a:cubicBezTo>
                  <a:cubicBezTo>
                    <a:pt x="10335" y="13049"/>
                    <a:pt x="10014" y="13204"/>
                    <a:pt x="9657" y="13216"/>
                  </a:cubicBezTo>
                  <a:cubicBezTo>
                    <a:pt x="9359" y="13228"/>
                    <a:pt x="9157" y="13097"/>
                    <a:pt x="9002" y="12895"/>
                  </a:cubicBezTo>
                  <a:cubicBezTo>
                    <a:pt x="8692" y="12442"/>
                    <a:pt x="8335" y="12025"/>
                    <a:pt x="7966" y="11597"/>
                  </a:cubicBezTo>
                  <a:lnTo>
                    <a:pt x="7502" y="11597"/>
                  </a:lnTo>
                  <a:cubicBezTo>
                    <a:pt x="5382" y="11597"/>
                    <a:pt x="3263" y="11609"/>
                    <a:pt x="1144" y="11609"/>
                  </a:cubicBezTo>
                  <a:lnTo>
                    <a:pt x="715" y="11609"/>
                  </a:lnTo>
                  <a:cubicBezTo>
                    <a:pt x="489" y="11597"/>
                    <a:pt x="358" y="11478"/>
                    <a:pt x="358" y="11251"/>
                  </a:cubicBezTo>
                  <a:cubicBezTo>
                    <a:pt x="346" y="10990"/>
                    <a:pt x="251" y="10728"/>
                    <a:pt x="251" y="10489"/>
                  </a:cubicBezTo>
                  <a:cubicBezTo>
                    <a:pt x="263" y="9775"/>
                    <a:pt x="72" y="9061"/>
                    <a:pt x="132" y="8346"/>
                  </a:cubicBezTo>
                  <a:cubicBezTo>
                    <a:pt x="156" y="8156"/>
                    <a:pt x="120" y="7977"/>
                    <a:pt x="72" y="7799"/>
                  </a:cubicBezTo>
                  <a:cubicBezTo>
                    <a:pt x="37" y="7668"/>
                    <a:pt x="13" y="7513"/>
                    <a:pt x="13" y="7370"/>
                  </a:cubicBezTo>
                  <a:cubicBezTo>
                    <a:pt x="13" y="5846"/>
                    <a:pt x="13" y="4346"/>
                    <a:pt x="1" y="2834"/>
                  </a:cubicBezTo>
                  <a:cubicBezTo>
                    <a:pt x="1" y="2631"/>
                    <a:pt x="60" y="2500"/>
                    <a:pt x="227" y="2393"/>
                  </a:cubicBezTo>
                  <a:cubicBezTo>
                    <a:pt x="310" y="2334"/>
                    <a:pt x="418" y="2262"/>
                    <a:pt x="477" y="2179"/>
                  </a:cubicBezTo>
                  <a:cubicBezTo>
                    <a:pt x="715" y="1822"/>
                    <a:pt x="1025" y="1536"/>
                    <a:pt x="1346" y="1262"/>
                  </a:cubicBezTo>
                  <a:cubicBezTo>
                    <a:pt x="1668" y="988"/>
                    <a:pt x="1942" y="643"/>
                    <a:pt x="2239" y="333"/>
                  </a:cubicBezTo>
                  <a:cubicBezTo>
                    <a:pt x="2299" y="250"/>
                    <a:pt x="2334" y="167"/>
                    <a:pt x="2382" y="60"/>
                  </a:cubicBezTo>
                  <a:cubicBezTo>
                    <a:pt x="2477" y="48"/>
                    <a:pt x="2573" y="36"/>
                    <a:pt x="2680" y="36"/>
                  </a:cubicBezTo>
                  <a:lnTo>
                    <a:pt x="9121" y="36"/>
                  </a:lnTo>
                  <a:lnTo>
                    <a:pt x="9169" y="36"/>
                  </a:lnTo>
                  <a:cubicBezTo>
                    <a:pt x="9633" y="0"/>
                    <a:pt x="9859" y="286"/>
                    <a:pt x="9835" y="667"/>
                  </a:cubicBezTo>
                  <a:cubicBezTo>
                    <a:pt x="9823" y="929"/>
                    <a:pt x="9835" y="1191"/>
                    <a:pt x="9835" y="1441"/>
                  </a:cubicBezTo>
                  <a:cubicBezTo>
                    <a:pt x="9835" y="1679"/>
                    <a:pt x="9835" y="1941"/>
                    <a:pt x="9907" y="2179"/>
                  </a:cubicBezTo>
                  <a:cubicBezTo>
                    <a:pt x="9943" y="2298"/>
                    <a:pt x="9943" y="2429"/>
                    <a:pt x="9943" y="2560"/>
                  </a:cubicBezTo>
                  <a:lnTo>
                    <a:pt x="9943" y="3429"/>
                  </a:lnTo>
                  <a:cubicBezTo>
                    <a:pt x="9943" y="3679"/>
                    <a:pt x="9954" y="3941"/>
                    <a:pt x="10002" y="4203"/>
                  </a:cubicBezTo>
                  <a:cubicBezTo>
                    <a:pt x="10050" y="4393"/>
                    <a:pt x="10050" y="4596"/>
                    <a:pt x="10050" y="4798"/>
                  </a:cubicBezTo>
                  <a:cubicBezTo>
                    <a:pt x="10062" y="5691"/>
                    <a:pt x="10062" y="6584"/>
                    <a:pt x="10073" y="7477"/>
                  </a:cubicBezTo>
                  <a:cubicBezTo>
                    <a:pt x="10073" y="7715"/>
                    <a:pt x="10121" y="7965"/>
                    <a:pt x="10157" y="8203"/>
                  </a:cubicBezTo>
                  <a:cubicBezTo>
                    <a:pt x="10169" y="8334"/>
                    <a:pt x="10193" y="8453"/>
                    <a:pt x="10193" y="8584"/>
                  </a:cubicBezTo>
                  <a:lnTo>
                    <a:pt x="10193" y="10489"/>
                  </a:lnTo>
                  <a:cubicBezTo>
                    <a:pt x="10181" y="10609"/>
                    <a:pt x="10157" y="10775"/>
                    <a:pt x="10121" y="10966"/>
                  </a:cubicBezTo>
                  <a:close/>
                  <a:moveTo>
                    <a:pt x="2846" y="583"/>
                  </a:moveTo>
                  <a:lnTo>
                    <a:pt x="2846" y="1441"/>
                  </a:lnTo>
                  <a:cubicBezTo>
                    <a:pt x="2846" y="1607"/>
                    <a:pt x="2858" y="1774"/>
                    <a:pt x="2811" y="1917"/>
                  </a:cubicBezTo>
                  <a:cubicBezTo>
                    <a:pt x="2739" y="2131"/>
                    <a:pt x="2751" y="2346"/>
                    <a:pt x="2751" y="2560"/>
                  </a:cubicBezTo>
                  <a:cubicBezTo>
                    <a:pt x="2751" y="2667"/>
                    <a:pt x="2751" y="2774"/>
                    <a:pt x="2739" y="2858"/>
                  </a:cubicBezTo>
                  <a:cubicBezTo>
                    <a:pt x="2704" y="3036"/>
                    <a:pt x="2608" y="3155"/>
                    <a:pt x="2430" y="3167"/>
                  </a:cubicBezTo>
                  <a:cubicBezTo>
                    <a:pt x="2239" y="3191"/>
                    <a:pt x="2013" y="3215"/>
                    <a:pt x="1834" y="3155"/>
                  </a:cubicBezTo>
                  <a:cubicBezTo>
                    <a:pt x="1477" y="3036"/>
                    <a:pt x="1084" y="3143"/>
                    <a:pt x="727" y="2977"/>
                  </a:cubicBezTo>
                  <a:cubicBezTo>
                    <a:pt x="656" y="3143"/>
                    <a:pt x="691" y="3286"/>
                    <a:pt x="691" y="3429"/>
                  </a:cubicBezTo>
                  <a:lnTo>
                    <a:pt x="691" y="6882"/>
                  </a:lnTo>
                  <a:cubicBezTo>
                    <a:pt x="691" y="7180"/>
                    <a:pt x="668" y="7489"/>
                    <a:pt x="763" y="7775"/>
                  </a:cubicBezTo>
                  <a:cubicBezTo>
                    <a:pt x="787" y="7870"/>
                    <a:pt x="787" y="7989"/>
                    <a:pt x="787" y="8108"/>
                  </a:cubicBezTo>
                  <a:lnTo>
                    <a:pt x="787" y="8882"/>
                  </a:lnTo>
                  <a:cubicBezTo>
                    <a:pt x="787" y="9001"/>
                    <a:pt x="787" y="9120"/>
                    <a:pt x="822" y="9227"/>
                  </a:cubicBezTo>
                  <a:cubicBezTo>
                    <a:pt x="906" y="9513"/>
                    <a:pt x="906" y="9799"/>
                    <a:pt x="906" y="10073"/>
                  </a:cubicBezTo>
                  <a:cubicBezTo>
                    <a:pt x="906" y="10358"/>
                    <a:pt x="953" y="10609"/>
                    <a:pt x="1072" y="10870"/>
                  </a:cubicBezTo>
                  <a:cubicBezTo>
                    <a:pt x="1430" y="10930"/>
                    <a:pt x="6823" y="10942"/>
                    <a:pt x="7454" y="10894"/>
                  </a:cubicBezTo>
                  <a:cubicBezTo>
                    <a:pt x="7573" y="10668"/>
                    <a:pt x="7716" y="10466"/>
                    <a:pt x="7847" y="10228"/>
                  </a:cubicBezTo>
                  <a:cubicBezTo>
                    <a:pt x="7799" y="10180"/>
                    <a:pt x="7740" y="10120"/>
                    <a:pt x="7668" y="10097"/>
                  </a:cubicBezTo>
                  <a:cubicBezTo>
                    <a:pt x="7621" y="10073"/>
                    <a:pt x="7549" y="10073"/>
                    <a:pt x="7502" y="10097"/>
                  </a:cubicBezTo>
                  <a:cubicBezTo>
                    <a:pt x="7276" y="10108"/>
                    <a:pt x="7121" y="10013"/>
                    <a:pt x="6966" y="9858"/>
                  </a:cubicBezTo>
                  <a:cubicBezTo>
                    <a:pt x="6883" y="9751"/>
                    <a:pt x="6775" y="9644"/>
                    <a:pt x="6668" y="9525"/>
                  </a:cubicBezTo>
                  <a:cubicBezTo>
                    <a:pt x="6549" y="9561"/>
                    <a:pt x="6430" y="9573"/>
                    <a:pt x="6323" y="9596"/>
                  </a:cubicBezTo>
                  <a:cubicBezTo>
                    <a:pt x="5835" y="9799"/>
                    <a:pt x="5371" y="9763"/>
                    <a:pt x="4894" y="9537"/>
                  </a:cubicBezTo>
                  <a:cubicBezTo>
                    <a:pt x="4799" y="9501"/>
                    <a:pt x="4692" y="9454"/>
                    <a:pt x="4585" y="9394"/>
                  </a:cubicBezTo>
                  <a:cubicBezTo>
                    <a:pt x="4335" y="9275"/>
                    <a:pt x="4085" y="9204"/>
                    <a:pt x="3799" y="9215"/>
                  </a:cubicBezTo>
                  <a:cubicBezTo>
                    <a:pt x="3323" y="9227"/>
                    <a:pt x="2846" y="9215"/>
                    <a:pt x="2370" y="9204"/>
                  </a:cubicBezTo>
                  <a:cubicBezTo>
                    <a:pt x="2263" y="9204"/>
                    <a:pt x="2144" y="9168"/>
                    <a:pt x="2037" y="9120"/>
                  </a:cubicBezTo>
                  <a:cubicBezTo>
                    <a:pt x="2001" y="9108"/>
                    <a:pt x="1953" y="9037"/>
                    <a:pt x="1953" y="8989"/>
                  </a:cubicBezTo>
                  <a:cubicBezTo>
                    <a:pt x="1953" y="8942"/>
                    <a:pt x="2001" y="8870"/>
                    <a:pt x="2037" y="8858"/>
                  </a:cubicBezTo>
                  <a:cubicBezTo>
                    <a:pt x="2180" y="8811"/>
                    <a:pt x="2323" y="8787"/>
                    <a:pt x="2453" y="8763"/>
                  </a:cubicBezTo>
                  <a:cubicBezTo>
                    <a:pt x="2787" y="8751"/>
                    <a:pt x="3132" y="8751"/>
                    <a:pt x="3454" y="8751"/>
                  </a:cubicBezTo>
                  <a:cubicBezTo>
                    <a:pt x="3513" y="8751"/>
                    <a:pt x="3608" y="8763"/>
                    <a:pt x="3632" y="8668"/>
                  </a:cubicBezTo>
                  <a:cubicBezTo>
                    <a:pt x="3573" y="8442"/>
                    <a:pt x="3370" y="8323"/>
                    <a:pt x="3263" y="8144"/>
                  </a:cubicBezTo>
                  <a:cubicBezTo>
                    <a:pt x="3156" y="7965"/>
                    <a:pt x="3096" y="7751"/>
                    <a:pt x="3013" y="7549"/>
                  </a:cubicBezTo>
                  <a:cubicBezTo>
                    <a:pt x="2596" y="7489"/>
                    <a:pt x="2144" y="7572"/>
                    <a:pt x="1739" y="7441"/>
                  </a:cubicBezTo>
                  <a:cubicBezTo>
                    <a:pt x="1703" y="7310"/>
                    <a:pt x="1775" y="7215"/>
                    <a:pt x="1882" y="7203"/>
                  </a:cubicBezTo>
                  <a:cubicBezTo>
                    <a:pt x="2072" y="7180"/>
                    <a:pt x="2275" y="7156"/>
                    <a:pt x="2477" y="7144"/>
                  </a:cubicBezTo>
                  <a:cubicBezTo>
                    <a:pt x="2620" y="7132"/>
                    <a:pt x="2787" y="7180"/>
                    <a:pt x="2954" y="7072"/>
                  </a:cubicBezTo>
                  <a:cubicBezTo>
                    <a:pt x="2977" y="6763"/>
                    <a:pt x="2989" y="6429"/>
                    <a:pt x="3025" y="6072"/>
                  </a:cubicBezTo>
                  <a:cubicBezTo>
                    <a:pt x="2930" y="6060"/>
                    <a:pt x="2858" y="6048"/>
                    <a:pt x="2775" y="6048"/>
                  </a:cubicBezTo>
                  <a:lnTo>
                    <a:pt x="1906" y="6048"/>
                  </a:lnTo>
                  <a:cubicBezTo>
                    <a:pt x="1775" y="6048"/>
                    <a:pt x="1656" y="6025"/>
                    <a:pt x="1537" y="5941"/>
                  </a:cubicBezTo>
                  <a:cubicBezTo>
                    <a:pt x="1430" y="5846"/>
                    <a:pt x="1418" y="5691"/>
                    <a:pt x="1537" y="5608"/>
                  </a:cubicBezTo>
                  <a:cubicBezTo>
                    <a:pt x="1596" y="5572"/>
                    <a:pt x="1668" y="5536"/>
                    <a:pt x="1727" y="5536"/>
                  </a:cubicBezTo>
                  <a:cubicBezTo>
                    <a:pt x="1834" y="5525"/>
                    <a:pt x="1942" y="5536"/>
                    <a:pt x="2025" y="5536"/>
                  </a:cubicBezTo>
                  <a:lnTo>
                    <a:pt x="3287" y="5536"/>
                  </a:lnTo>
                  <a:cubicBezTo>
                    <a:pt x="3335" y="5453"/>
                    <a:pt x="3406" y="5394"/>
                    <a:pt x="3430" y="5310"/>
                  </a:cubicBezTo>
                  <a:cubicBezTo>
                    <a:pt x="3454" y="5120"/>
                    <a:pt x="3561" y="5001"/>
                    <a:pt x="3692" y="4882"/>
                  </a:cubicBezTo>
                  <a:cubicBezTo>
                    <a:pt x="3799" y="4774"/>
                    <a:pt x="3918" y="4703"/>
                    <a:pt x="4025" y="4596"/>
                  </a:cubicBezTo>
                  <a:cubicBezTo>
                    <a:pt x="4085" y="4536"/>
                    <a:pt x="4168" y="4501"/>
                    <a:pt x="4120" y="4358"/>
                  </a:cubicBezTo>
                  <a:cubicBezTo>
                    <a:pt x="4037" y="4358"/>
                    <a:pt x="3942" y="4346"/>
                    <a:pt x="3847" y="4346"/>
                  </a:cubicBezTo>
                  <a:cubicBezTo>
                    <a:pt x="3251" y="4346"/>
                    <a:pt x="2668" y="4358"/>
                    <a:pt x="2072" y="4358"/>
                  </a:cubicBezTo>
                  <a:cubicBezTo>
                    <a:pt x="1918" y="4358"/>
                    <a:pt x="1787" y="4358"/>
                    <a:pt x="1644" y="4334"/>
                  </a:cubicBezTo>
                  <a:cubicBezTo>
                    <a:pt x="1525" y="4322"/>
                    <a:pt x="1418" y="4262"/>
                    <a:pt x="1406" y="4120"/>
                  </a:cubicBezTo>
                  <a:cubicBezTo>
                    <a:pt x="1596" y="3917"/>
                    <a:pt x="1596" y="3917"/>
                    <a:pt x="1834" y="3905"/>
                  </a:cubicBezTo>
                  <a:lnTo>
                    <a:pt x="2787" y="3905"/>
                  </a:lnTo>
                  <a:cubicBezTo>
                    <a:pt x="3918" y="3881"/>
                    <a:pt x="5061" y="3977"/>
                    <a:pt x="6192" y="3810"/>
                  </a:cubicBezTo>
                  <a:cubicBezTo>
                    <a:pt x="6656" y="3739"/>
                    <a:pt x="7145" y="3810"/>
                    <a:pt x="7621" y="3810"/>
                  </a:cubicBezTo>
                  <a:cubicBezTo>
                    <a:pt x="7680" y="3810"/>
                    <a:pt x="7740" y="3810"/>
                    <a:pt x="7787" y="3846"/>
                  </a:cubicBezTo>
                  <a:cubicBezTo>
                    <a:pt x="7847" y="3870"/>
                    <a:pt x="7907" y="3941"/>
                    <a:pt x="7907" y="3989"/>
                  </a:cubicBezTo>
                  <a:cubicBezTo>
                    <a:pt x="7907" y="4048"/>
                    <a:pt x="7859" y="4120"/>
                    <a:pt x="7811" y="4167"/>
                  </a:cubicBezTo>
                  <a:cubicBezTo>
                    <a:pt x="7740" y="4215"/>
                    <a:pt x="7633" y="4239"/>
                    <a:pt x="7561" y="4274"/>
                  </a:cubicBezTo>
                  <a:cubicBezTo>
                    <a:pt x="7752" y="4501"/>
                    <a:pt x="7930" y="4739"/>
                    <a:pt x="8121" y="4929"/>
                  </a:cubicBezTo>
                  <a:cubicBezTo>
                    <a:pt x="8609" y="5405"/>
                    <a:pt x="8800" y="6001"/>
                    <a:pt x="8800" y="6656"/>
                  </a:cubicBezTo>
                  <a:lnTo>
                    <a:pt x="8800" y="7001"/>
                  </a:lnTo>
                  <a:cubicBezTo>
                    <a:pt x="8800" y="7739"/>
                    <a:pt x="8835" y="7537"/>
                    <a:pt x="8442" y="8156"/>
                  </a:cubicBezTo>
                  <a:cubicBezTo>
                    <a:pt x="8371" y="8275"/>
                    <a:pt x="8288" y="8394"/>
                    <a:pt x="8216" y="8501"/>
                  </a:cubicBezTo>
                  <a:cubicBezTo>
                    <a:pt x="8407" y="8823"/>
                    <a:pt x="8514" y="9144"/>
                    <a:pt x="8419" y="9513"/>
                  </a:cubicBezTo>
                  <a:cubicBezTo>
                    <a:pt x="8407" y="9573"/>
                    <a:pt x="8454" y="9656"/>
                    <a:pt x="8478" y="9763"/>
                  </a:cubicBezTo>
                  <a:cubicBezTo>
                    <a:pt x="8633" y="9704"/>
                    <a:pt x="8752" y="9656"/>
                    <a:pt x="8871" y="9620"/>
                  </a:cubicBezTo>
                  <a:cubicBezTo>
                    <a:pt x="9002" y="9573"/>
                    <a:pt x="9121" y="9585"/>
                    <a:pt x="9228" y="9692"/>
                  </a:cubicBezTo>
                  <a:lnTo>
                    <a:pt x="9454" y="9918"/>
                  </a:lnTo>
                  <a:cubicBezTo>
                    <a:pt x="9478" y="9882"/>
                    <a:pt x="9490" y="9882"/>
                    <a:pt x="9490" y="9870"/>
                  </a:cubicBezTo>
                  <a:cubicBezTo>
                    <a:pt x="9514" y="9263"/>
                    <a:pt x="9573" y="8632"/>
                    <a:pt x="9454" y="8025"/>
                  </a:cubicBezTo>
                  <a:cubicBezTo>
                    <a:pt x="9419" y="7870"/>
                    <a:pt x="9407" y="7715"/>
                    <a:pt x="9407" y="7549"/>
                  </a:cubicBezTo>
                  <a:cubicBezTo>
                    <a:pt x="9407" y="6620"/>
                    <a:pt x="9419" y="5703"/>
                    <a:pt x="9419" y="4774"/>
                  </a:cubicBezTo>
                  <a:cubicBezTo>
                    <a:pt x="9419" y="4596"/>
                    <a:pt x="9419" y="4441"/>
                    <a:pt x="9395" y="4262"/>
                  </a:cubicBezTo>
                  <a:cubicBezTo>
                    <a:pt x="9311" y="3917"/>
                    <a:pt x="9311" y="3572"/>
                    <a:pt x="9311" y="3227"/>
                  </a:cubicBezTo>
                  <a:cubicBezTo>
                    <a:pt x="9311" y="2905"/>
                    <a:pt x="9359" y="2560"/>
                    <a:pt x="9288" y="2238"/>
                  </a:cubicBezTo>
                  <a:cubicBezTo>
                    <a:pt x="9216" y="1822"/>
                    <a:pt x="9216" y="1405"/>
                    <a:pt x="9192" y="988"/>
                  </a:cubicBezTo>
                  <a:cubicBezTo>
                    <a:pt x="9192" y="845"/>
                    <a:pt x="9181" y="703"/>
                    <a:pt x="9181" y="548"/>
                  </a:cubicBezTo>
                  <a:cubicBezTo>
                    <a:pt x="9109" y="536"/>
                    <a:pt x="9050" y="524"/>
                    <a:pt x="8990" y="524"/>
                  </a:cubicBezTo>
                  <a:cubicBezTo>
                    <a:pt x="6966" y="583"/>
                    <a:pt x="4930" y="583"/>
                    <a:pt x="2846" y="583"/>
                  </a:cubicBezTo>
                  <a:close/>
                  <a:moveTo>
                    <a:pt x="8204" y="6918"/>
                  </a:moveTo>
                  <a:cubicBezTo>
                    <a:pt x="8228" y="6298"/>
                    <a:pt x="8085" y="5727"/>
                    <a:pt x="7621" y="5286"/>
                  </a:cubicBezTo>
                  <a:cubicBezTo>
                    <a:pt x="7609" y="5275"/>
                    <a:pt x="7597" y="5239"/>
                    <a:pt x="7573" y="5215"/>
                  </a:cubicBezTo>
                  <a:cubicBezTo>
                    <a:pt x="7442" y="4977"/>
                    <a:pt x="7240" y="4822"/>
                    <a:pt x="7002" y="4715"/>
                  </a:cubicBezTo>
                  <a:cubicBezTo>
                    <a:pt x="6525" y="4513"/>
                    <a:pt x="6025" y="4441"/>
                    <a:pt x="5525" y="4513"/>
                  </a:cubicBezTo>
                  <a:cubicBezTo>
                    <a:pt x="5049" y="4584"/>
                    <a:pt x="4620" y="4774"/>
                    <a:pt x="4216" y="5013"/>
                  </a:cubicBezTo>
                  <a:cubicBezTo>
                    <a:pt x="4001" y="5132"/>
                    <a:pt x="3823" y="5251"/>
                    <a:pt x="3799" y="5525"/>
                  </a:cubicBezTo>
                  <a:cubicBezTo>
                    <a:pt x="3787" y="5608"/>
                    <a:pt x="3727" y="5703"/>
                    <a:pt x="3680" y="5786"/>
                  </a:cubicBezTo>
                  <a:cubicBezTo>
                    <a:pt x="3525" y="6060"/>
                    <a:pt x="3442" y="6346"/>
                    <a:pt x="3549" y="6656"/>
                  </a:cubicBezTo>
                  <a:cubicBezTo>
                    <a:pt x="3561" y="6703"/>
                    <a:pt x="3561" y="6739"/>
                    <a:pt x="3561" y="6787"/>
                  </a:cubicBezTo>
                  <a:cubicBezTo>
                    <a:pt x="3608" y="7060"/>
                    <a:pt x="3680" y="7322"/>
                    <a:pt x="3704" y="7584"/>
                  </a:cubicBezTo>
                  <a:cubicBezTo>
                    <a:pt x="3739" y="7906"/>
                    <a:pt x="3989" y="8084"/>
                    <a:pt x="4168" y="8299"/>
                  </a:cubicBezTo>
                  <a:cubicBezTo>
                    <a:pt x="4406" y="8632"/>
                    <a:pt x="4716" y="8882"/>
                    <a:pt x="5156" y="8930"/>
                  </a:cubicBezTo>
                  <a:cubicBezTo>
                    <a:pt x="5228" y="8942"/>
                    <a:pt x="5299" y="8954"/>
                    <a:pt x="5347" y="9001"/>
                  </a:cubicBezTo>
                  <a:cubicBezTo>
                    <a:pt x="5537" y="9192"/>
                    <a:pt x="5752" y="9180"/>
                    <a:pt x="5990" y="9096"/>
                  </a:cubicBezTo>
                  <a:cubicBezTo>
                    <a:pt x="6073" y="9061"/>
                    <a:pt x="6180" y="9037"/>
                    <a:pt x="6263" y="9001"/>
                  </a:cubicBezTo>
                  <a:cubicBezTo>
                    <a:pt x="6859" y="8894"/>
                    <a:pt x="7311" y="8537"/>
                    <a:pt x="7728" y="8144"/>
                  </a:cubicBezTo>
                  <a:cubicBezTo>
                    <a:pt x="8038" y="7834"/>
                    <a:pt x="8288" y="7441"/>
                    <a:pt x="8204" y="6918"/>
                  </a:cubicBezTo>
                  <a:close/>
                  <a:moveTo>
                    <a:pt x="10288" y="12418"/>
                  </a:moveTo>
                  <a:cubicBezTo>
                    <a:pt x="10050" y="11656"/>
                    <a:pt x="9573" y="11085"/>
                    <a:pt x="9181" y="10466"/>
                  </a:cubicBezTo>
                  <a:cubicBezTo>
                    <a:pt x="9157" y="10406"/>
                    <a:pt x="9097" y="10347"/>
                    <a:pt x="9050" y="10299"/>
                  </a:cubicBezTo>
                  <a:cubicBezTo>
                    <a:pt x="9002" y="10251"/>
                    <a:pt x="8966" y="10239"/>
                    <a:pt x="8919" y="10204"/>
                  </a:cubicBezTo>
                  <a:cubicBezTo>
                    <a:pt x="8633" y="10251"/>
                    <a:pt x="8454" y="10466"/>
                    <a:pt x="8228" y="10585"/>
                  </a:cubicBezTo>
                  <a:cubicBezTo>
                    <a:pt x="8192" y="10609"/>
                    <a:pt x="8145" y="10716"/>
                    <a:pt x="8157" y="10775"/>
                  </a:cubicBezTo>
                  <a:cubicBezTo>
                    <a:pt x="8168" y="10859"/>
                    <a:pt x="8216" y="10966"/>
                    <a:pt x="8276" y="11037"/>
                  </a:cubicBezTo>
                  <a:cubicBezTo>
                    <a:pt x="8395" y="11216"/>
                    <a:pt x="8526" y="11382"/>
                    <a:pt x="8669" y="11549"/>
                  </a:cubicBezTo>
                  <a:cubicBezTo>
                    <a:pt x="8919" y="11871"/>
                    <a:pt x="9181" y="12204"/>
                    <a:pt x="9454" y="12514"/>
                  </a:cubicBezTo>
                  <a:cubicBezTo>
                    <a:pt x="9514" y="12585"/>
                    <a:pt x="9621" y="12621"/>
                    <a:pt x="9704" y="12680"/>
                  </a:cubicBezTo>
                  <a:cubicBezTo>
                    <a:pt x="9895" y="12597"/>
                    <a:pt x="10073" y="12502"/>
                    <a:pt x="10288" y="12418"/>
                  </a:cubicBezTo>
                  <a:close/>
                  <a:moveTo>
                    <a:pt x="1108" y="2393"/>
                  </a:moveTo>
                  <a:cubicBezTo>
                    <a:pt x="1287" y="2500"/>
                    <a:pt x="1453" y="2453"/>
                    <a:pt x="1620" y="2477"/>
                  </a:cubicBezTo>
                  <a:cubicBezTo>
                    <a:pt x="1787" y="2488"/>
                    <a:pt x="1942" y="2631"/>
                    <a:pt x="2144" y="2512"/>
                  </a:cubicBezTo>
                  <a:cubicBezTo>
                    <a:pt x="2156" y="2238"/>
                    <a:pt x="2203" y="1941"/>
                    <a:pt x="2275" y="1655"/>
                  </a:cubicBezTo>
                  <a:cubicBezTo>
                    <a:pt x="2323" y="1500"/>
                    <a:pt x="2323" y="1322"/>
                    <a:pt x="2275" y="1143"/>
                  </a:cubicBezTo>
                  <a:cubicBezTo>
                    <a:pt x="2084" y="1262"/>
                    <a:pt x="1406" y="1953"/>
                    <a:pt x="1156" y="2238"/>
                  </a:cubicBezTo>
                  <a:cubicBezTo>
                    <a:pt x="1132" y="2274"/>
                    <a:pt x="1120" y="2334"/>
                    <a:pt x="1108" y="2393"/>
                  </a:cubicBezTo>
                  <a:close/>
                  <a:moveTo>
                    <a:pt x="7978" y="9275"/>
                  </a:moveTo>
                  <a:cubicBezTo>
                    <a:pt x="7966" y="9120"/>
                    <a:pt x="7930" y="9001"/>
                    <a:pt x="7752" y="8942"/>
                  </a:cubicBezTo>
                  <a:cubicBezTo>
                    <a:pt x="7597" y="9061"/>
                    <a:pt x="7418" y="9204"/>
                    <a:pt x="7240" y="9323"/>
                  </a:cubicBezTo>
                  <a:cubicBezTo>
                    <a:pt x="7276" y="9477"/>
                    <a:pt x="7371" y="9573"/>
                    <a:pt x="7514" y="9573"/>
                  </a:cubicBezTo>
                  <a:cubicBezTo>
                    <a:pt x="7728" y="9585"/>
                    <a:pt x="7847" y="9406"/>
                    <a:pt x="7978" y="92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90;p30">
              <a:extLst>
                <a:ext uri="{FF2B5EF4-FFF2-40B4-BE49-F238E27FC236}">
                  <a16:creationId xmlns:a16="http://schemas.microsoft.com/office/drawing/2014/main" id="{42EABC12-BB41-336C-F3E4-0A40683733BB}"/>
                </a:ext>
              </a:extLst>
            </p:cNvPr>
            <p:cNvSpPr/>
            <p:nvPr/>
          </p:nvSpPr>
          <p:spPr>
            <a:xfrm>
              <a:off x="2623825" y="2430500"/>
              <a:ext cx="109575" cy="16075"/>
            </a:xfrm>
            <a:custGeom>
              <a:avLst/>
              <a:gdLst/>
              <a:ahLst/>
              <a:cxnLst/>
              <a:rect l="l" t="t" r="r" b="b"/>
              <a:pathLst>
                <a:path w="4383" h="643" extrusionOk="0">
                  <a:moveTo>
                    <a:pt x="3787" y="464"/>
                  </a:moveTo>
                  <a:lnTo>
                    <a:pt x="1846" y="464"/>
                  </a:lnTo>
                  <a:cubicBezTo>
                    <a:pt x="1644" y="464"/>
                    <a:pt x="1429" y="500"/>
                    <a:pt x="1203" y="560"/>
                  </a:cubicBezTo>
                  <a:cubicBezTo>
                    <a:pt x="894" y="643"/>
                    <a:pt x="548" y="595"/>
                    <a:pt x="227" y="572"/>
                  </a:cubicBezTo>
                  <a:cubicBezTo>
                    <a:pt x="179" y="572"/>
                    <a:pt x="132" y="560"/>
                    <a:pt x="108" y="524"/>
                  </a:cubicBezTo>
                  <a:cubicBezTo>
                    <a:pt x="60" y="476"/>
                    <a:pt x="1" y="417"/>
                    <a:pt x="1" y="357"/>
                  </a:cubicBezTo>
                  <a:cubicBezTo>
                    <a:pt x="1" y="298"/>
                    <a:pt x="72" y="226"/>
                    <a:pt x="120" y="214"/>
                  </a:cubicBezTo>
                  <a:cubicBezTo>
                    <a:pt x="227" y="179"/>
                    <a:pt x="346" y="167"/>
                    <a:pt x="465" y="167"/>
                  </a:cubicBezTo>
                  <a:cubicBezTo>
                    <a:pt x="739" y="155"/>
                    <a:pt x="1025" y="179"/>
                    <a:pt x="1310" y="48"/>
                  </a:cubicBezTo>
                  <a:cubicBezTo>
                    <a:pt x="1406" y="0"/>
                    <a:pt x="1501" y="36"/>
                    <a:pt x="1608" y="36"/>
                  </a:cubicBezTo>
                  <a:cubicBezTo>
                    <a:pt x="2310" y="36"/>
                    <a:pt x="3013" y="36"/>
                    <a:pt x="3727" y="12"/>
                  </a:cubicBezTo>
                  <a:cubicBezTo>
                    <a:pt x="3870" y="12"/>
                    <a:pt x="4001" y="12"/>
                    <a:pt x="4156" y="36"/>
                  </a:cubicBezTo>
                  <a:cubicBezTo>
                    <a:pt x="4287" y="48"/>
                    <a:pt x="4382" y="143"/>
                    <a:pt x="4382" y="262"/>
                  </a:cubicBezTo>
                  <a:cubicBezTo>
                    <a:pt x="4382" y="357"/>
                    <a:pt x="4299" y="476"/>
                    <a:pt x="4168" y="500"/>
                  </a:cubicBezTo>
                  <a:cubicBezTo>
                    <a:pt x="4037" y="512"/>
                    <a:pt x="3918" y="512"/>
                    <a:pt x="3787" y="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91;p30">
              <a:extLst>
                <a:ext uri="{FF2B5EF4-FFF2-40B4-BE49-F238E27FC236}">
                  <a16:creationId xmlns:a16="http://schemas.microsoft.com/office/drawing/2014/main" id="{3CCA50B1-6CAF-F568-74E7-73148F4999C8}"/>
                </a:ext>
              </a:extLst>
            </p:cNvPr>
            <p:cNvSpPr/>
            <p:nvPr/>
          </p:nvSpPr>
          <p:spPr>
            <a:xfrm>
              <a:off x="2645550" y="2505800"/>
              <a:ext cx="71475" cy="75625"/>
            </a:xfrm>
            <a:custGeom>
              <a:avLst/>
              <a:gdLst/>
              <a:ahLst/>
              <a:cxnLst/>
              <a:rect l="l" t="t" r="r" b="b"/>
              <a:pathLst>
                <a:path w="2859" h="3025" extrusionOk="0">
                  <a:moveTo>
                    <a:pt x="1906" y="2191"/>
                  </a:moveTo>
                  <a:cubicBezTo>
                    <a:pt x="1346" y="2108"/>
                    <a:pt x="1025" y="2132"/>
                    <a:pt x="739" y="2215"/>
                  </a:cubicBezTo>
                  <a:cubicBezTo>
                    <a:pt x="656" y="2322"/>
                    <a:pt x="691" y="2465"/>
                    <a:pt x="668" y="2584"/>
                  </a:cubicBezTo>
                  <a:cubicBezTo>
                    <a:pt x="632" y="2810"/>
                    <a:pt x="537" y="2965"/>
                    <a:pt x="382" y="2977"/>
                  </a:cubicBezTo>
                  <a:cubicBezTo>
                    <a:pt x="239" y="2989"/>
                    <a:pt x="84" y="2822"/>
                    <a:pt x="36" y="2584"/>
                  </a:cubicBezTo>
                  <a:cubicBezTo>
                    <a:pt x="25" y="2513"/>
                    <a:pt x="1" y="2441"/>
                    <a:pt x="25" y="2382"/>
                  </a:cubicBezTo>
                  <a:cubicBezTo>
                    <a:pt x="179" y="1953"/>
                    <a:pt x="215" y="1489"/>
                    <a:pt x="429" y="1072"/>
                  </a:cubicBezTo>
                  <a:cubicBezTo>
                    <a:pt x="537" y="858"/>
                    <a:pt x="632" y="667"/>
                    <a:pt x="739" y="465"/>
                  </a:cubicBezTo>
                  <a:cubicBezTo>
                    <a:pt x="906" y="131"/>
                    <a:pt x="1263" y="0"/>
                    <a:pt x="1560" y="179"/>
                  </a:cubicBezTo>
                  <a:cubicBezTo>
                    <a:pt x="1882" y="381"/>
                    <a:pt x="2168" y="655"/>
                    <a:pt x="2227" y="1084"/>
                  </a:cubicBezTo>
                  <a:cubicBezTo>
                    <a:pt x="2227" y="1131"/>
                    <a:pt x="2227" y="1179"/>
                    <a:pt x="2263" y="1203"/>
                  </a:cubicBezTo>
                  <a:cubicBezTo>
                    <a:pt x="2394" y="1548"/>
                    <a:pt x="2537" y="1893"/>
                    <a:pt x="2692" y="2227"/>
                  </a:cubicBezTo>
                  <a:cubicBezTo>
                    <a:pt x="2715" y="2310"/>
                    <a:pt x="2763" y="2382"/>
                    <a:pt x="2799" y="2465"/>
                  </a:cubicBezTo>
                  <a:cubicBezTo>
                    <a:pt x="2858" y="2608"/>
                    <a:pt x="2823" y="2727"/>
                    <a:pt x="2751" y="2846"/>
                  </a:cubicBezTo>
                  <a:cubicBezTo>
                    <a:pt x="2644" y="3001"/>
                    <a:pt x="2418" y="3024"/>
                    <a:pt x="2299" y="2870"/>
                  </a:cubicBezTo>
                  <a:cubicBezTo>
                    <a:pt x="2215" y="2751"/>
                    <a:pt x="2144" y="2608"/>
                    <a:pt x="2061" y="2465"/>
                  </a:cubicBezTo>
                  <a:cubicBezTo>
                    <a:pt x="2001" y="2370"/>
                    <a:pt x="1941" y="2274"/>
                    <a:pt x="1906" y="2191"/>
                  </a:cubicBezTo>
                  <a:close/>
                  <a:moveTo>
                    <a:pt x="1251" y="822"/>
                  </a:moveTo>
                  <a:cubicBezTo>
                    <a:pt x="1132" y="1072"/>
                    <a:pt x="1060" y="1298"/>
                    <a:pt x="1037" y="1548"/>
                  </a:cubicBezTo>
                  <a:cubicBezTo>
                    <a:pt x="1251" y="1572"/>
                    <a:pt x="1441" y="1608"/>
                    <a:pt x="1632" y="1512"/>
                  </a:cubicBezTo>
                  <a:cubicBezTo>
                    <a:pt x="1584" y="1239"/>
                    <a:pt x="1632" y="953"/>
                    <a:pt x="1251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430;p32">
            <a:extLst>
              <a:ext uri="{FF2B5EF4-FFF2-40B4-BE49-F238E27FC236}">
                <a16:creationId xmlns:a16="http://schemas.microsoft.com/office/drawing/2014/main" id="{54B8E652-A455-9D83-3F3E-2556D31E627D}"/>
              </a:ext>
            </a:extLst>
          </p:cNvPr>
          <p:cNvGrpSpPr/>
          <p:nvPr/>
        </p:nvGrpSpPr>
        <p:grpSpPr>
          <a:xfrm>
            <a:off x="6999675" y="4238205"/>
            <a:ext cx="1996490" cy="658597"/>
            <a:chOff x="6999675" y="4238205"/>
            <a:chExt cx="1996490" cy="658597"/>
          </a:xfrm>
        </p:grpSpPr>
        <p:grpSp>
          <p:nvGrpSpPr>
            <p:cNvPr id="37" name="Google Shape;431;p32">
              <a:extLst>
                <a:ext uri="{FF2B5EF4-FFF2-40B4-BE49-F238E27FC236}">
                  <a16:creationId xmlns:a16="http://schemas.microsoft.com/office/drawing/2014/main" id="{7C8793FB-7D2E-CC36-A710-68D4A10545E7}"/>
                </a:ext>
              </a:extLst>
            </p:cNvPr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39" name="Google Shape;432;p32">
                <a:extLst>
                  <a:ext uri="{FF2B5EF4-FFF2-40B4-BE49-F238E27FC236}">
                    <a16:creationId xmlns:a16="http://schemas.microsoft.com/office/drawing/2014/main" id="{B224AE20-48D8-1BFF-53D5-4ACC11BB8137}"/>
                  </a:ext>
                </a:extLst>
              </p:cNvPr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33;p32">
                <a:extLst>
                  <a:ext uri="{FF2B5EF4-FFF2-40B4-BE49-F238E27FC236}">
                    <a16:creationId xmlns:a16="http://schemas.microsoft.com/office/drawing/2014/main" id="{B2735D8D-7E7C-8F64-2088-4C6F4FFBDCDE}"/>
                  </a:ext>
                </a:extLst>
              </p:cNvPr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34;p32">
                <a:extLst>
                  <a:ext uri="{FF2B5EF4-FFF2-40B4-BE49-F238E27FC236}">
                    <a16:creationId xmlns:a16="http://schemas.microsoft.com/office/drawing/2014/main" id="{C867F9EC-68C9-8E28-BD07-1EE7AC665538}"/>
                  </a:ext>
                </a:extLst>
              </p:cNvPr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35;p32">
                <a:extLst>
                  <a:ext uri="{FF2B5EF4-FFF2-40B4-BE49-F238E27FC236}">
                    <a16:creationId xmlns:a16="http://schemas.microsoft.com/office/drawing/2014/main" id="{86140893-0C5A-01A5-E201-3F96C28A61BB}"/>
                  </a:ext>
                </a:extLst>
              </p:cNvPr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6;p32">
                <a:extLst>
                  <a:ext uri="{FF2B5EF4-FFF2-40B4-BE49-F238E27FC236}">
                    <a16:creationId xmlns:a16="http://schemas.microsoft.com/office/drawing/2014/main" id="{0EBDEA9F-1543-CEDF-61F2-BFFEB5EF6337}"/>
                  </a:ext>
                </a:extLst>
              </p:cNvPr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37;p32">
                <a:extLst>
                  <a:ext uri="{FF2B5EF4-FFF2-40B4-BE49-F238E27FC236}">
                    <a16:creationId xmlns:a16="http://schemas.microsoft.com/office/drawing/2014/main" id="{284560AB-8A65-8FF8-BF82-6C53DB98FCE1}"/>
                  </a:ext>
                </a:extLst>
              </p:cNvPr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38;p32">
                <a:extLst>
                  <a:ext uri="{FF2B5EF4-FFF2-40B4-BE49-F238E27FC236}">
                    <a16:creationId xmlns:a16="http://schemas.microsoft.com/office/drawing/2014/main" id="{7853F514-8862-C85A-7AC3-4A2AF9528C48}"/>
                  </a:ext>
                </a:extLst>
              </p:cNvPr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" name="Google Shape;439;p32">
              <a:extLst>
                <a:ext uri="{FF2B5EF4-FFF2-40B4-BE49-F238E27FC236}">
                  <a16:creationId xmlns:a16="http://schemas.microsoft.com/office/drawing/2014/main" id="{72C0522B-8E97-ABD5-F765-1B7CFD8B6314}"/>
                </a:ext>
              </a:extLst>
            </p:cNvPr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51;p32">
            <a:extLst>
              <a:ext uri="{FF2B5EF4-FFF2-40B4-BE49-F238E27FC236}">
                <a16:creationId xmlns:a16="http://schemas.microsoft.com/office/drawing/2014/main" id="{B6E06D96-5933-64AE-F291-EA38D4B3646F}"/>
              </a:ext>
            </a:extLst>
          </p:cNvPr>
          <p:cNvGrpSpPr/>
          <p:nvPr/>
        </p:nvGrpSpPr>
        <p:grpSpPr>
          <a:xfrm>
            <a:off x="1379946" y="702199"/>
            <a:ext cx="1196349" cy="1006757"/>
            <a:chOff x="6075750" y="3009125"/>
            <a:chExt cx="550400" cy="463175"/>
          </a:xfrm>
        </p:grpSpPr>
        <p:sp>
          <p:nvSpPr>
            <p:cNvPr id="47" name="Google Shape;452;p32">
              <a:extLst>
                <a:ext uri="{FF2B5EF4-FFF2-40B4-BE49-F238E27FC236}">
                  <a16:creationId xmlns:a16="http://schemas.microsoft.com/office/drawing/2014/main" id="{6612B58B-3015-E852-9198-DB6F63424BFF}"/>
                </a:ext>
              </a:extLst>
            </p:cNvPr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53;p32">
              <a:extLst>
                <a:ext uri="{FF2B5EF4-FFF2-40B4-BE49-F238E27FC236}">
                  <a16:creationId xmlns:a16="http://schemas.microsoft.com/office/drawing/2014/main" id="{969EC35D-527F-1BE4-7766-DE41527026A9}"/>
                </a:ext>
              </a:extLst>
            </p:cNvPr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54;p32">
              <a:extLst>
                <a:ext uri="{FF2B5EF4-FFF2-40B4-BE49-F238E27FC236}">
                  <a16:creationId xmlns:a16="http://schemas.microsoft.com/office/drawing/2014/main" id="{98B4E4C0-2128-FEAF-CA4D-864B6790B745}"/>
                </a:ext>
              </a:extLst>
            </p:cNvPr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55;p32">
              <a:extLst>
                <a:ext uri="{FF2B5EF4-FFF2-40B4-BE49-F238E27FC236}">
                  <a16:creationId xmlns:a16="http://schemas.microsoft.com/office/drawing/2014/main" id="{3B91D0E4-8A28-221B-7C3F-4F998F4F25B1}"/>
                </a:ext>
              </a:extLst>
            </p:cNvPr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56;p32">
              <a:extLst>
                <a:ext uri="{FF2B5EF4-FFF2-40B4-BE49-F238E27FC236}">
                  <a16:creationId xmlns:a16="http://schemas.microsoft.com/office/drawing/2014/main" id="{F49C3E20-86CF-888A-7FC3-25984E50DEC9}"/>
                </a:ext>
              </a:extLst>
            </p:cNvPr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57;p32">
              <a:extLst>
                <a:ext uri="{FF2B5EF4-FFF2-40B4-BE49-F238E27FC236}">
                  <a16:creationId xmlns:a16="http://schemas.microsoft.com/office/drawing/2014/main" id="{E4845F3E-2283-37BE-B4FA-FD84C2F8A7FF}"/>
                </a:ext>
              </a:extLst>
            </p:cNvPr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58;p32">
              <a:extLst>
                <a:ext uri="{FF2B5EF4-FFF2-40B4-BE49-F238E27FC236}">
                  <a16:creationId xmlns:a16="http://schemas.microsoft.com/office/drawing/2014/main" id="{590E00FF-53A5-1325-29D2-993F97FC73A0}"/>
                </a:ext>
              </a:extLst>
            </p:cNvPr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59;p32">
              <a:extLst>
                <a:ext uri="{FF2B5EF4-FFF2-40B4-BE49-F238E27FC236}">
                  <a16:creationId xmlns:a16="http://schemas.microsoft.com/office/drawing/2014/main" id="{ED478CD3-096A-5F7B-FA79-404268ECAA80}"/>
                </a:ext>
              </a:extLst>
            </p:cNvPr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8AC13EA-216E-2A4D-3F24-0403596BC1AD}"/>
              </a:ext>
            </a:extLst>
          </p:cNvPr>
          <p:cNvSpPr txBox="1"/>
          <p:nvPr/>
        </p:nvSpPr>
        <p:spPr>
          <a:xfrm>
            <a:off x="1891287" y="3719581"/>
            <a:ext cx="1096742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  <a:p>
            <a:r>
              <a:rPr lang="en-US"/>
              <a:t>Một sản phẩm của cộng đồng facebook Thư Viện VnTeach.Com</a:t>
            </a:r>
          </a:p>
          <a:p>
            <a:r>
              <a:rPr lang="en-US"/>
              <a:t>https://www.facebook.com/groups/vnteach/</a:t>
            </a:r>
          </a:p>
          <a:p>
            <a:r>
              <a:rPr lang="en-US"/>
              <a:t>https://www.facebook.com/groups/thuvienvnteach/</a:t>
            </a:r>
          </a:p>
        </p:txBody>
      </p:sp>
    </p:spTree>
    <p:extLst>
      <p:ext uri="{BB962C8B-B14F-4D97-AF65-F5344CB8AC3E}">
        <p14:creationId xmlns:p14="http://schemas.microsoft.com/office/powerpoint/2010/main" val="372667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4929" y="2688208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910101" y="2706956"/>
            <a:ext cx="7037773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lnSpc>
                <a:spcPct val="150000"/>
              </a:lnSpc>
              <a:buClrTx/>
            </a:pPr>
            <a:r>
              <a:rPr lang="nl-NL" sz="2000" b="1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1.</a:t>
            </a:r>
            <a:r>
              <a:rPr lang="nl-NL" sz="20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Bất phương trình nào sau đây là bất phương trình bậc nhất hai ẩn?</a:t>
            </a:r>
            <a:endParaRPr lang="en-US" sz="2000" kern="12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04749" y="3821222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04749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dap an a">
                <a:extLst>
                  <a:ext uri="{FF2B5EF4-FFF2-40B4-BE49-F238E27FC236}">
                    <a16:creationId xmlns:a16="http://schemas.microsoft.com/office/drawing/2014/main" id="{9897B1B9-EB78-41AF-AC33-1E8F7714B11F}"/>
                  </a:ext>
                </a:extLst>
              </p:cNvPr>
              <p:cNvSpPr txBox="1"/>
              <p:nvPr/>
            </p:nvSpPr>
            <p:spPr>
              <a:xfrm>
                <a:off x="829507" y="3897873"/>
                <a:ext cx="34878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 defTabSz="685800">
                  <a:buClr>
                    <a:prstClr val="white"/>
                  </a:buClr>
                  <a:buFont typeface="Wingdings" panose="05000000000000000000" pitchFamily="2" charset="2"/>
                  <a:buChar char=""/>
                </a:pPr>
                <a:r>
                  <a:rPr lang="en-US" sz="1800" kern="1200" dirty="0">
                    <a:solidFill>
                      <a:srgbClr val="FFC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nl-NL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&gt;3</m:t>
                    </m:r>
                  </m:oMath>
                </a14:m>
                <a:endParaRPr lang="en-US" sz="1800" kern="1200" dirty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dap an a">
                <a:extLst>
                  <a:ext uri="{FF2B5EF4-FFF2-40B4-BE49-F238E27FC236}">
                    <a16:creationId xmlns:a16="http://schemas.microsoft.com/office/drawing/2014/main" id="{9897B1B9-EB78-41AF-AC33-1E8F7714B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507" y="3897873"/>
                <a:ext cx="3487814" cy="369332"/>
              </a:xfrm>
              <a:prstGeom prst="rect">
                <a:avLst/>
              </a:prstGeom>
              <a:blipFill>
                <a:blip r:embed="rId11"/>
                <a:stretch>
                  <a:fillRect l="-104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dap an c">
                <a:extLst>
                  <a:ext uri="{FF2B5EF4-FFF2-40B4-BE49-F238E27FC236}">
                    <a16:creationId xmlns:a16="http://schemas.microsoft.com/office/drawing/2014/main" id="{D96707EC-5A82-4050-B897-6DBAB63AC957}"/>
                  </a:ext>
                </a:extLst>
              </p:cNvPr>
              <p:cNvSpPr txBox="1"/>
              <p:nvPr/>
            </p:nvSpPr>
            <p:spPr>
              <a:xfrm>
                <a:off x="829507" y="4545319"/>
                <a:ext cx="34878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 defTabSz="685800">
                  <a:buClr>
                    <a:prstClr val="white"/>
                  </a:buClr>
                  <a:buFont typeface="Wingdings" panose="05000000000000000000" pitchFamily="2" charset="2"/>
                  <a:buChar char="w"/>
                </a:pPr>
                <a:r>
                  <a:rPr lang="en-US" sz="1800" kern="1200" dirty="0">
                    <a:solidFill>
                      <a:srgbClr val="FFC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nl-NL" sz="1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sz="1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1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sz="1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 sz="1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)(3</m:t>
                    </m:r>
                    <m:r>
                      <a:rPr lang="nl-NL" sz="1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1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1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 sz="1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)≥1</m:t>
                    </m:r>
                  </m:oMath>
                </a14:m>
                <a:r>
                  <a:rPr lang="nl-NL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1800" kern="1200" dirty="0">
                  <a:solidFill>
                    <a:prstClr val="white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dap an c">
                <a:extLst>
                  <a:ext uri="{FF2B5EF4-FFF2-40B4-BE49-F238E27FC236}">
                    <a16:creationId xmlns:a16="http://schemas.microsoft.com/office/drawing/2014/main" id="{D96707EC-5A82-4050-B897-6DBAB63AC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507" y="4545319"/>
                <a:ext cx="3487814" cy="369332"/>
              </a:xfrm>
              <a:prstGeom prst="rect">
                <a:avLst/>
              </a:prstGeom>
              <a:blipFill>
                <a:blip r:embed="rId12"/>
                <a:stretch>
                  <a:fillRect l="-104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bang b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4601922" y="3821222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4601922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dap an b">
                <a:extLst>
                  <a:ext uri="{FF2B5EF4-FFF2-40B4-BE49-F238E27FC236}">
                    <a16:creationId xmlns:a16="http://schemas.microsoft.com/office/drawing/2014/main" id="{9B5DABB8-849A-4D2D-930C-9CA07BFC5BDE}"/>
                  </a:ext>
                </a:extLst>
              </p:cNvPr>
              <p:cNvSpPr txBox="1"/>
              <p:nvPr/>
            </p:nvSpPr>
            <p:spPr>
              <a:xfrm>
                <a:off x="4826679" y="3897873"/>
                <a:ext cx="34878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 defTabSz="685800">
                  <a:buClr>
                    <a:prstClr val="white"/>
                  </a:buClr>
                  <a:buFont typeface="Wingdings" panose="05000000000000000000" pitchFamily="2" charset="2"/>
                  <a:buChar char="w"/>
                </a:pPr>
                <a:r>
                  <a:rPr lang="en-US" sz="1800" kern="1200" dirty="0">
                    <a:solidFill>
                      <a:srgbClr val="FFC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nl-NL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≤4</m:t>
                    </m:r>
                  </m:oMath>
                </a14:m>
                <a:endParaRPr lang="en-US" sz="1800" kern="1200" dirty="0">
                  <a:solidFill>
                    <a:prstClr val="white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dap an b">
                <a:extLst>
                  <a:ext uri="{FF2B5EF4-FFF2-40B4-BE49-F238E27FC236}">
                    <a16:creationId xmlns:a16="http://schemas.microsoft.com/office/drawing/2014/main" id="{9B5DABB8-849A-4D2D-930C-9CA07BFC5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679" y="3897873"/>
                <a:ext cx="3487814" cy="369332"/>
              </a:xfrm>
              <a:prstGeom prst="rect">
                <a:avLst/>
              </a:prstGeom>
              <a:blipFill>
                <a:blip r:embed="rId13"/>
                <a:stretch>
                  <a:fillRect l="-1224" t="-4918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dap an d">
                <a:extLst>
                  <a:ext uri="{FF2B5EF4-FFF2-40B4-BE49-F238E27FC236}">
                    <a16:creationId xmlns:a16="http://schemas.microsoft.com/office/drawing/2014/main" id="{42A746A3-96B8-42A5-8EFA-A104DB6B2F69}"/>
                  </a:ext>
                </a:extLst>
              </p:cNvPr>
              <p:cNvSpPr txBox="1"/>
              <p:nvPr/>
            </p:nvSpPr>
            <p:spPr>
              <a:xfrm>
                <a:off x="4826679" y="4545319"/>
                <a:ext cx="3487814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 defTabSz="685800">
                  <a:buClr>
                    <a:prstClr val="white"/>
                  </a:buClr>
                  <a:buFont typeface="Wingdings" panose="05000000000000000000" pitchFamily="2" charset="2"/>
                  <a:buChar char="w"/>
                </a:pPr>
                <a:r>
                  <a:rPr lang="en-US" sz="1800" kern="1200" dirty="0">
                    <a:solidFill>
                      <a:srgbClr val="FFC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nl-NL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nl-NL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−2≤0</m:t>
                    </m:r>
                  </m:oMath>
                </a14:m>
                <a:endParaRPr lang="en-US" sz="1800" kern="1200" dirty="0">
                  <a:solidFill>
                    <a:prstClr val="white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dap an d">
                <a:extLst>
                  <a:ext uri="{FF2B5EF4-FFF2-40B4-BE49-F238E27FC236}">
                    <a16:creationId xmlns:a16="http://schemas.microsoft.com/office/drawing/2014/main" id="{42A746A3-96B8-42A5-8EFA-A104DB6B2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679" y="4545319"/>
                <a:ext cx="3487814" cy="375552"/>
              </a:xfrm>
              <a:prstGeom prst="rect">
                <a:avLst/>
              </a:prstGeom>
              <a:blipFill>
                <a:blip r:embed="rId14"/>
                <a:stretch>
                  <a:fillRect l="-1224" t="-6557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144001" y="647895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152179" y="1555617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152179" y="1972809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4929" y="2688208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605F6AC-8356-4661-B6A4-309609CF4CCF}"/>
                  </a:ext>
                </a:extLst>
              </p:cNvPr>
              <p:cNvSpPr txBox="1"/>
              <p:nvPr/>
            </p:nvSpPr>
            <p:spPr>
              <a:xfrm>
                <a:off x="1038688" y="2712410"/>
                <a:ext cx="7037773" cy="958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2000" b="1" dirty="0">
                    <a:solidFill>
                      <a:schemeClr val="bg1"/>
                    </a:solidFill>
                  </a:rPr>
                  <a:t>Câu 2</a:t>
                </a:r>
                <a:r>
                  <a:rPr lang="nl-NL" sz="2000" dirty="0">
                    <a:solidFill>
                      <a:schemeClr val="bg1"/>
                    </a:solidFill>
                  </a:rPr>
                  <a:t>. Cho bất phương trình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nl-NL" sz="2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2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2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 sz="2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&gt;3</m:t>
                    </m:r>
                  </m:oMath>
                </a14:m>
                <a:r>
                  <a:rPr lang="nl-NL" sz="2000" dirty="0">
                    <a:solidFill>
                      <a:schemeClr val="bg1"/>
                    </a:solidFill>
                  </a:rPr>
                  <a:t>. Khẳng định nào sau đây là đúng?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605F6AC-8356-4661-B6A4-309609CF4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688" y="2712410"/>
                <a:ext cx="7037773" cy="958660"/>
              </a:xfrm>
              <a:prstGeom prst="rect">
                <a:avLst/>
              </a:prstGeom>
              <a:blipFill>
                <a:blip r:embed="rId11"/>
                <a:stretch>
                  <a:fillRect l="-866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bang c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03457" y="4470969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4601922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771525" y="4533777"/>
            <a:ext cx="35489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15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C. </a:t>
            </a:r>
            <a:r>
              <a:rPr lang="nl-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 phương trình đã cho có vô số nghiệm</a:t>
            </a:r>
            <a:endParaRPr lang="en-US" sz="1200" kern="12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4738776" y="3899198"/>
            <a:ext cx="34878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15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B. </a:t>
            </a:r>
            <a:r>
              <a:rPr lang="nl-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 phương trình đã cho vô nghiệm</a:t>
            </a:r>
            <a:endParaRPr lang="en-US" sz="1200" kern="12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04749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4601922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771525" y="3822337"/>
            <a:ext cx="3800475" cy="395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lnSpc>
                <a:spcPct val="150000"/>
              </a:lnSpc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15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A. </a:t>
            </a:r>
            <a:r>
              <a:rPr lang="nl-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 phương trình đã cho có nghiệm duy nhất</a:t>
            </a:r>
            <a:endParaRPr lang="en-US" sz="1200" kern="12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u hoi d">
                <a:extLst>
                  <a:ext uri="{FF2B5EF4-FFF2-40B4-BE49-F238E27FC236}">
                    <a16:creationId xmlns:a16="http://schemas.microsoft.com/office/drawing/2014/main" id="{42A746A3-96B8-42A5-8EFA-A104DB6B2F69}"/>
                  </a:ext>
                </a:extLst>
              </p:cNvPr>
              <p:cNvSpPr txBox="1"/>
              <p:nvPr/>
            </p:nvSpPr>
            <p:spPr>
              <a:xfrm>
                <a:off x="4708855" y="4567702"/>
                <a:ext cx="393733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 defTabSz="685800">
                  <a:buClr>
                    <a:prstClr val="white"/>
                  </a:buClr>
                  <a:buFont typeface="Wingdings" panose="05000000000000000000" pitchFamily="2" charset="2"/>
                  <a:buChar char="w"/>
                  <a:defRPr/>
                </a:pPr>
                <a:r>
                  <a:rPr lang="en-US" sz="1500" kern="1200" dirty="0">
                    <a:solidFill>
                      <a:srgbClr val="FFC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D. </a:t>
                </a:r>
                <a:r>
                  <a:rPr lang="nl-NL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Bất phương trình đã cho có tập nghiệm </a:t>
                </a:r>
                <a14:m>
                  <m:oMath xmlns:m="http://schemas.openxmlformats.org/officeDocument/2006/math">
                    <m:r>
                      <a:rPr lang="nl-NL" sz="1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[3;+∞)</m:t>
                    </m:r>
                  </m:oMath>
                </a14:m>
                <a:endParaRPr lang="en-US" sz="1200" kern="1200" dirty="0">
                  <a:solidFill>
                    <a:prstClr val="white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cau hoi d">
                <a:extLst>
                  <a:ext uri="{FF2B5EF4-FFF2-40B4-BE49-F238E27FC236}">
                    <a16:creationId xmlns:a16="http://schemas.microsoft.com/office/drawing/2014/main" id="{42A746A3-96B8-42A5-8EFA-A104DB6B2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855" y="4567702"/>
                <a:ext cx="3937330" cy="323165"/>
              </a:xfrm>
              <a:prstGeom prst="rect">
                <a:avLst/>
              </a:prstGeom>
              <a:blipFill>
                <a:blip r:embed="rId12"/>
                <a:stretch>
                  <a:fillRect l="-464" t="-3774" b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144001" y="647895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152179" y="1555617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152179" y="1972809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4929" y="2688208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605F6AC-8356-4661-B6A4-309609CF4CCF}"/>
                  </a:ext>
                </a:extLst>
              </p:cNvPr>
              <p:cNvSpPr txBox="1"/>
              <p:nvPr/>
            </p:nvSpPr>
            <p:spPr>
              <a:xfrm>
                <a:off x="1038688" y="2712410"/>
                <a:ext cx="7037773" cy="958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2000" b="1" dirty="0">
                    <a:solidFill>
                      <a:schemeClr val="bg1"/>
                    </a:solidFill>
                  </a:rPr>
                  <a:t>Câu 3.</a:t>
                </a:r>
                <a:r>
                  <a:rPr lang="nl-NL" sz="2000" dirty="0">
                    <a:solidFill>
                      <a:schemeClr val="bg1"/>
                    </a:solidFill>
                  </a:rPr>
                  <a:t> Miền nghiệm của bất phương trình: </a:t>
                </a:r>
                <a14:m>
                  <m:oMath xmlns:m="http://schemas.openxmlformats.org/officeDocument/2006/math">
                    <m:r>
                      <a:rPr lang="nl-NL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nl-NL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nl-NL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&gt;4</m:t>
                    </m:r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nl-NL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nl-NL" sz="2000" dirty="0">
                    <a:solidFill>
                      <a:schemeClr val="bg1"/>
                    </a:solidFill>
                  </a:rPr>
                  <a:t> là nửa mặt phẳng chứa điểm: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605F6AC-8356-4661-B6A4-309609CF4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688" y="2712410"/>
                <a:ext cx="7037773" cy="958660"/>
              </a:xfrm>
              <a:prstGeom prst="rect">
                <a:avLst/>
              </a:prstGeom>
              <a:blipFill>
                <a:blip r:embed="rId11"/>
                <a:stretch>
                  <a:fillRect l="-866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bang c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03457" y="4470969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4601922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u hoi c">
                <a:extLst>
                  <a:ext uri="{FF2B5EF4-FFF2-40B4-BE49-F238E27FC236}">
                    <a16:creationId xmlns:a16="http://schemas.microsoft.com/office/drawing/2014/main" id="{9897B1B9-EB78-41AF-AC33-1E8F7714B11F}"/>
                  </a:ext>
                </a:extLst>
              </p:cNvPr>
              <p:cNvSpPr txBox="1"/>
              <p:nvPr/>
            </p:nvSpPr>
            <p:spPr>
              <a:xfrm>
                <a:off x="828214" y="4547620"/>
                <a:ext cx="34878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 defTabSz="685800">
                  <a:buClr>
                    <a:prstClr val="white"/>
                  </a:buClr>
                  <a:buFont typeface="Wingdings" panose="05000000000000000000" pitchFamily="2" charset="2"/>
                  <a:buChar char="w"/>
                  <a:defRPr/>
                </a:pPr>
                <a:r>
                  <a:rPr lang="en-US" sz="1800" kern="1200" dirty="0">
                    <a:solidFill>
                      <a:srgbClr val="FFC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e>
                    </m:d>
                  </m:oMath>
                </a14:m>
                <a:endParaRPr lang="en-US" sz="1800" kern="1200" dirty="0">
                  <a:solidFill>
                    <a:prstClr val="white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cau hoi c">
                <a:extLst>
                  <a:ext uri="{FF2B5EF4-FFF2-40B4-BE49-F238E27FC236}">
                    <a16:creationId xmlns:a16="http://schemas.microsoft.com/office/drawing/2014/main" id="{9897B1B9-EB78-41AF-AC33-1E8F7714B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214" y="4547620"/>
                <a:ext cx="3487814" cy="369332"/>
              </a:xfrm>
              <a:prstGeom prst="rect">
                <a:avLst/>
              </a:prstGeom>
              <a:blipFill>
                <a:blip r:embed="rId12"/>
                <a:stretch>
                  <a:fillRect l="-122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u hoi b">
                <a:extLst>
                  <a:ext uri="{FF2B5EF4-FFF2-40B4-BE49-F238E27FC236}">
                    <a16:creationId xmlns:a16="http://schemas.microsoft.com/office/drawing/2014/main" id="{D96707EC-5A82-4050-B897-6DBAB63AC957}"/>
                  </a:ext>
                </a:extLst>
              </p:cNvPr>
              <p:cNvSpPr txBox="1"/>
              <p:nvPr/>
            </p:nvSpPr>
            <p:spPr>
              <a:xfrm>
                <a:off x="4826679" y="3897872"/>
                <a:ext cx="34878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 defTabSz="685800">
                  <a:buClr>
                    <a:prstClr val="white"/>
                  </a:buClr>
                  <a:buFont typeface="Wingdings" panose="05000000000000000000" pitchFamily="2" charset="2"/>
                  <a:buChar char="w"/>
                  <a:defRPr/>
                </a:pPr>
                <a:r>
                  <a:rPr lang="en-US" sz="1800" kern="1200" dirty="0">
                    <a:solidFill>
                      <a:srgbClr val="FFC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func>
                          <m:func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</m:e>
                    </m:d>
                  </m:oMath>
                </a14:m>
                <a:endParaRPr lang="en-US" sz="1800" kern="1200" dirty="0">
                  <a:solidFill>
                    <a:prstClr val="white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cau hoi b">
                <a:extLst>
                  <a:ext uri="{FF2B5EF4-FFF2-40B4-BE49-F238E27FC236}">
                    <a16:creationId xmlns:a16="http://schemas.microsoft.com/office/drawing/2014/main" id="{D96707EC-5A82-4050-B897-6DBAB63AC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679" y="3897872"/>
                <a:ext cx="3487814" cy="369332"/>
              </a:xfrm>
              <a:prstGeom prst="rect">
                <a:avLst/>
              </a:prstGeom>
              <a:blipFill>
                <a:blip r:embed="rId13"/>
                <a:stretch>
                  <a:fillRect l="-122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04749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4601922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u hoi a">
                <a:extLst>
                  <a:ext uri="{FF2B5EF4-FFF2-40B4-BE49-F238E27FC236}">
                    <a16:creationId xmlns:a16="http://schemas.microsoft.com/office/drawing/2014/main" id="{9B5DABB8-849A-4D2D-930C-9CA07BFC5BDE}"/>
                  </a:ext>
                </a:extLst>
              </p:cNvPr>
              <p:cNvSpPr txBox="1"/>
              <p:nvPr/>
            </p:nvSpPr>
            <p:spPr>
              <a:xfrm>
                <a:off x="829507" y="3897872"/>
                <a:ext cx="34878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 defTabSz="685800">
                  <a:buClr>
                    <a:prstClr val="white"/>
                  </a:buClr>
                  <a:buFont typeface="Wingdings" panose="05000000000000000000" pitchFamily="2" charset="2"/>
                  <a:buChar char="w"/>
                  <a:defRPr/>
                </a:pPr>
                <a:r>
                  <a:rPr lang="en-US" sz="1800" kern="1200" dirty="0">
                    <a:solidFill>
                      <a:srgbClr val="FFC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func>
                          <m:func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endParaRPr lang="en-US" sz="1800" kern="1200" dirty="0">
                  <a:solidFill>
                    <a:prstClr val="white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cau hoi a">
                <a:extLst>
                  <a:ext uri="{FF2B5EF4-FFF2-40B4-BE49-F238E27FC236}">
                    <a16:creationId xmlns:a16="http://schemas.microsoft.com/office/drawing/2014/main" id="{9B5DABB8-849A-4D2D-930C-9CA07BFC5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507" y="3897872"/>
                <a:ext cx="3487814" cy="369332"/>
              </a:xfrm>
              <a:prstGeom prst="rect">
                <a:avLst/>
              </a:prstGeom>
              <a:blipFill>
                <a:blip r:embed="rId14"/>
                <a:stretch>
                  <a:fillRect l="-104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u hoi d">
                <a:extLst>
                  <a:ext uri="{FF2B5EF4-FFF2-40B4-BE49-F238E27FC236}">
                    <a16:creationId xmlns:a16="http://schemas.microsoft.com/office/drawing/2014/main" id="{42A746A3-96B8-42A5-8EFA-A104DB6B2F69}"/>
                  </a:ext>
                </a:extLst>
              </p:cNvPr>
              <p:cNvSpPr txBox="1"/>
              <p:nvPr/>
            </p:nvSpPr>
            <p:spPr>
              <a:xfrm>
                <a:off x="4826679" y="4545319"/>
                <a:ext cx="34878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 defTabSz="685800">
                  <a:buClr>
                    <a:prstClr val="white"/>
                  </a:buClr>
                  <a:buFont typeface="Wingdings" panose="05000000000000000000" pitchFamily="2" charset="2"/>
                  <a:buChar char="w"/>
                  <a:defRPr/>
                </a:pPr>
                <a:r>
                  <a:rPr lang="en-US" sz="1800" kern="1200" dirty="0">
                    <a:solidFill>
                      <a:srgbClr val="FFC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endParaRPr lang="en-US" sz="1800" kern="1200" dirty="0">
                  <a:solidFill>
                    <a:prstClr val="white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cau hoi d">
                <a:extLst>
                  <a:ext uri="{FF2B5EF4-FFF2-40B4-BE49-F238E27FC236}">
                    <a16:creationId xmlns:a16="http://schemas.microsoft.com/office/drawing/2014/main" id="{42A746A3-96B8-42A5-8EFA-A104DB6B2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679" y="4545319"/>
                <a:ext cx="3487814" cy="369332"/>
              </a:xfrm>
              <a:prstGeom prst="rect">
                <a:avLst/>
              </a:prstGeom>
              <a:blipFill>
                <a:blip r:embed="rId15"/>
                <a:stretch>
                  <a:fillRect l="-122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144001" y="647895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152179" y="1555617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152179" y="1972809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6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4929" y="2688208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038688" y="2712410"/>
            <a:ext cx="7037773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000" b="1" dirty="0">
                <a:solidFill>
                  <a:schemeClr val="bg1"/>
                </a:solidFill>
              </a:rPr>
              <a:t>Câu 4</a:t>
            </a:r>
            <a:r>
              <a:rPr lang="nl-NL" sz="2000" dirty="0">
                <a:solidFill>
                  <a:schemeClr val="bg1"/>
                </a:solidFill>
              </a:rPr>
              <a:t>. Hệ bất phương trình nào sau đây là hệ bất phương trình bậc nhất hai ẩn?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04749" y="3821221"/>
            <a:ext cx="3937330" cy="497293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04749" y="4468667"/>
            <a:ext cx="3937330" cy="49729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dap an a">
                <a:extLst>
                  <a:ext uri="{FF2B5EF4-FFF2-40B4-BE49-F238E27FC236}">
                    <a16:creationId xmlns:a16="http://schemas.microsoft.com/office/drawing/2014/main" id="{9897B1B9-EB78-41AF-AC33-1E8F7714B11F}"/>
                  </a:ext>
                </a:extLst>
              </p:cNvPr>
              <p:cNvSpPr txBox="1"/>
              <p:nvPr/>
            </p:nvSpPr>
            <p:spPr>
              <a:xfrm>
                <a:off x="765213" y="3774490"/>
                <a:ext cx="3487814" cy="60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 defTabSz="685800">
                  <a:buClr>
                    <a:prstClr val="white"/>
                  </a:buClr>
                  <a:buFont typeface="Wingdings" panose="05000000000000000000" pitchFamily="2" charset="2"/>
                  <a:buChar char=""/>
                </a:pPr>
                <a:r>
                  <a:rPr lang="en-US" sz="1500" kern="1200" dirty="0">
                    <a:solidFill>
                      <a:srgbClr val="FFC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5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nl-NL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nl-NL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NL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NL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nl-NL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nl-NL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&amp;2</m:t>
                            </m:r>
                            <m:r>
                              <a:rPr lang="nl-NL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nl-NL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</m:eqArr>
                      </m:e>
                    </m:d>
                  </m:oMath>
                </a14:m>
                <a:endParaRPr lang="en-US" sz="1500" kern="1200" dirty="0">
                  <a:solidFill>
                    <a:prstClr val="white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dap an a">
                <a:extLst>
                  <a:ext uri="{FF2B5EF4-FFF2-40B4-BE49-F238E27FC236}">
                    <a16:creationId xmlns:a16="http://schemas.microsoft.com/office/drawing/2014/main" id="{9897B1B9-EB78-41AF-AC33-1E8F7714B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213" y="3774490"/>
                <a:ext cx="3487814" cy="607218"/>
              </a:xfrm>
              <a:prstGeom prst="rect">
                <a:avLst/>
              </a:prstGeom>
              <a:blipFill>
                <a:blip r:embed="rId11"/>
                <a:stretch>
                  <a:fillRect l="-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dap an c">
                <a:extLst>
                  <a:ext uri="{FF2B5EF4-FFF2-40B4-BE49-F238E27FC236}">
                    <a16:creationId xmlns:a16="http://schemas.microsoft.com/office/drawing/2014/main" id="{D96707EC-5A82-4050-B897-6DBAB63AC957}"/>
                  </a:ext>
                </a:extLst>
              </p:cNvPr>
              <p:cNvSpPr txBox="1"/>
              <p:nvPr/>
            </p:nvSpPr>
            <p:spPr>
              <a:xfrm>
                <a:off x="829507" y="4427196"/>
                <a:ext cx="3487814" cy="60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 defTabSz="685800">
                  <a:buClr>
                    <a:prstClr val="white"/>
                  </a:buClr>
                  <a:buFont typeface="Wingdings" panose="05000000000000000000" pitchFamily="2" charset="2"/>
                  <a:buChar char="w"/>
                </a:pPr>
                <a:r>
                  <a:rPr lang="en-US" sz="1500" kern="1200" dirty="0">
                    <a:solidFill>
                      <a:srgbClr val="FFC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5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nl-NL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nl-NL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NL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nl-NL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nl-NL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nl-NL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15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15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nl-NL" sz="15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nl-NL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+3&lt;0</m:t>
                            </m:r>
                          </m:e>
                        </m:eqArr>
                      </m:e>
                    </m:d>
                  </m:oMath>
                </a14:m>
                <a:endParaRPr lang="en-US" sz="1500" kern="1200" dirty="0">
                  <a:solidFill>
                    <a:prstClr val="white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dap an c">
                <a:extLst>
                  <a:ext uri="{FF2B5EF4-FFF2-40B4-BE49-F238E27FC236}">
                    <a16:creationId xmlns:a16="http://schemas.microsoft.com/office/drawing/2014/main" id="{D96707EC-5A82-4050-B897-6DBAB63AC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507" y="4427196"/>
                <a:ext cx="3487814" cy="607218"/>
              </a:xfrm>
              <a:prstGeom prst="rect">
                <a:avLst/>
              </a:prstGeom>
              <a:blipFill>
                <a:blip r:embed="rId12"/>
                <a:stretch>
                  <a:fillRect l="-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bang b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4601922" y="3821221"/>
            <a:ext cx="3937330" cy="49728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4601921" y="4452506"/>
            <a:ext cx="3937330" cy="497290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dap an b">
                <a:extLst>
                  <a:ext uri="{FF2B5EF4-FFF2-40B4-BE49-F238E27FC236}">
                    <a16:creationId xmlns:a16="http://schemas.microsoft.com/office/drawing/2014/main" id="{9B5DABB8-849A-4D2D-930C-9CA07BFC5BDE}"/>
                  </a:ext>
                </a:extLst>
              </p:cNvPr>
              <p:cNvSpPr txBox="1"/>
              <p:nvPr/>
            </p:nvSpPr>
            <p:spPr>
              <a:xfrm>
                <a:off x="4826679" y="3790752"/>
                <a:ext cx="3487814" cy="60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 defTabSz="685800">
                  <a:buClr>
                    <a:prstClr val="white"/>
                  </a:buClr>
                  <a:buFont typeface="Wingdings" panose="05000000000000000000" pitchFamily="2" charset="2"/>
                  <a:buChar char="w"/>
                </a:pPr>
                <a:r>
                  <a:rPr lang="en-US" sz="1500" kern="1200" dirty="0">
                    <a:solidFill>
                      <a:srgbClr val="FFC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5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nl-NL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nl-NL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NL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5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15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nl-NL" sz="15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nl-NL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nl-NL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NL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l-NL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nl-NL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&gt;3</m:t>
                            </m:r>
                          </m:e>
                        </m:eqArr>
                      </m:e>
                    </m:d>
                  </m:oMath>
                </a14:m>
                <a:endParaRPr lang="en-US" sz="1500" kern="1200" dirty="0">
                  <a:solidFill>
                    <a:prstClr val="white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dap an b">
                <a:extLst>
                  <a:ext uri="{FF2B5EF4-FFF2-40B4-BE49-F238E27FC236}">
                    <a16:creationId xmlns:a16="http://schemas.microsoft.com/office/drawing/2014/main" id="{9B5DABB8-849A-4D2D-930C-9CA07BFC5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679" y="3790752"/>
                <a:ext cx="3487814" cy="607218"/>
              </a:xfrm>
              <a:prstGeom prst="rect">
                <a:avLst/>
              </a:prstGeom>
              <a:blipFill>
                <a:blip r:embed="rId13"/>
                <a:stretch>
                  <a:fillRect l="-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dap an d">
                <a:extLst>
                  <a:ext uri="{FF2B5EF4-FFF2-40B4-BE49-F238E27FC236}">
                    <a16:creationId xmlns:a16="http://schemas.microsoft.com/office/drawing/2014/main" id="{42A746A3-96B8-42A5-8EFA-A104DB6B2F69}"/>
                  </a:ext>
                </a:extLst>
              </p:cNvPr>
              <p:cNvSpPr txBox="1"/>
              <p:nvPr/>
            </p:nvSpPr>
            <p:spPr>
              <a:xfrm>
                <a:off x="4826679" y="4424759"/>
                <a:ext cx="3487814" cy="60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 defTabSz="685800">
                  <a:buClr>
                    <a:prstClr val="white"/>
                  </a:buClr>
                  <a:buFont typeface="Wingdings" panose="05000000000000000000" pitchFamily="2" charset="2"/>
                  <a:buChar char="w"/>
                </a:pPr>
                <a:r>
                  <a:rPr lang="en-US" sz="1500" kern="1200" dirty="0">
                    <a:solidFill>
                      <a:srgbClr val="FFC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5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nl-NL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15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15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nl-NL" sz="15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nl-NL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l-NL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nl-NL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&lt;4</m:t>
                            </m:r>
                          </m:e>
                          <m:e>
                            <m:r>
                              <a:rPr lang="nl-NL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NL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nl-NL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nl-NL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&lt;1</m:t>
                            </m:r>
                          </m:e>
                        </m:eqArr>
                      </m:e>
                    </m:d>
                  </m:oMath>
                </a14:m>
                <a:endParaRPr lang="en-US" sz="1500" kern="1200" dirty="0">
                  <a:solidFill>
                    <a:prstClr val="white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dap an d">
                <a:extLst>
                  <a:ext uri="{FF2B5EF4-FFF2-40B4-BE49-F238E27FC236}">
                    <a16:creationId xmlns:a16="http://schemas.microsoft.com/office/drawing/2014/main" id="{42A746A3-96B8-42A5-8EFA-A104DB6B2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679" y="4424759"/>
                <a:ext cx="3487814" cy="607218"/>
              </a:xfrm>
              <a:prstGeom prst="rect">
                <a:avLst/>
              </a:prstGeom>
              <a:blipFill>
                <a:blip r:embed="rId14"/>
                <a:stretch>
                  <a:fillRect l="-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144001" y="647895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152179" y="1555617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152179" y="1972809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2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4929" y="2688208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605F6AC-8356-4661-B6A4-309609CF4CCF}"/>
                  </a:ext>
                </a:extLst>
              </p:cNvPr>
              <p:cNvSpPr txBox="1"/>
              <p:nvPr/>
            </p:nvSpPr>
            <p:spPr>
              <a:xfrm>
                <a:off x="1038688" y="2712410"/>
                <a:ext cx="7037773" cy="958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000" b="1" dirty="0">
                    <a:solidFill>
                      <a:schemeClr val="bg1"/>
                    </a:solidFill>
                  </a:rPr>
                  <a:t>Câu 5.</a:t>
                </a:r>
                <a:r>
                  <a:rPr lang="fr-FR" sz="2000" dirty="0">
                    <a:solidFill>
                      <a:schemeClr val="bg1"/>
                    </a:solidFill>
                  </a:rPr>
                  <a:t> </a:t>
                </a:r>
                <a:r>
                  <a:rPr lang="fr-FR" sz="2000" dirty="0" err="1">
                    <a:solidFill>
                      <a:schemeClr val="bg1"/>
                    </a:solidFill>
                  </a:rPr>
                  <a:t>Miền</a:t>
                </a:r>
                <a:r>
                  <a:rPr lang="fr-FR" sz="2000" dirty="0">
                    <a:solidFill>
                      <a:schemeClr val="bg1"/>
                    </a:solidFill>
                  </a:rPr>
                  <a:t> </a:t>
                </a:r>
                <a:r>
                  <a:rPr lang="fr-FR" sz="2000" dirty="0" err="1">
                    <a:solidFill>
                      <a:schemeClr val="bg1"/>
                    </a:solidFill>
                  </a:rPr>
                  <a:t>không</a:t>
                </a:r>
                <a:r>
                  <a:rPr lang="fr-FR" sz="2000" dirty="0">
                    <a:solidFill>
                      <a:schemeClr val="bg1"/>
                    </a:solidFill>
                  </a:rPr>
                  <a:t> </a:t>
                </a:r>
                <a:r>
                  <a:rPr lang="fr-FR" sz="2000" dirty="0" err="1">
                    <a:solidFill>
                      <a:schemeClr val="bg1"/>
                    </a:solidFill>
                  </a:rPr>
                  <a:t>bị</a:t>
                </a:r>
                <a:r>
                  <a:rPr lang="fr-FR" sz="2000" dirty="0">
                    <a:solidFill>
                      <a:schemeClr val="bg1"/>
                    </a:solidFill>
                  </a:rPr>
                  <a:t> </a:t>
                </a:r>
                <a:r>
                  <a:rPr lang="fr-FR" sz="2000" dirty="0" err="1">
                    <a:solidFill>
                      <a:schemeClr val="bg1"/>
                    </a:solidFill>
                  </a:rPr>
                  <a:t>gạch</a:t>
                </a:r>
                <a:r>
                  <a:rPr lang="fr-FR" sz="2000" dirty="0">
                    <a:solidFill>
                      <a:schemeClr val="bg1"/>
                    </a:solidFill>
                  </a:rPr>
                  <a:t> </a:t>
                </a:r>
                <a:r>
                  <a:rPr lang="fr-FR" sz="2000" dirty="0" err="1">
                    <a:solidFill>
                      <a:schemeClr val="bg1"/>
                    </a:solidFill>
                  </a:rPr>
                  <a:t>chéo</a:t>
                </a:r>
                <a:r>
                  <a:rPr lang="fr-FR" sz="2000" dirty="0">
                    <a:solidFill>
                      <a:schemeClr val="bg1"/>
                    </a:solidFill>
                  </a:rPr>
                  <a:t> (</a:t>
                </a:r>
                <a:r>
                  <a:rPr lang="fr-FR" sz="2000" dirty="0" err="1">
                    <a:solidFill>
                      <a:schemeClr val="bg1"/>
                    </a:solidFill>
                  </a:rPr>
                  <a:t>kể</a:t>
                </a:r>
                <a:r>
                  <a:rPr lang="fr-FR" sz="2000" dirty="0">
                    <a:solidFill>
                      <a:schemeClr val="bg1"/>
                    </a:solidFill>
                  </a:rPr>
                  <a:t> </a:t>
                </a:r>
                <a:r>
                  <a:rPr lang="fr-FR" sz="2000" dirty="0" err="1">
                    <a:solidFill>
                      <a:schemeClr val="bg1"/>
                    </a:solidFill>
                  </a:rPr>
                  <a:t>cả</a:t>
                </a:r>
                <a:r>
                  <a:rPr lang="fr-FR" sz="2000" dirty="0">
                    <a:solidFill>
                      <a:schemeClr val="bg1"/>
                    </a:solidFill>
                  </a:rPr>
                  <a:t> </a:t>
                </a:r>
                <a:r>
                  <a:rPr lang="fr-FR" sz="2000" dirty="0" err="1">
                    <a:solidFill>
                      <a:schemeClr val="bg1"/>
                    </a:solidFill>
                  </a:rPr>
                  <a:t>đường</a:t>
                </a:r>
                <a:r>
                  <a:rPr lang="fr-FR" sz="2000" dirty="0">
                    <a:solidFill>
                      <a:schemeClr val="bg1"/>
                    </a:solidFill>
                  </a:rPr>
                  <a:t> </a:t>
                </a:r>
                <a:r>
                  <a:rPr lang="fr-FR" sz="2000" dirty="0" err="1">
                    <a:solidFill>
                      <a:schemeClr val="bg1"/>
                    </a:solidFill>
                  </a:rPr>
                  <a:t>thẳng</a:t>
                </a:r>
                <a:r>
                  <a:rPr lang="fr-FR" sz="2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000" dirty="0" err="1">
                    <a:solidFill>
                      <a:schemeClr val="bg1"/>
                    </a:solidFill>
                  </a:rPr>
                  <a:t>và</a:t>
                </a:r>
                <a:r>
                  <a:rPr lang="fr-FR" sz="2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chemeClr val="bg1"/>
                    </a:solidFill>
                  </a:rPr>
                  <a:t>) là </a:t>
                </a:r>
                <a:r>
                  <a:rPr lang="fr-FR" sz="2000" dirty="0" err="1">
                    <a:solidFill>
                      <a:schemeClr val="bg1"/>
                    </a:solidFill>
                  </a:rPr>
                  <a:t>miền</a:t>
                </a:r>
                <a:r>
                  <a:rPr lang="fr-FR" sz="2000" dirty="0">
                    <a:solidFill>
                      <a:schemeClr val="bg1"/>
                    </a:solidFill>
                  </a:rPr>
                  <a:t> </a:t>
                </a:r>
                <a:r>
                  <a:rPr lang="fr-FR" sz="2000" dirty="0" err="1">
                    <a:solidFill>
                      <a:schemeClr val="bg1"/>
                    </a:solidFill>
                  </a:rPr>
                  <a:t>nghiệm</a:t>
                </a:r>
                <a:r>
                  <a:rPr lang="fr-FR" sz="2000" dirty="0">
                    <a:solidFill>
                      <a:schemeClr val="bg1"/>
                    </a:solidFill>
                  </a:rPr>
                  <a:t> </a:t>
                </a:r>
                <a:r>
                  <a:rPr lang="fr-FR" sz="2000" dirty="0" err="1">
                    <a:solidFill>
                      <a:schemeClr val="bg1"/>
                    </a:solidFill>
                  </a:rPr>
                  <a:t>của</a:t>
                </a:r>
                <a:r>
                  <a:rPr lang="fr-FR" sz="2000" dirty="0">
                    <a:solidFill>
                      <a:schemeClr val="bg1"/>
                    </a:solidFill>
                  </a:rPr>
                  <a:t> </a:t>
                </a:r>
                <a:r>
                  <a:rPr lang="fr-FR" sz="2000" dirty="0" err="1">
                    <a:solidFill>
                      <a:schemeClr val="bg1"/>
                    </a:solidFill>
                  </a:rPr>
                  <a:t>hệ</a:t>
                </a:r>
                <a:r>
                  <a:rPr lang="fr-FR" sz="2000" dirty="0">
                    <a:solidFill>
                      <a:schemeClr val="bg1"/>
                    </a:solidFill>
                  </a:rPr>
                  <a:t> </a:t>
                </a:r>
                <a:r>
                  <a:rPr lang="fr-FR" sz="2000" dirty="0" err="1">
                    <a:solidFill>
                      <a:schemeClr val="bg1"/>
                    </a:solidFill>
                  </a:rPr>
                  <a:t>bất</a:t>
                </a:r>
                <a:r>
                  <a:rPr lang="fr-FR" sz="2000" dirty="0">
                    <a:solidFill>
                      <a:schemeClr val="bg1"/>
                    </a:solidFill>
                  </a:rPr>
                  <a:t> </a:t>
                </a:r>
                <a:r>
                  <a:rPr lang="fr-FR" sz="2000" dirty="0" err="1">
                    <a:solidFill>
                      <a:schemeClr val="bg1"/>
                    </a:solidFill>
                  </a:rPr>
                  <a:t>phương</a:t>
                </a:r>
                <a:r>
                  <a:rPr lang="fr-FR" sz="2000" dirty="0">
                    <a:solidFill>
                      <a:schemeClr val="bg1"/>
                    </a:solidFill>
                  </a:rPr>
                  <a:t> </a:t>
                </a:r>
                <a:r>
                  <a:rPr lang="fr-FR" sz="2000" dirty="0" err="1">
                    <a:solidFill>
                      <a:schemeClr val="bg1"/>
                    </a:solidFill>
                  </a:rPr>
                  <a:t>trình</a:t>
                </a:r>
                <a:r>
                  <a:rPr lang="fr-FR" sz="2000" dirty="0">
                    <a:solidFill>
                      <a:schemeClr val="bg1"/>
                    </a:solidFill>
                  </a:rPr>
                  <a:t> </a:t>
                </a:r>
                <a:r>
                  <a:rPr lang="fr-FR" sz="2000" dirty="0" err="1">
                    <a:solidFill>
                      <a:schemeClr val="bg1"/>
                    </a:solidFill>
                  </a:rPr>
                  <a:t>nào</a:t>
                </a:r>
                <a:r>
                  <a:rPr lang="fr-FR" sz="2000" dirty="0">
                    <a:solidFill>
                      <a:schemeClr val="bg1"/>
                    </a:solidFill>
                  </a:rPr>
                  <a:t>?      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605F6AC-8356-4661-B6A4-309609CF4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688" y="2712410"/>
                <a:ext cx="7037773" cy="958660"/>
              </a:xfrm>
              <a:prstGeom prst="rect">
                <a:avLst/>
              </a:prstGeom>
              <a:blipFill>
                <a:blip r:embed="rId11"/>
                <a:stretch>
                  <a:fillRect l="-866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bang b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4601922" y="3825437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04749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u hoi b">
                <a:extLst>
                  <a:ext uri="{FF2B5EF4-FFF2-40B4-BE49-F238E27FC236}">
                    <a16:creationId xmlns:a16="http://schemas.microsoft.com/office/drawing/2014/main" id="{9897B1B9-EB78-41AF-AC33-1E8F7714B11F}"/>
                  </a:ext>
                </a:extLst>
              </p:cNvPr>
              <p:cNvSpPr txBox="1"/>
              <p:nvPr/>
            </p:nvSpPr>
            <p:spPr>
              <a:xfrm>
                <a:off x="4826679" y="3758224"/>
                <a:ext cx="3487814" cy="60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 defTabSz="685800">
                  <a:buClr>
                    <a:prstClr val="white"/>
                  </a:buClr>
                  <a:buFont typeface="Wingdings" panose="05000000000000000000" pitchFamily="2" charset="2"/>
                  <a:buChar char="w"/>
                  <a:defRPr/>
                </a:pPr>
                <a:r>
                  <a:rPr lang="en-US" sz="1500" kern="1200" dirty="0">
                    <a:solidFill>
                      <a:srgbClr val="FFC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5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−1≤0</m:t>
                            </m:r>
                          </m:e>
                          <m:e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&amp;2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+4≥0</m:t>
                            </m:r>
                          </m:e>
                        </m:eqArr>
                      </m:e>
                    </m:d>
                  </m:oMath>
                </a14:m>
                <a:endParaRPr lang="en-US" sz="1500" kern="1200" dirty="0">
                  <a:solidFill>
                    <a:prstClr val="white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cau hoi b">
                <a:extLst>
                  <a:ext uri="{FF2B5EF4-FFF2-40B4-BE49-F238E27FC236}">
                    <a16:creationId xmlns:a16="http://schemas.microsoft.com/office/drawing/2014/main" id="{9897B1B9-EB78-41AF-AC33-1E8F7714B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679" y="3758224"/>
                <a:ext cx="3487814" cy="607218"/>
              </a:xfrm>
              <a:prstGeom prst="rect">
                <a:avLst/>
              </a:prstGeom>
              <a:blipFill>
                <a:blip r:embed="rId12"/>
                <a:stretch>
                  <a:fillRect l="-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u hoi c">
                <a:extLst>
                  <a:ext uri="{FF2B5EF4-FFF2-40B4-BE49-F238E27FC236}">
                    <a16:creationId xmlns:a16="http://schemas.microsoft.com/office/drawing/2014/main" id="{D96707EC-5A82-4050-B897-6DBAB63AC957}"/>
                  </a:ext>
                </a:extLst>
              </p:cNvPr>
              <p:cNvSpPr txBox="1"/>
              <p:nvPr/>
            </p:nvSpPr>
            <p:spPr>
              <a:xfrm>
                <a:off x="853375" y="4425707"/>
                <a:ext cx="3487814" cy="60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 defTabSz="685800">
                  <a:buClr>
                    <a:prstClr val="white"/>
                  </a:buClr>
                  <a:buFont typeface="Wingdings" panose="05000000000000000000" pitchFamily="2" charset="2"/>
                  <a:buChar char="w"/>
                  <a:defRPr/>
                </a:pPr>
                <a:r>
                  <a:rPr lang="en-US" sz="1500" kern="1200" dirty="0">
                    <a:solidFill>
                      <a:srgbClr val="FFC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5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−1≥0</m:t>
                            </m:r>
                          </m:e>
                          <m:e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+4≤0</m:t>
                            </m:r>
                          </m:e>
                        </m:eqArr>
                      </m:e>
                    </m:d>
                  </m:oMath>
                </a14:m>
                <a:endParaRPr lang="en-US" sz="1500" kern="1200" dirty="0">
                  <a:solidFill>
                    <a:prstClr val="white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cau hoi c">
                <a:extLst>
                  <a:ext uri="{FF2B5EF4-FFF2-40B4-BE49-F238E27FC236}">
                    <a16:creationId xmlns:a16="http://schemas.microsoft.com/office/drawing/2014/main" id="{D96707EC-5A82-4050-B897-6DBAB63AC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375" y="4425707"/>
                <a:ext cx="3487814" cy="607218"/>
              </a:xfrm>
              <a:prstGeom prst="rect">
                <a:avLst/>
              </a:prstGeom>
              <a:blipFill>
                <a:blip r:embed="rId13"/>
                <a:stretch>
                  <a:fillRect l="-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04749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4601922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u hoi a">
                <a:extLst>
                  <a:ext uri="{FF2B5EF4-FFF2-40B4-BE49-F238E27FC236}">
                    <a16:creationId xmlns:a16="http://schemas.microsoft.com/office/drawing/2014/main" id="{9B5DABB8-849A-4D2D-930C-9CA07BFC5BDE}"/>
                  </a:ext>
                </a:extLst>
              </p:cNvPr>
              <p:cNvSpPr txBox="1"/>
              <p:nvPr/>
            </p:nvSpPr>
            <p:spPr>
              <a:xfrm>
                <a:off x="853375" y="3774490"/>
                <a:ext cx="3487814" cy="60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 defTabSz="685800">
                  <a:buClr>
                    <a:prstClr val="white"/>
                  </a:buClr>
                  <a:buFont typeface="Wingdings" panose="05000000000000000000" pitchFamily="2" charset="2"/>
                  <a:buChar char="w"/>
                  <a:defRPr/>
                </a:pPr>
                <a:r>
                  <a:rPr lang="en-US" sz="1500" kern="1200" dirty="0">
                    <a:solidFill>
                      <a:srgbClr val="FFC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5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−1≥0</m:t>
                            </m:r>
                          </m:e>
                          <m:e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&amp;2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+4≤0</m:t>
                            </m:r>
                          </m:e>
                        </m:eqArr>
                      </m:e>
                    </m:d>
                  </m:oMath>
                </a14:m>
                <a:endParaRPr lang="en-US" sz="1500" kern="1200" dirty="0">
                  <a:solidFill>
                    <a:prstClr val="white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cau hoi a">
                <a:extLst>
                  <a:ext uri="{FF2B5EF4-FFF2-40B4-BE49-F238E27FC236}">
                    <a16:creationId xmlns:a16="http://schemas.microsoft.com/office/drawing/2014/main" id="{9B5DABB8-849A-4D2D-930C-9CA07BFC5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375" y="3774490"/>
                <a:ext cx="3487814" cy="607218"/>
              </a:xfrm>
              <a:prstGeom prst="rect">
                <a:avLst/>
              </a:prstGeom>
              <a:blipFill>
                <a:blip r:embed="rId14"/>
                <a:stretch>
                  <a:fillRect l="-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u hoi d">
                <a:extLst>
                  <a:ext uri="{FF2B5EF4-FFF2-40B4-BE49-F238E27FC236}">
                    <a16:creationId xmlns:a16="http://schemas.microsoft.com/office/drawing/2014/main" id="{42A746A3-96B8-42A5-8EFA-A104DB6B2F69}"/>
                  </a:ext>
                </a:extLst>
              </p:cNvPr>
              <p:cNvSpPr txBox="1"/>
              <p:nvPr/>
            </p:nvSpPr>
            <p:spPr>
              <a:xfrm>
                <a:off x="4826679" y="4424759"/>
                <a:ext cx="3487814" cy="60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 defTabSz="685800">
                  <a:buClr>
                    <a:prstClr val="white"/>
                  </a:buClr>
                  <a:buFont typeface="Wingdings" panose="05000000000000000000" pitchFamily="2" charset="2"/>
                  <a:buChar char="w"/>
                  <a:defRPr/>
                </a:pPr>
                <a:r>
                  <a:rPr lang="en-US" sz="1500" kern="1200" dirty="0">
                    <a:solidFill>
                      <a:srgbClr val="FFC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5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−1≤0</m:t>
                            </m:r>
                          </m:e>
                          <m:e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+4≤0</m:t>
                            </m:r>
                          </m:e>
                        </m:eqArr>
                      </m:e>
                    </m:d>
                  </m:oMath>
                </a14:m>
                <a:endParaRPr lang="en-US" sz="1500" kern="1200" dirty="0">
                  <a:solidFill>
                    <a:prstClr val="white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cau hoi d">
                <a:extLst>
                  <a:ext uri="{FF2B5EF4-FFF2-40B4-BE49-F238E27FC236}">
                    <a16:creationId xmlns:a16="http://schemas.microsoft.com/office/drawing/2014/main" id="{42A746A3-96B8-42A5-8EFA-A104DB6B2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679" y="4424759"/>
                <a:ext cx="3487814" cy="607218"/>
              </a:xfrm>
              <a:prstGeom prst="rect">
                <a:avLst/>
              </a:prstGeom>
              <a:blipFill>
                <a:blip r:embed="rId15"/>
                <a:stretch>
                  <a:fillRect l="-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144001" y="647895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152179" y="1555617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152179" y="1972809"/>
            <a:ext cx="365522" cy="365522"/>
          </a:xfrm>
          <a:prstGeom prst="rect">
            <a:avLst/>
          </a:prstGeom>
        </p:spPr>
      </p:pic>
      <p:pic>
        <p:nvPicPr>
          <p:cNvPr id="9" name="Picture 60">
            <a:extLst>
              <a:ext uri="{FF2B5EF4-FFF2-40B4-BE49-F238E27FC236}">
                <a16:creationId xmlns:a16="http://schemas.microsoft.com/office/drawing/2014/main" id="{5B7615B1-C3E5-4A33-80A0-6445E7009E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458" y="265951"/>
            <a:ext cx="2812628" cy="2267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070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"/>
          <p:cNvSpPr/>
          <p:nvPr/>
        </p:nvSpPr>
        <p:spPr>
          <a:xfrm rot="-129175">
            <a:off x="1789023" y="1167494"/>
            <a:ext cx="5957405" cy="2926472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9"/>
          <p:cNvSpPr/>
          <p:nvPr/>
        </p:nvSpPr>
        <p:spPr>
          <a:xfrm rot="-129175">
            <a:off x="1868344" y="1244432"/>
            <a:ext cx="5764547" cy="2770648"/>
          </a:xfrm>
          <a:prstGeom prst="roundRect">
            <a:avLst>
              <a:gd name="adj" fmla="val 244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9"/>
          <p:cNvSpPr/>
          <p:nvPr/>
        </p:nvSpPr>
        <p:spPr>
          <a:xfrm>
            <a:off x="7443046" y="43515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9"/>
          <p:cNvSpPr/>
          <p:nvPr/>
        </p:nvSpPr>
        <p:spPr>
          <a:xfrm rot="2006702">
            <a:off x="8051026" y="3645241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2" name="Google Shape;362;p29"/>
          <p:cNvGrpSpPr/>
          <p:nvPr/>
        </p:nvGrpSpPr>
        <p:grpSpPr>
          <a:xfrm>
            <a:off x="930765" y="489363"/>
            <a:ext cx="1663844" cy="1216701"/>
            <a:chOff x="3348925" y="3556225"/>
            <a:chExt cx="776300" cy="567650"/>
          </a:xfrm>
        </p:grpSpPr>
        <p:sp>
          <p:nvSpPr>
            <p:cNvPr id="363" name="Google Shape;363;p29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C411A0B-7C54-704D-1B21-1B43D0E966EB}"/>
              </a:ext>
            </a:extLst>
          </p:cNvPr>
          <p:cNvSpPr txBox="1"/>
          <p:nvPr/>
        </p:nvSpPr>
        <p:spPr>
          <a:xfrm>
            <a:off x="1813531" y="1502391"/>
            <a:ext cx="5603654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TẬP CUỐI CHƯƠNG II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8086B0C-98A9-58D4-BC9E-2F3AF5D7CB20}"/>
              </a:ext>
            </a:extLst>
          </p:cNvPr>
          <p:cNvSpPr txBox="1"/>
          <p:nvPr/>
        </p:nvSpPr>
        <p:spPr>
          <a:xfrm>
            <a:off x="3817079" y="3431097"/>
            <a:ext cx="1596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(1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" grpId="0" animBg="1"/>
      <p:bldP spid="356" grpId="0" animBg="1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7"/>
          <p:cNvSpPr/>
          <p:nvPr/>
        </p:nvSpPr>
        <p:spPr>
          <a:xfrm>
            <a:off x="293871" y="14533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27"/>
          <p:cNvGrpSpPr/>
          <p:nvPr/>
        </p:nvGrpSpPr>
        <p:grpSpPr>
          <a:xfrm>
            <a:off x="7592753" y="254775"/>
            <a:ext cx="1486776" cy="1768848"/>
            <a:chOff x="2775625" y="1435725"/>
            <a:chExt cx="662025" cy="787625"/>
          </a:xfrm>
        </p:grpSpPr>
        <p:sp>
          <p:nvSpPr>
            <p:cNvPr id="314" name="Google Shape;314;p27"/>
            <p:cNvSpPr/>
            <p:nvPr/>
          </p:nvSpPr>
          <p:spPr>
            <a:xfrm>
              <a:off x="2994100" y="1454100"/>
              <a:ext cx="425375" cy="308900"/>
            </a:xfrm>
            <a:custGeom>
              <a:avLst/>
              <a:gdLst/>
              <a:ahLst/>
              <a:cxnLst/>
              <a:rect l="l" t="t" r="r" b="b"/>
              <a:pathLst>
                <a:path w="17015" h="12356" extrusionOk="0">
                  <a:moveTo>
                    <a:pt x="9652" y="0"/>
                  </a:moveTo>
                  <a:cubicBezTo>
                    <a:pt x="9340" y="0"/>
                    <a:pt x="9028" y="32"/>
                    <a:pt x="8716" y="87"/>
                  </a:cubicBezTo>
                  <a:cubicBezTo>
                    <a:pt x="8454" y="123"/>
                    <a:pt x="8169" y="158"/>
                    <a:pt x="7931" y="301"/>
                  </a:cubicBezTo>
                  <a:cubicBezTo>
                    <a:pt x="7728" y="420"/>
                    <a:pt x="7514" y="468"/>
                    <a:pt x="7288" y="504"/>
                  </a:cubicBezTo>
                  <a:cubicBezTo>
                    <a:pt x="6930" y="527"/>
                    <a:pt x="6609" y="635"/>
                    <a:pt x="6276" y="778"/>
                  </a:cubicBezTo>
                  <a:cubicBezTo>
                    <a:pt x="6157" y="837"/>
                    <a:pt x="6026" y="885"/>
                    <a:pt x="5895" y="897"/>
                  </a:cubicBezTo>
                  <a:cubicBezTo>
                    <a:pt x="5597" y="944"/>
                    <a:pt x="5311" y="1075"/>
                    <a:pt x="5061" y="1230"/>
                  </a:cubicBezTo>
                  <a:cubicBezTo>
                    <a:pt x="4609" y="1480"/>
                    <a:pt x="4168" y="1754"/>
                    <a:pt x="3716" y="1992"/>
                  </a:cubicBezTo>
                  <a:cubicBezTo>
                    <a:pt x="3359" y="2182"/>
                    <a:pt x="3037" y="2409"/>
                    <a:pt x="2739" y="2671"/>
                  </a:cubicBezTo>
                  <a:cubicBezTo>
                    <a:pt x="2585" y="2802"/>
                    <a:pt x="2442" y="2944"/>
                    <a:pt x="2251" y="3028"/>
                  </a:cubicBezTo>
                  <a:cubicBezTo>
                    <a:pt x="2192" y="3064"/>
                    <a:pt x="2108" y="3123"/>
                    <a:pt x="2073" y="3159"/>
                  </a:cubicBezTo>
                  <a:cubicBezTo>
                    <a:pt x="1680" y="3671"/>
                    <a:pt x="1263" y="4159"/>
                    <a:pt x="918" y="4707"/>
                  </a:cubicBezTo>
                  <a:cubicBezTo>
                    <a:pt x="596" y="5266"/>
                    <a:pt x="358" y="5861"/>
                    <a:pt x="108" y="6433"/>
                  </a:cubicBezTo>
                  <a:cubicBezTo>
                    <a:pt x="13" y="6635"/>
                    <a:pt x="1" y="6826"/>
                    <a:pt x="25" y="7028"/>
                  </a:cubicBezTo>
                  <a:cubicBezTo>
                    <a:pt x="72" y="7374"/>
                    <a:pt x="120" y="7707"/>
                    <a:pt x="168" y="8040"/>
                  </a:cubicBezTo>
                  <a:cubicBezTo>
                    <a:pt x="203" y="8326"/>
                    <a:pt x="346" y="8600"/>
                    <a:pt x="465" y="8850"/>
                  </a:cubicBezTo>
                  <a:cubicBezTo>
                    <a:pt x="501" y="8933"/>
                    <a:pt x="608" y="9017"/>
                    <a:pt x="703" y="9076"/>
                  </a:cubicBezTo>
                  <a:cubicBezTo>
                    <a:pt x="775" y="9136"/>
                    <a:pt x="894" y="9159"/>
                    <a:pt x="942" y="9231"/>
                  </a:cubicBezTo>
                  <a:cubicBezTo>
                    <a:pt x="1061" y="9386"/>
                    <a:pt x="1204" y="9457"/>
                    <a:pt x="1370" y="9529"/>
                  </a:cubicBezTo>
                  <a:cubicBezTo>
                    <a:pt x="1489" y="9588"/>
                    <a:pt x="1608" y="9671"/>
                    <a:pt x="1739" y="9731"/>
                  </a:cubicBezTo>
                  <a:cubicBezTo>
                    <a:pt x="1835" y="9767"/>
                    <a:pt x="1918" y="9814"/>
                    <a:pt x="2013" y="9850"/>
                  </a:cubicBezTo>
                  <a:cubicBezTo>
                    <a:pt x="2144" y="9874"/>
                    <a:pt x="2263" y="9933"/>
                    <a:pt x="2382" y="10029"/>
                  </a:cubicBezTo>
                  <a:cubicBezTo>
                    <a:pt x="2466" y="10088"/>
                    <a:pt x="2573" y="10148"/>
                    <a:pt x="2680" y="10172"/>
                  </a:cubicBezTo>
                  <a:cubicBezTo>
                    <a:pt x="3275" y="10386"/>
                    <a:pt x="3859" y="10600"/>
                    <a:pt x="4478" y="10719"/>
                  </a:cubicBezTo>
                  <a:cubicBezTo>
                    <a:pt x="4640" y="10753"/>
                    <a:pt x="4802" y="10781"/>
                    <a:pt x="4960" y="10781"/>
                  </a:cubicBezTo>
                  <a:cubicBezTo>
                    <a:pt x="5022" y="10781"/>
                    <a:pt x="5084" y="10777"/>
                    <a:pt x="5144" y="10767"/>
                  </a:cubicBezTo>
                  <a:cubicBezTo>
                    <a:pt x="5192" y="10767"/>
                    <a:pt x="5252" y="10755"/>
                    <a:pt x="5299" y="10755"/>
                  </a:cubicBezTo>
                  <a:lnTo>
                    <a:pt x="5371" y="10755"/>
                  </a:lnTo>
                  <a:cubicBezTo>
                    <a:pt x="5609" y="10755"/>
                    <a:pt x="5728" y="10838"/>
                    <a:pt x="5776" y="11064"/>
                  </a:cubicBezTo>
                  <a:cubicBezTo>
                    <a:pt x="5835" y="11422"/>
                    <a:pt x="5883" y="11779"/>
                    <a:pt x="5942" y="12148"/>
                  </a:cubicBezTo>
                  <a:cubicBezTo>
                    <a:pt x="5954" y="12231"/>
                    <a:pt x="5942" y="12303"/>
                    <a:pt x="6026" y="12350"/>
                  </a:cubicBezTo>
                  <a:cubicBezTo>
                    <a:pt x="6033" y="12350"/>
                    <a:pt x="6047" y="12356"/>
                    <a:pt x="6058" y="12356"/>
                  </a:cubicBezTo>
                  <a:cubicBezTo>
                    <a:pt x="6064" y="12356"/>
                    <a:pt x="6069" y="12354"/>
                    <a:pt x="6073" y="12350"/>
                  </a:cubicBezTo>
                  <a:cubicBezTo>
                    <a:pt x="6549" y="12136"/>
                    <a:pt x="6990" y="11898"/>
                    <a:pt x="7335" y="11481"/>
                  </a:cubicBezTo>
                  <a:cubicBezTo>
                    <a:pt x="7383" y="11422"/>
                    <a:pt x="7430" y="11362"/>
                    <a:pt x="7502" y="11315"/>
                  </a:cubicBezTo>
                  <a:cubicBezTo>
                    <a:pt x="7692" y="11219"/>
                    <a:pt x="7811" y="11041"/>
                    <a:pt x="7931" y="10838"/>
                  </a:cubicBezTo>
                  <a:cubicBezTo>
                    <a:pt x="8097" y="10779"/>
                    <a:pt x="8264" y="10814"/>
                    <a:pt x="8359" y="10695"/>
                  </a:cubicBezTo>
                  <a:cubicBezTo>
                    <a:pt x="8538" y="10505"/>
                    <a:pt x="8800" y="10445"/>
                    <a:pt x="9050" y="10410"/>
                  </a:cubicBezTo>
                  <a:cubicBezTo>
                    <a:pt x="9705" y="10326"/>
                    <a:pt x="10371" y="10231"/>
                    <a:pt x="11026" y="10148"/>
                  </a:cubicBezTo>
                  <a:cubicBezTo>
                    <a:pt x="11205" y="10112"/>
                    <a:pt x="11371" y="10088"/>
                    <a:pt x="11550" y="10041"/>
                  </a:cubicBezTo>
                  <a:cubicBezTo>
                    <a:pt x="11836" y="9945"/>
                    <a:pt x="12098" y="9850"/>
                    <a:pt x="12372" y="9755"/>
                  </a:cubicBezTo>
                  <a:cubicBezTo>
                    <a:pt x="12562" y="9695"/>
                    <a:pt x="12753" y="9636"/>
                    <a:pt x="12931" y="9576"/>
                  </a:cubicBezTo>
                  <a:cubicBezTo>
                    <a:pt x="13205" y="9493"/>
                    <a:pt x="13467" y="9410"/>
                    <a:pt x="13705" y="9314"/>
                  </a:cubicBezTo>
                  <a:cubicBezTo>
                    <a:pt x="13979" y="9195"/>
                    <a:pt x="14241" y="9076"/>
                    <a:pt x="14455" y="8874"/>
                  </a:cubicBezTo>
                  <a:cubicBezTo>
                    <a:pt x="14669" y="8671"/>
                    <a:pt x="14931" y="8505"/>
                    <a:pt x="15170" y="8338"/>
                  </a:cubicBezTo>
                  <a:cubicBezTo>
                    <a:pt x="15193" y="8326"/>
                    <a:pt x="15229" y="8278"/>
                    <a:pt x="15241" y="8255"/>
                  </a:cubicBezTo>
                  <a:cubicBezTo>
                    <a:pt x="15348" y="8100"/>
                    <a:pt x="15479" y="8005"/>
                    <a:pt x="15622" y="7909"/>
                  </a:cubicBezTo>
                  <a:cubicBezTo>
                    <a:pt x="15717" y="7850"/>
                    <a:pt x="15824" y="7790"/>
                    <a:pt x="15848" y="7671"/>
                  </a:cubicBezTo>
                  <a:cubicBezTo>
                    <a:pt x="15896" y="7528"/>
                    <a:pt x="16003" y="7421"/>
                    <a:pt x="16134" y="7326"/>
                  </a:cubicBezTo>
                  <a:cubicBezTo>
                    <a:pt x="16324" y="7183"/>
                    <a:pt x="16491" y="7016"/>
                    <a:pt x="16574" y="6778"/>
                  </a:cubicBezTo>
                  <a:cubicBezTo>
                    <a:pt x="16658" y="6612"/>
                    <a:pt x="16753" y="6457"/>
                    <a:pt x="16848" y="6290"/>
                  </a:cubicBezTo>
                  <a:cubicBezTo>
                    <a:pt x="16872" y="6231"/>
                    <a:pt x="16896" y="6159"/>
                    <a:pt x="16908" y="6076"/>
                  </a:cubicBezTo>
                  <a:cubicBezTo>
                    <a:pt x="16920" y="5957"/>
                    <a:pt x="16932" y="5826"/>
                    <a:pt x="16955" y="5707"/>
                  </a:cubicBezTo>
                  <a:cubicBezTo>
                    <a:pt x="16967" y="5421"/>
                    <a:pt x="17015" y="5183"/>
                    <a:pt x="16991" y="4945"/>
                  </a:cubicBezTo>
                  <a:cubicBezTo>
                    <a:pt x="16955" y="4468"/>
                    <a:pt x="16896" y="3992"/>
                    <a:pt x="16789" y="3540"/>
                  </a:cubicBezTo>
                  <a:cubicBezTo>
                    <a:pt x="16729" y="3254"/>
                    <a:pt x="16622" y="2980"/>
                    <a:pt x="16515" y="2718"/>
                  </a:cubicBezTo>
                  <a:cubicBezTo>
                    <a:pt x="16455" y="2552"/>
                    <a:pt x="16360" y="2409"/>
                    <a:pt x="16241" y="2266"/>
                  </a:cubicBezTo>
                  <a:cubicBezTo>
                    <a:pt x="15979" y="1992"/>
                    <a:pt x="15705" y="1706"/>
                    <a:pt x="15431" y="1420"/>
                  </a:cubicBezTo>
                  <a:cubicBezTo>
                    <a:pt x="15170" y="1135"/>
                    <a:pt x="14824" y="956"/>
                    <a:pt x="14431" y="837"/>
                  </a:cubicBezTo>
                  <a:cubicBezTo>
                    <a:pt x="14158" y="754"/>
                    <a:pt x="13836" y="742"/>
                    <a:pt x="13598" y="539"/>
                  </a:cubicBezTo>
                  <a:cubicBezTo>
                    <a:pt x="13538" y="480"/>
                    <a:pt x="13443" y="480"/>
                    <a:pt x="13360" y="456"/>
                  </a:cubicBezTo>
                  <a:cubicBezTo>
                    <a:pt x="12907" y="325"/>
                    <a:pt x="12431" y="301"/>
                    <a:pt x="11979" y="111"/>
                  </a:cubicBezTo>
                  <a:cubicBezTo>
                    <a:pt x="11973" y="105"/>
                    <a:pt x="11961" y="105"/>
                    <a:pt x="11947" y="105"/>
                  </a:cubicBezTo>
                  <a:cubicBezTo>
                    <a:pt x="11934" y="105"/>
                    <a:pt x="11919" y="105"/>
                    <a:pt x="11907" y="99"/>
                  </a:cubicBezTo>
                  <a:cubicBezTo>
                    <a:pt x="11645" y="67"/>
                    <a:pt x="11389" y="46"/>
                    <a:pt x="11130" y="46"/>
                  </a:cubicBezTo>
                  <a:cubicBezTo>
                    <a:pt x="11001" y="46"/>
                    <a:pt x="10871" y="51"/>
                    <a:pt x="10740" y="63"/>
                  </a:cubicBezTo>
                  <a:cubicBezTo>
                    <a:pt x="10682" y="74"/>
                    <a:pt x="10620" y="80"/>
                    <a:pt x="10558" y="80"/>
                  </a:cubicBezTo>
                  <a:cubicBezTo>
                    <a:pt x="10481" y="80"/>
                    <a:pt x="10402" y="71"/>
                    <a:pt x="10324" y="51"/>
                  </a:cubicBezTo>
                  <a:cubicBezTo>
                    <a:pt x="10100" y="16"/>
                    <a:pt x="9876" y="0"/>
                    <a:pt x="965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7"/>
            <p:cNvSpPr/>
            <p:nvPr/>
          </p:nvSpPr>
          <p:spPr>
            <a:xfrm>
              <a:off x="2978925" y="1435725"/>
              <a:ext cx="458725" cy="343825"/>
            </a:xfrm>
            <a:custGeom>
              <a:avLst/>
              <a:gdLst/>
              <a:ahLst/>
              <a:cxnLst/>
              <a:rect l="l" t="t" r="r" b="b"/>
              <a:pathLst>
                <a:path w="18349" h="13753" extrusionOk="0">
                  <a:moveTo>
                    <a:pt x="5894" y="12085"/>
                  </a:moveTo>
                  <a:cubicBezTo>
                    <a:pt x="5847" y="12050"/>
                    <a:pt x="5835" y="12038"/>
                    <a:pt x="5811" y="12038"/>
                  </a:cubicBezTo>
                  <a:cubicBezTo>
                    <a:pt x="5204" y="12145"/>
                    <a:pt x="4620" y="11930"/>
                    <a:pt x="4049" y="11764"/>
                  </a:cubicBezTo>
                  <a:cubicBezTo>
                    <a:pt x="3727" y="11680"/>
                    <a:pt x="3418" y="11561"/>
                    <a:pt x="3120" y="11454"/>
                  </a:cubicBezTo>
                  <a:cubicBezTo>
                    <a:pt x="2954" y="11395"/>
                    <a:pt x="2811" y="11311"/>
                    <a:pt x="2644" y="11240"/>
                  </a:cubicBezTo>
                  <a:cubicBezTo>
                    <a:pt x="2632" y="11216"/>
                    <a:pt x="2596" y="11204"/>
                    <a:pt x="2584" y="11192"/>
                  </a:cubicBezTo>
                  <a:cubicBezTo>
                    <a:pt x="2203" y="11133"/>
                    <a:pt x="1930" y="10835"/>
                    <a:pt x="1572" y="10716"/>
                  </a:cubicBezTo>
                  <a:cubicBezTo>
                    <a:pt x="1430" y="10656"/>
                    <a:pt x="1275" y="10573"/>
                    <a:pt x="1168" y="10442"/>
                  </a:cubicBezTo>
                  <a:cubicBezTo>
                    <a:pt x="1132" y="10383"/>
                    <a:pt x="1072" y="10347"/>
                    <a:pt x="989" y="10311"/>
                  </a:cubicBezTo>
                  <a:cubicBezTo>
                    <a:pt x="798" y="10216"/>
                    <a:pt x="679" y="10073"/>
                    <a:pt x="560" y="9906"/>
                  </a:cubicBezTo>
                  <a:cubicBezTo>
                    <a:pt x="429" y="9680"/>
                    <a:pt x="215" y="9168"/>
                    <a:pt x="179" y="8894"/>
                  </a:cubicBezTo>
                  <a:cubicBezTo>
                    <a:pt x="132" y="8549"/>
                    <a:pt x="84" y="8192"/>
                    <a:pt x="36" y="7859"/>
                  </a:cubicBezTo>
                  <a:cubicBezTo>
                    <a:pt x="1" y="7537"/>
                    <a:pt x="25" y="7239"/>
                    <a:pt x="144" y="6966"/>
                  </a:cubicBezTo>
                  <a:cubicBezTo>
                    <a:pt x="417" y="6335"/>
                    <a:pt x="656" y="5692"/>
                    <a:pt x="1025" y="5132"/>
                  </a:cubicBezTo>
                  <a:cubicBezTo>
                    <a:pt x="1156" y="4942"/>
                    <a:pt x="1287" y="4727"/>
                    <a:pt x="1430" y="4537"/>
                  </a:cubicBezTo>
                  <a:cubicBezTo>
                    <a:pt x="1644" y="4239"/>
                    <a:pt x="1870" y="3953"/>
                    <a:pt x="2096" y="3668"/>
                  </a:cubicBezTo>
                  <a:cubicBezTo>
                    <a:pt x="2239" y="3477"/>
                    <a:pt x="2394" y="3310"/>
                    <a:pt x="2620" y="3191"/>
                  </a:cubicBezTo>
                  <a:cubicBezTo>
                    <a:pt x="2763" y="3120"/>
                    <a:pt x="2882" y="3001"/>
                    <a:pt x="3001" y="2894"/>
                  </a:cubicBezTo>
                  <a:cubicBezTo>
                    <a:pt x="3299" y="2632"/>
                    <a:pt x="3632" y="2394"/>
                    <a:pt x="4001" y="2215"/>
                  </a:cubicBezTo>
                  <a:cubicBezTo>
                    <a:pt x="4073" y="2179"/>
                    <a:pt x="4132" y="2144"/>
                    <a:pt x="4192" y="2096"/>
                  </a:cubicBezTo>
                  <a:cubicBezTo>
                    <a:pt x="4239" y="2060"/>
                    <a:pt x="4263" y="2036"/>
                    <a:pt x="4311" y="2001"/>
                  </a:cubicBezTo>
                  <a:cubicBezTo>
                    <a:pt x="4859" y="1751"/>
                    <a:pt x="5370" y="1382"/>
                    <a:pt x="5954" y="1155"/>
                  </a:cubicBezTo>
                  <a:cubicBezTo>
                    <a:pt x="6013" y="1143"/>
                    <a:pt x="6073" y="1096"/>
                    <a:pt x="6132" y="1096"/>
                  </a:cubicBezTo>
                  <a:cubicBezTo>
                    <a:pt x="6442" y="1072"/>
                    <a:pt x="6728" y="905"/>
                    <a:pt x="7025" y="810"/>
                  </a:cubicBezTo>
                  <a:cubicBezTo>
                    <a:pt x="7228" y="751"/>
                    <a:pt x="7454" y="691"/>
                    <a:pt x="7680" y="655"/>
                  </a:cubicBezTo>
                  <a:cubicBezTo>
                    <a:pt x="7859" y="608"/>
                    <a:pt x="8049" y="596"/>
                    <a:pt x="8216" y="489"/>
                  </a:cubicBezTo>
                  <a:cubicBezTo>
                    <a:pt x="8288" y="441"/>
                    <a:pt x="8407" y="417"/>
                    <a:pt x="8490" y="393"/>
                  </a:cubicBezTo>
                  <a:cubicBezTo>
                    <a:pt x="9252" y="274"/>
                    <a:pt x="10002" y="131"/>
                    <a:pt x="10752" y="36"/>
                  </a:cubicBezTo>
                  <a:cubicBezTo>
                    <a:pt x="11157" y="0"/>
                    <a:pt x="11574" y="60"/>
                    <a:pt x="11990" y="131"/>
                  </a:cubicBezTo>
                  <a:cubicBezTo>
                    <a:pt x="12217" y="179"/>
                    <a:pt x="12443" y="203"/>
                    <a:pt x="12657" y="239"/>
                  </a:cubicBezTo>
                  <a:cubicBezTo>
                    <a:pt x="12740" y="250"/>
                    <a:pt x="12812" y="262"/>
                    <a:pt x="12871" y="298"/>
                  </a:cubicBezTo>
                  <a:cubicBezTo>
                    <a:pt x="12990" y="370"/>
                    <a:pt x="13121" y="393"/>
                    <a:pt x="13276" y="393"/>
                  </a:cubicBezTo>
                  <a:cubicBezTo>
                    <a:pt x="13586" y="429"/>
                    <a:pt x="13883" y="536"/>
                    <a:pt x="14181" y="608"/>
                  </a:cubicBezTo>
                  <a:cubicBezTo>
                    <a:pt x="14288" y="631"/>
                    <a:pt x="14407" y="667"/>
                    <a:pt x="14491" y="727"/>
                  </a:cubicBezTo>
                  <a:cubicBezTo>
                    <a:pt x="14610" y="798"/>
                    <a:pt x="14729" y="870"/>
                    <a:pt x="14884" y="858"/>
                  </a:cubicBezTo>
                  <a:cubicBezTo>
                    <a:pt x="14919" y="858"/>
                    <a:pt x="14979" y="893"/>
                    <a:pt x="15015" y="917"/>
                  </a:cubicBezTo>
                  <a:cubicBezTo>
                    <a:pt x="15098" y="977"/>
                    <a:pt x="15205" y="1036"/>
                    <a:pt x="15324" y="1024"/>
                  </a:cubicBezTo>
                  <a:cubicBezTo>
                    <a:pt x="15372" y="1024"/>
                    <a:pt x="15431" y="1036"/>
                    <a:pt x="15479" y="1072"/>
                  </a:cubicBezTo>
                  <a:cubicBezTo>
                    <a:pt x="15908" y="1322"/>
                    <a:pt x="16336" y="1572"/>
                    <a:pt x="16705" y="1917"/>
                  </a:cubicBezTo>
                  <a:cubicBezTo>
                    <a:pt x="16812" y="2024"/>
                    <a:pt x="16884" y="2155"/>
                    <a:pt x="16979" y="2275"/>
                  </a:cubicBezTo>
                  <a:cubicBezTo>
                    <a:pt x="17062" y="2417"/>
                    <a:pt x="17158" y="2572"/>
                    <a:pt x="17265" y="2715"/>
                  </a:cubicBezTo>
                  <a:cubicBezTo>
                    <a:pt x="17420" y="2953"/>
                    <a:pt x="17562" y="3215"/>
                    <a:pt x="17682" y="3477"/>
                  </a:cubicBezTo>
                  <a:cubicBezTo>
                    <a:pt x="17765" y="3715"/>
                    <a:pt x="17896" y="3953"/>
                    <a:pt x="18039" y="4180"/>
                  </a:cubicBezTo>
                  <a:cubicBezTo>
                    <a:pt x="18110" y="4310"/>
                    <a:pt x="18146" y="4465"/>
                    <a:pt x="18170" y="4608"/>
                  </a:cubicBezTo>
                  <a:cubicBezTo>
                    <a:pt x="18194" y="4834"/>
                    <a:pt x="18205" y="5061"/>
                    <a:pt x="18253" y="5275"/>
                  </a:cubicBezTo>
                  <a:cubicBezTo>
                    <a:pt x="18348" y="5680"/>
                    <a:pt x="18289" y="6085"/>
                    <a:pt x="18241" y="6466"/>
                  </a:cubicBezTo>
                  <a:cubicBezTo>
                    <a:pt x="18229" y="6573"/>
                    <a:pt x="18205" y="6668"/>
                    <a:pt x="18205" y="6763"/>
                  </a:cubicBezTo>
                  <a:cubicBezTo>
                    <a:pt x="18194" y="6942"/>
                    <a:pt x="18134" y="7108"/>
                    <a:pt x="18051" y="7263"/>
                  </a:cubicBezTo>
                  <a:cubicBezTo>
                    <a:pt x="17932" y="7466"/>
                    <a:pt x="17789" y="7656"/>
                    <a:pt x="17705" y="7882"/>
                  </a:cubicBezTo>
                  <a:cubicBezTo>
                    <a:pt x="17634" y="8049"/>
                    <a:pt x="17527" y="8180"/>
                    <a:pt x="17396" y="8287"/>
                  </a:cubicBezTo>
                  <a:cubicBezTo>
                    <a:pt x="17241" y="8418"/>
                    <a:pt x="17098" y="8549"/>
                    <a:pt x="17003" y="8728"/>
                  </a:cubicBezTo>
                  <a:cubicBezTo>
                    <a:pt x="16943" y="8847"/>
                    <a:pt x="16800" y="8954"/>
                    <a:pt x="16693" y="9049"/>
                  </a:cubicBezTo>
                  <a:cubicBezTo>
                    <a:pt x="16574" y="9144"/>
                    <a:pt x="16455" y="9252"/>
                    <a:pt x="16336" y="9371"/>
                  </a:cubicBezTo>
                  <a:cubicBezTo>
                    <a:pt x="16289" y="9418"/>
                    <a:pt x="16241" y="9478"/>
                    <a:pt x="16205" y="9502"/>
                  </a:cubicBezTo>
                  <a:cubicBezTo>
                    <a:pt x="15872" y="9704"/>
                    <a:pt x="15586" y="9954"/>
                    <a:pt x="15229" y="10073"/>
                  </a:cubicBezTo>
                  <a:cubicBezTo>
                    <a:pt x="15050" y="10133"/>
                    <a:pt x="14895" y="10240"/>
                    <a:pt x="14729" y="10323"/>
                  </a:cubicBezTo>
                  <a:cubicBezTo>
                    <a:pt x="14669" y="10359"/>
                    <a:pt x="14598" y="10383"/>
                    <a:pt x="14574" y="10430"/>
                  </a:cubicBezTo>
                  <a:cubicBezTo>
                    <a:pt x="14538" y="10609"/>
                    <a:pt x="14372" y="10633"/>
                    <a:pt x="14241" y="10680"/>
                  </a:cubicBezTo>
                  <a:cubicBezTo>
                    <a:pt x="14003" y="10776"/>
                    <a:pt x="13764" y="10835"/>
                    <a:pt x="13526" y="10895"/>
                  </a:cubicBezTo>
                  <a:cubicBezTo>
                    <a:pt x="13300" y="10930"/>
                    <a:pt x="13098" y="10978"/>
                    <a:pt x="12883" y="11085"/>
                  </a:cubicBezTo>
                  <a:cubicBezTo>
                    <a:pt x="12764" y="11145"/>
                    <a:pt x="12621" y="11157"/>
                    <a:pt x="12479" y="11168"/>
                  </a:cubicBezTo>
                  <a:cubicBezTo>
                    <a:pt x="11586" y="11288"/>
                    <a:pt x="10681" y="11407"/>
                    <a:pt x="9788" y="11526"/>
                  </a:cubicBezTo>
                  <a:cubicBezTo>
                    <a:pt x="9466" y="11490"/>
                    <a:pt x="9288" y="11752"/>
                    <a:pt x="9026" y="11883"/>
                  </a:cubicBezTo>
                  <a:cubicBezTo>
                    <a:pt x="8966" y="12061"/>
                    <a:pt x="8776" y="12121"/>
                    <a:pt x="8669" y="12264"/>
                  </a:cubicBezTo>
                  <a:cubicBezTo>
                    <a:pt x="8478" y="12466"/>
                    <a:pt x="8288" y="12681"/>
                    <a:pt x="8049" y="12859"/>
                  </a:cubicBezTo>
                  <a:cubicBezTo>
                    <a:pt x="7764" y="13062"/>
                    <a:pt x="7466" y="13240"/>
                    <a:pt x="7156" y="13419"/>
                  </a:cubicBezTo>
                  <a:cubicBezTo>
                    <a:pt x="6978" y="13526"/>
                    <a:pt x="6787" y="13609"/>
                    <a:pt x="6573" y="13693"/>
                  </a:cubicBezTo>
                  <a:cubicBezTo>
                    <a:pt x="6454" y="13728"/>
                    <a:pt x="6323" y="13752"/>
                    <a:pt x="6204" y="13752"/>
                  </a:cubicBezTo>
                  <a:cubicBezTo>
                    <a:pt x="6025" y="13752"/>
                    <a:pt x="5894" y="13645"/>
                    <a:pt x="5871" y="13454"/>
                  </a:cubicBezTo>
                  <a:cubicBezTo>
                    <a:pt x="5871" y="13359"/>
                    <a:pt x="5894" y="13240"/>
                    <a:pt x="5930" y="13169"/>
                  </a:cubicBezTo>
                  <a:cubicBezTo>
                    <a:pt x="6025" y="12954"/>
                    <a:pt x="6037" y="12752"/>
                    <a:pt x="5990" y="12538"/>
                  </a:cubicBezTo>
                  <a:cubicBezTo>
                    <a:pt x="5918" y="12431"/>
                    <a:pt x="5906" y="12252"/>
                    <a:pt x="5894" y="12085"/>
                  </a:cubicBezTo>
                  <a:close/>
                  <a:moveTo>
                    <a:pt x="8514" y="11549"/>
                  </a:moveTo>
                  <a:cubicBezTo>
                    <a:pt x="8669" y="11490"/>
                    <a:pt x="8835" y="11514"/>
                    <a:pt x="8942" y="11395"/>
                  </a:cubicBezTo>
                  <a:cubicBezTo>
                    <a:pt x="9121" y="11204"/>
                    <a:pt x="9371" y="11145"/>
                    <a:pt x="9621" y="11121"/>
                  </a:cubicBezTo>
                  <a:cubicBezTo>
                    <a:pt x="10276" y="11026"/>
                    <a:pt x="10955" y="10942"/>
                    <a:pt x="11597" y="10847"/>
                  </a:cubicBezTo>
                  <a:cubicBezTo>
                    <a:pt x="11788" y="10823"/>
                    <a:pt x="11943" y="10787"/>
                    <a:pt x="12121" y="10740"/>
                  </a:cubicBezTo>
                  <a:cubicBezTo>
                    <a:pt x="12407" y="10656"/>
                    <a:pt x="12681" y="10549"/>
                    <a:pt x="12943" y="10466"/>
                  </a:cubicBezTo>
                  <a:cubicBezTo>
                    <a:pt x="13133" y="10406"/>
                    <a:pt x="13336" y="10347"/>
                    <a:pt x="13502" y="10287"/>
                  </a:cubicBezTo>
                  <a:cubicBezTo>
                    <a:pt x="13776" y="10192"/>
                    <a:pt x="14038" y="10121"/>
                    <a:pt x="14276" y="10014"/>
                  </a:cubicBezTo>
                  <a:cubicBezTo>
                    <a:pt x="14550" y="9894"/>
                    <a:pt x="14824" y="9775"/>
                    <a:pt x="15026" y="9585"/>
                  </a:cubicBezTo>
                  <a:cubicBezTo>
                    <a:pt x="15253" y="9371"/>
                    <a:pt x="15503" y="9216"/>
                    <a:pt x="15741" y="9049"/>
                  </a:cubicBezTo>
                  <a:cubicBezTo>
                    <a:pt x="15765" y="9037"/>
                    <a:pt x="15800" y="8990"/>
                    <a:pt x="15812" y="8954"/>
                  </a:cubicBezTo>
                  <a:cubicBezTo>
                    <a:pt x="15919" y="8811"/>
                    <a:pt x="16050" y="8704"/>
                    <a:pt x="16205" y="8621"/>
                  </a:cubicBezTo>
                  <a:cubicBezTo>
                    <a:pt x="16289" y="8561"/>
                    <a:pt x="16396" y="8490"/>
                    <a:pt x="16419" y="8382"/>
                  </a:cubicBezTo>
                  <a:cubicBezTo>
                    <a:pt x="16467" y="8228"/>
                    <a:pt x="16574" y="8120"/>
                    <a:pt x="16705" y="8037"/>
                  </a:cubicBezTo>
                  <a:cubicBezTo>
                    <a:pt x="16896" y="7882"/>
                    <a:pt x="17062" y="7728"/>
                    <a:pt x="17158" y="7489"/>
                  </a:cubicBezTo>
                  <a:cubicBezTo>
                    <a:pt x="17229" y="7323"/>
                    <a:pt x="17336" y="7156"/>
                    <a:pt x="17420" y="6989"/>
                  </a:cubicBezTo>
                  <a:cubicBezTo>
                    <a:pt x="17455" y="6930"/>
                    <a:pt x="17467" y="6858"/>
                    <a:pt x="17479" y="6787"/>
                  </a:cubicBezTo>
                  <a:cubicBezTo>
                    <a:pt x="17491" y="6668"/>
                    <a:pt x="17515" y="6537"/>
                    <a:pt x="17527" y="6406"/>
                  </a:cubicBezTo>
                  <a:cubicBezTo>
                    <a:pt x="17539" y="6180"/>
                    <a:pt x="17586" y="5942"/>
                    <a:pt x="17574" y="5692"/>
                  </a:cubicBezTo>
                  <a:cubicBezTo>
                    <a:pt x="17527" y="5215"/>
                    <a:pt x="17467" y="4739"/>
                    <a:pt x="17360" y="4287"/>
                  </a:cubicBezTo>
                  <a:cubicBezTo>
                    <a:pt x="17301" y="4001"/>
                    <a:pt x="17193" y="3727"/>
                    <a:pt x="17098" y="3465"/>
                  </a:cubicBezTo>
                  <a:cubicBezTo>
                    <a:pt x="17039" y="3298"/>
                    <a:pt x="16931" y="3156"/>
                    <a:pt x="16812" y="3013"/>
                  </a:cubicBezTo>
                  <a:cubicBezTo>
                    <a:pt x="16562" y="2739"/>
                    <a:pt x="16277" y="2453"/>
                    <a:pt x="16003" y="2167"/>
                  </a:cubicBezTo>
                  <a:cubicBezTo>
                    <a:pt x="15741" y="1882"/>
                    <a:pt x="15396" y="1715"/>
                    <a:pt x="15015" y="1584"/>
                  </a:cubicBezTo>
                  <a:cubicBezTo>
                    <a:pt x="14729" y="1501"/>
                    <a:pt x="14419" y="1489"/>
                    <a:pt x="14181" y="1286"/>
                  </a:cubicBezTo>
                  <a:cubicBezTo>
                    <a:pt x="14122" y="1227"/>
                    <a:pt x="14014" y="1227"/>
                    <a:pt x="13943" y="1203"/>
                  </a:cubicBezTo>
                  <a:cubicBezTo>
                    <a:pt x="13479" y="1072"/>
                    <a:pt x="13002" y="1048"/>
                    <a:pt x="12550" y="858"/>
                  </a:cubicBezTo>
                  <a:cubicBezTo>
                    <a:pt x="12538" y="846"/>
                    <a:pt x="12514" y="858"/>
                    <a:pt x="12479" y="846"/>
                  </a:cubicBezTo>
                  <a:cubicBezTo>
                    <a:pt x="12098" y="798"/>
                    <a:pt x="11705" y="774"/>
                    <a:pt x="11324" y="810"/>
                  </a:cubicBezTo>
                  <a:cubicBezTo>
                    <a:pt x="11181" y="834"/>
                    <a:pt x="11038" y="834"/>
                    <a:pt x="10907" y="798"/>
                  </a:cubicBezTo>
                  <a:cubicBezTo>
                    <a:pt x="10371" y="715"/>
                    <a:pt x="9835" y="739"/>
                    <a:pt x="9300" y="834"/>
                  </a:cubicBezTo>
                  <a:cubicBezTo>
                    <a:pt x="9026" y="881"/>
                    <a:pt x="8740" y="905"/>
                    <a:pt x="8514" y="1048"/>
                  </a:cubicBezTo>
                  <a:cubicBezTo>
                    <a:pt x="8299" y="1179"/>
                    <a:pt x="8097" y="1215"/>
                    <a:pt x="7871" y="1251"/>
                  </a:cubicBezTo>
                  <a:cubicBezTo>
                    <a:pt x="7514" y="1274"/>
                    <a:pt x="7180" y="1382"/>
                    <a:pt x="6859" y="1536"/>
                  </a:cubicBezTo>
                  <a:cubicBezTo>
                    <a:pt x="6740" y="1596"/>
                    <a:pt x="6609" y="1632"/>
                    <a:pt x="6466" y="1655"/>
                  </a:cubicBezTo>
                  <a:cubicBezTo>
                    <a:pt x="6168" y="1691"/>
                    <a:pt x="5894" y="1834"/>
                    <a:pt x="5632" y="1977"/>
                  </a:cubicBezTo>
                  <a:cubicBezTo>
                    <a:pt x="5192" y="2227"/>
                    <a:pt x="4739" y="2501"/>
                    <a:pt x="4299" y="2739"/>
                  </a:cubicBezTo>
                  <a:cubicBezTo>
                    <a:pt x="3942" y="2929"/>
                    <a:pt x="3608" y="3156"/>
                    <a:pt x="3311" y="3418"/>
                  </a:cubicBezTo>
                  <a:cubicBezTo>
                    <a:pt x="3168" y="3560"/>
                    <a:pt x="3013" y="3691"/>
                    <a:pt x="2823" y="3775"/>
                  </a:cubicBezTo>
                  <a:cubicBezTo>
                    <a:pt x="2763" y="3810"/>
                    <a:pt x="2692" y="3870"/>
                    <a:pt x="2644" y="3918"/>
                  </a:cubicBezTo>
                  <a:cubicBezTo>
                    <a:pt x="2263" y="4418"/>
                    <a:pt x="1846" y="4906"/>
                    <a:pt x="1501" y="5465"/>
                  </a:cubicBezTo>
                  <a:cubicBezTo>
                    <a:pt x="1168" y="6013"/>
                    <a:pt x="929" y="6608"/>
                    <a:pt x="679" y="7192"/>
                  </a:cubicBezTo>
                  <a:cubicBezTo>
                    <a:pt x="584" y="7382"/>
                    <a:pt x="572" y="7573"/>
                    <a:pt x="608" y="7787"/>
                  </a:cubicBezTo>
                  <a:cubicBezTo>
                    <a:pt x="644" y="8120"/>
                    <a:pt x="691" y="8454"/>
                    <a:pt x="739" y="8799"/>
                  </a:cubicBezTo>
                  <a:cubicBezTo>
                    <a:pt x="787" y="9073"/>
                    <a:pt x="918" y="9347"/>
                    <a:pt x="1037" y="9597"/>
                  </a:cubicBezTo>
                  <a:cubicBezTo>
                    <a:pt x="1084" y="9692"/>
                    <a:pt x="1179" y="9764"/>
                    <a:pt x="1275" y="9823"/>
                  </a:cubicBezTo>
                  <a:cubicBezTo>
                    <a:pt x="1346" y="9883"/>
                    <a:pt x="1465" y="9906"/>
                    <a:pt x="1513" y="9990"/>
                  </a:cubicBezTo>
                  <a:cubicBezTo>
                    <a:pt x="1632" y="10133"/>
                    <a:pt x="1775" y="10204"/>
                    <a:pt x="1941" y="10287"/>
                  </a:cubicBezTo>
                  <a:cubicBezTo>
                    <a:pt x="2061" y="10347"/>
                    <a:pt x="2180" y="10418"/>
                    <a:pt x="2322" y="10478"/>
                  </a:cubicBezTo>
                  <a:cubicBezTo>
                    <a:pt x="2406" y="10526"/>
                    <a:pt x="2501" y="10561"/>
                    <a:pt x="2584" y="10597"/>
                  </a:cubicBezTo>
                  <a:cubicBezTo>
                    <a:pt x="2715" y="10621"/>
                    <a:pt x="2834" y="10680"/>
                    <a:pt x="2954" y="10776"/>
                  </a:cubicBezTo>
                  <a:cubicBezTo>
                    <a:pt x="3049" y="10835"/>
                    <a:pt x="3144" y="10895"/>
                    <a:pt x="3251" y="10918"/>
                  </a:cubicBezTo>
                  <a:cubicBezTo>
                    <a:pt x="3846" y="11133"/>
                    <a:pt x="4430" y="11359"/>
                    <a:pt x="5049" y="11478"/>
                  </a:cubicBezTo>
                  <a:cubicBezTo>
                    <a:pt x="5275" y="11514"/>
                    <a:pt x="5501" y="11549"/>
                    <a:pt x="5728" y="11514"/>
                  </a:cubicBezTo>
                  <a:cubicBezTo>
                    <a:pt x="5763" y="11514"/>
                    <a:pt x="5835" y="11502"/>
                    <a:pt x="5871" y="11502"/>
                  </a:cubicBezTo>
                  <a:lnTo>
                    <a:pt x="5942" y="11502"/>
                  </a:lnTo>
                  <a:cubicBezTo>
                    <a:pt x="6192" y="11502"/>
                    <a:pt x="6299" y="11597"/>
                    <a:pt x="6347" y="11811"/>
                  </a:cubicBezTo>
                  <a:cubicBezTo>
                    <a:pt x="6406" y="12169"/>
                    <a:pt x="6454" y="12526"/>
                    <a:pt x="6513" y="12907"/>
                  </a:cubicBezTo>
                  <a:cubicBezTo>
                    <a:pt x="6525" y="12978"/>
                    <a:pt x="6513" y="13050"/>
                    <a:pt x="6609" y="13097"/>
                  </a:cubicBezTo>
                  <a:cubicBezTo>
                    <a:pt x="6621" y="13097"/>
                    <a:pt x="6633" y="13109"/>
                    <a:pt x="6644" y="13097"/>
                  </a:cubicBezTo>
                  <a:cubicBezTo>
                    <a:pt x="7121" y="12883"/>
                    <a:pt x="7573" y="12645"/>
                    <a:pt x="7918" y="12228"/>
                  </a:cubicBezTo>
                  <a:cubicBezTo>
                    <a:pt x="7954" y="12169"/>
                    <a:pt x="8002" y="12109"/>
                    <a:pt x="8073" y="12073"/>
                  </a:cubicBezTo>
                  <a:cubicBezTo>
                    <a:pt x="8276" y="11919"/>
                    <a:pt x="8395" y="11740"/>
                    <a:pt x="8514" y="115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3082225" y="1597650"/>
              <a:ext cx="267600" cy="49725"/>
            </a:xfrm>
            <a:custGeom>
              <a:avLst/>
              <a:gdLst/>
              <a:ahLst/>
              <a:cxnLst/>
              <a:rect l="l" t="t" r="r" b="b"/>
              <a:pathLst>
                <a:path w="10704" h="1989" extrusionOk="0">
                  <a:moveTo>
                    <a:pt x="6549" y="1131"/>
                  </a:moveTo>
                  <a:cubicBezTo>
                    <a:pt x="5703" y="1227"/>
                    <a:pt x="4858" y="1346"/>
                    <a:pt x="4001" y="1453"/>
                  </a:cubicBezTo>
                  <a:cubicBezTo>
                    <a:pt x="3870" y="1465"/>
                    <a:pt x="3727" y="1489"/>
                    <a:pt x="3596" y="1548"/>
                  </a:cubicBezTo>
                  <a:cubicBezTo>
                    <a:pt x="3334" y="1643"/>
                    <a:pt x="3048" y="1703"/>
                    <a:pt x="2762" y="1739"/>
                  </a:cubicBezTo>
                  <a:cubicBezTo>
                    <a:pt x="2108" y="1810"/>
                    <a:pt x="1477" y="1882"/>
                    <a:pt x="822" y="1965"/>
                  </a:cubicBezTo>
                  <a:cubicBezTo>
                    <a:pt x="667" y="1977"/>
                    <a:pt x="524" y="1989"/>
                    <a:pt x="369" y="1989"/>
                  </a:cubicBezTo>
                  <a:cubicBezTo>
                    <a:pt x="286" y="1989"/>
                    <a:pt x="191" y="1965"/>
                    <a:pt x="119" y="1929"/>
                  </a:cubicBezTo>
                  <a:cubicBezTo>
                    <a:pt x="24" y="1882"/>
                    <a:pt x="0" y="1739"/>
                    <a:pt x="72" y="1679"/>
                  </a:cubicBezTo>
                  <a:cubicBezTo>
                    <a:pt x="131" y="1620"/>
                    <a:pt x="226" y="1572"/>
                    <a:pt x="298" y="1560"/>
                  </a:cubicBezTo>
                  <a:cubicBezTo>
                    <a:pt x="465" y="1512"/>
                    <a:pt x="643" y="1501"/>
                    <a:pt x="822" y="1465"/>
                  </a:cubicBezTo>
                  <a:cubicBezTo>
                    <a:pt x="1489" y="1382"/>
                    <a:pt x="2155" y="1274"/>
                    <a:pt x="2822" y="1191"/>
                  </a:cubicBezTo>
                  <a:cubicBezTo>
                    <a:pt x="2977" y="1167"/>
                    <a:pt x="3120" y="1143"/>
                    <a:pt x="3263" y="1084"/>
                  </a:cubicBezTo>
                  <a:cubicBezTo>
                    <a:pt x="3501" y="977"/>
                    <a:pt x="3739" y="953"/>
                    <a:pt x="3989" y="917"/>
                  </a:cubicBezTo>
                  <a:cubicBezTo>
                    <a:pt x="5608" y="715"/>
                    <a:pt x="7215" y="500"/>
                    <a:pt x="8835" y="298"/>
                  </a:cubicBezTo>
                  <a:cubicBezTo>
                    <a:pt x="9013" y="262"/>
                    <a:pt x="9180" y="262"/>
                    <a:pt x="9347" y="155"/>
                  </a:cubicBezTo>
                  <a:cubicBezTo>
                    <a:pt x="9406" y="119"/>
                    <a:pt x="9478" y="96"/>
                    <a:pt x="9549" y="96"/>
                  </a:cubicBezTo>
                  <a:lnTo>
                    <a:pt x="10228" y="12"/>
                  </a:lnTo>
                  <a:cubicBezTo>
                    <a:pt x="10299" y="0"/>
                    <a:pt x="10371" y="12"/>
                    <a:pt x="10442" y="12"/>
                  </a:cubicBezTo>
                  <a:cubicBezTo>
                    <a:pt x="10585" y="24"/>
                    <a:pt x="10668" y="96"/>
                    <a:pt x="10680" y="215"/>
                  </a:cubicBezTo>
                  <a:cubicBezTo>
                    <a:pt x="10704" y="334"/>
                    <a:pt x="10656" y="441"/>
                    <a:pt x="10525" y="489"/>
                  </a:cubicBezTo>
                  <a:cubicBezTo>
                    <a:pt x="10406" y="536"/>
                    <a:pt x="10287" y="548"/>
                    <a:pt x="10168" y="572"/>
                  </a:cubicBezTo>
                  <a:cubicBezTo>
                    <a:pt x="9930" y="620"/>
                    <a:pt x="9668" y="620"/>
                    <a:pt x="9430" y="750"/>
                  </a:cubicBezTo>
                  <a:cubicBezTo>
                    <a:pt x="9347" y="810"/>
                    <a:pt x="9216" y="798"/>
                    <a:pt x="9109" y="810"/>
                  </a:cubicBezTo>
                  <a:cubicBezTo>
                    <a:pt x="8263" y="905"/>
                    <a:pt x="7418" y="1024"/>
                    <a:pt x="6549" y="11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7"/>
            <p:cNvSpPr/>
            <p:nvPr/>
          </p:nvSpPr>
          <p:spPr>
            <a:xfrm>
              <a:off x="3064650" y="1511625"/>
              <a:ext cx="265850" cy="51825"/>
            </a:xfrm>
            <a:custGeom>
              <a:avLst/>
              <a:gdLst/>
              <a:ahLst/>
              <a:cxnLst/>
              <a:rect l="l" t="t" r="r" b="b"/>
              <a:pathLst>
                <a:path w="10634" h="2073" extrusionOk="0">
                  <a:moveTo>
                    <a:pt x="1" y="1917"/>
                  </a:moveTo>
                  <a:cubicBezTo>
                    <a:pt x="60" y="1858"/>
                    <a:pt x="84" y="1810"/>
                    <a:pt x="108" y="1798"/>
                  </a:cubicBezTo>
                  <a:cubicBezTo>
                    <a:pt x="406" y="1620"/>
                    <a:pt x="739" y="1453"/>
                    <a:pt x="1072" y="1417"/>
                  </a:cubicBezTo>
                  <a:cubicBezTo>
                    <a:pt x="1489" y="1358"/>
                    <a:pt x="1894" y="1274"/>
                    <a:pt x="2299" y="1179"/>
                  </a:cubicBezTo>
                  <a:cubicBezTo>
                    <a:pt x="2775" y="1036"/>
                    <a:pt x="3263" y="1001"/>
                    <a:pt x="3739" y="941"/>
                  </a:cubicBezTo>
                  <a:cubicBezTo>
                    <a:pt x="3930" y="905"/>
                    <a:pt x="4144" y="882"/>
                    <a:pt x="4323" y="798"/>
                  </a:cubicBezTo>
                  <a:cubicBezTo>
                    <a:pt x="4442" y="763"/>
                    <a:pt x="4561" y="727"/>
                    <a:pt x="4680" y="715"/>
                  </a:cubicBezTo>
                  <a:lnTo>
                    <a:pt x="9907" y="48"/>
                  </a:lnTo>
                  <a:lnTo>
                    <a:pt x="10347" y="1"/>
                  </a:lnTo>
                  <a:cubicBezTo>
                    <a:pt x="10466" y="1"/>
                    <a:pt x="10574" y="72"/>
                    <a:pt x="10597" y="191"/>
                  </a:cubicBezTo>
                  <a:cubicBezTo>
                    <a:pt x="10633" y="310"/>
                    <a:pt x="10562" y="441"/>
                    <a:pt x="10419" y="489"/>
                  </a:cubicBezTo>
                  <a:cubicBezTo>
                    <a:pt x="10323" y="524"/>
                    <a:pt x="10204" y="536"/>
                    <a:pt x="10097" y="548"/>
                  </a:cubicBezTo>
                  <a:cubicBezTo>
                    <a:pt x="9526" y="620"/>
                    <a:pt x="8978" y="703"/>
                    <a:pt x="8418" y="774"/>
                  </a:cubicBezTo>
                  <a:cubicBezTo>
                    <a:pt x="7252" y="917"/>
                    <a:pt x="6097" y="1072"/>
                    <a:pt x="4942" y="1215"/>
                  </a:cubicBezTo>
                  <a:cubicBezTo>
                    <a:pt x="4739" y="1251"/>
                    <a:pt x="4525" y="1274"/>
                    <a:pt x="4323" y="1370"/>
                  </a:cubicBezTo>
                  <a:cubicBezTo>
                    <a:pt x="4168" y="1429"/>
                    <a:pt x="4013" y="1453"/>
                    <a:pt x="3846" y="1477"/>
                  </a:cubicBezTo>
                  <a:cubicBezTo>
                    <a:pt x="3192" y="1548"/>
                    <a:pt x="2537" y="1655"/>
                    <a:pt x="1882" y="1834"/>
                  </a:cubicBezTo>
                  <a:cubicBezTo>
                    <a:pt x="1763" y="1858"/>
                    <a:pt x="1632" y="1870"/>
                    <a:pt x="1513" y="1894"/>
                  </a:cubicBezTo>
                  <a:cubicBezTo>
                    <a:pt x="1191" y="1953"/>
                    <a:pt x="882" y="1989"/>
                    <a:pt x="584" y="2048"/>
                  </a:cubicBezTo>
                  <a:cubicBezTo>
                    <a:pt x="406" y="2072"/>
                    <a:pt x="227" y="2048"/>
                    <a:pt x="1" y="1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3072700" y="1550325"/>
              <a:ext cx="266425" cy="47350"/>
            </a:xfrm>
            <a:custGeom>
              <a:avLst/>
              <a:gdLst/>
              <a:ahLst/>
              <a:cxnLst/>
              <a:rect l="l" t="t" r="r" b="b"/>
              <a:pathLst>
                <a:path w="10657" h="1894" extrusionOk="0">
                  <a:moveTo>
                    <a:pt x="0" y="1620"/>
                  </a:moveTo>
                  <a:cubicBezTo>
                    <a:pt x="203" y="1477"/>
                    <a:pt x="405" y="1441"/>
                    <a:pt x="619" y="1417"/>
                  </a:cubicBezTo>
                  <a:lnTo>
                    <a:pt x="2941" y="1096"/>
                  </a:lnTo>
                  <a:cubicBezTo>
                    <a:pt x="4787" y="858"/>
                    <a:pt x="6632" y="619"/>
                    <a:pt x="8466" y="369"/>
                  </a:cubicBezTo>
                  <a:cubicBezTo>
                    <a:pt x="8656" y="346"/>
                    <a:pt x="8870" y="322"/>
                    <a:pt x="9049" y="203"/>
                  </a:cubicBezTo>
                  <a:cubicBezTo>
                    <a:pt x="9120" y="167"/>
                    <a:pt x="9204" y="143"/>
                    <a:pt x="9299" y="131"/>
                  </a:cubicBezTo>
                  <a:cubicBezTo>
                    <a:pt x="9525" y="107"/>
                    <a:pt x="9740" y="84"/>
                    <a:pt x="9966" y="48"/>
                  </a:cubicBezTo>
                  <a:cubicBezTo>
                    <a:pt x="10156" y="0"/>
                    <a:pt x="10335" y="84"/>
                    <a:pt x="10502" y="143"/>
                  </a:cubicBezTo>
                  <a:cubicBezTo>
                    <a:pt x="10609" y="191"/>
                    <a:pt x="10656" y="286"/>
                    <a:pt x="10633" y="405"/>
                  </a:cubicBezTo>
                  <a:cubicBezTo>
                    <a:pt x="10621" y="500"/>
                    <a:pt x="10561" y="560"/>
                    <a:pt x="10490" y="596"/>
                  </a:cubicBezTo>
                  <a:cubicBezTo>
                    <a:pt x="10371" y="655"/>
                    <a:pt x="10252" y="655"/>
                    <a:pt x="10121" y="619"/>
                  </a:cubicBezTo>
                  <a:cubicBezTo>
                    <a:pt x="9787" y="548"/>
                    <a:pt x="9478" y="608"/>
                    <a:pt x="9168" y="727"/>
                  </a:cubicBezTo>
                  <a:cubicBezTo>
                    <a:pt x="9025" y="774"/>
                    <a:pt x="8906" y="834"/>
                    <a:pt x="8775" y="846"/>
                  </a:cubicBezTo>
                  <a:cubicBezTo>
                    <a:pt x="6072" y="1191"/>
                    <a:pt x="3370" y="1512"/>
                    <a:pt x="667" y="1858"/>
                  </a:cubicBezTo>
                  <a:cubicBezTo>
                    <a:pt x="548" y="1870"/>
                    <a:pt x="417" y="1893"/>
                    <a:pt x="298" y="1893"/>
                  </a:cubicBezTo>
                  <a:cubicBezTo>
                    <a:pt x="155" y="1858"/>
                    <a:pt x="24" y="1810"/>
                    <a:pt x="0" y="1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2787825" y="1758375"/>
              <a:ext cx="312575" cy="450075"/>
            </a:xfrm>
            <a:custGeom>
              <a:avLst/>
              <a:gdLst/>
              <a:ahLst/>
              <a:cxnLst/>
              <a:rect l="l" t="t" r="r" b="b"/>
              <a:pathLst>
                <a:path w="12503" h="18003" extrusionOk="0">
                  <a:moveTo>
                    <a:pt x="12503" y="8514"/>
                  </a:moveTo>
                  <a:cubicBezTo>
                    <a:pt x="12372" y="8669"/>
                    <a:pt x="12229" y="8716"/>
                    <a:pt x="12062" y="8752"/>
                  </a:cubicBezTo>
                  <a:cubicBezTo>
                    <a:pt x="11871" y="8776"/>
                    <a:pt x="11693" y="8788"/>
                    <a:pt x="11490" y="8823"/>
                  </a:cubicBezTo>
                  <a:cubicBezTo>
                    <a:pt x="11193" y="8883"/>
                    <a:pt x="11062" y="9026"/>
                    <a:pt x="11062" y="9347"/>
                  </a:cubicBezTo>
                  <a:cubicBezTo>
                    <a:pt x="11062" y="9466"/>
                    <a:pt x="11074" y="9597"/>
                    <a:pt x="11074" y="9716"/>
                  </a:cubicBezTo>
                  <a:cubicBezTo>
                    <a:pt x="10955" y="9883"/>
                    <a:pt x="10800" y="9919"/>
                    <a:pt x="10621" y="9942"/>
                  </a:cubicBezTo>
                  <a:lnTo>
                    <a:pt x="9228" y="10121"/>
                  </a:lnTo>
                  <a:cubicBezTo>
                    <a:pt x="9133" y="10133"/>
                    <a:pt x="9038" y="10145"/>
                    <a:pt x="8931" y="10157"/>
                  </a:cubicBezTo>
                  <a:cubicBezTo>
                    <a:pt x="8716" y="10192"/>
                    <a:pt x="8573" y="10323"/>
                    <a:pt x="8490" y="10514"/>
                  </a:cubicBezTo>
                  <a:cubicBezTo>
                    <a:pt x="8312" y="10907"/>
                    <a:pt x="8300" y="11109"/>
                    <a:pt x="8359" y="11538"/>
                  </a:cubicBezTo>
                  <a:cubicBezTo>
                    <a:pt x="8383" y="11740"/>
                    <a:pt x="8478" y="11871"/>
                    <a:pt x="8633" y="11955"/>
                  </a:cubicBezTo>
                  <a:cubicBezTo>
                    <a:pt x="8788" y="12038"/>
                    <a:pt x="8931" y="12109"/>
                    <a:pt x="9085" y="12169"/>
                  </a:cubicBezTo>
                  <a:cubicBezTo>
                    <a:pt x="9252" y="12240"/>
                    <a:pt x="9407" y="12252"/>
                    <a:pt x="9609" y="12240"/>
                  </a:cubicBezTo>
                  <a:cubicBezTo>
                    <a:pt x="10038" y="12181"/>
                    <a:pt x="10478" y="12121"/>
                    <a:pt x="10919" y="12074"/>
                  </a:cubicBezTo>
                  <a:cubicBezTo>
                    <a:pt x="11038" y="12062"/>
                    <a:pt x="11169" y="12062"/>
                    <a:pt x="11300" y="12050"/>
                  </a:cubicBezTo>
                  <a:cubicBezTo>
                    <a:pt x="11312" y="12133"/>
                    <a:pt x="11348" y="12193"/>
                    <a:pt x="11336" y="12240"/>
                  </a:cubicBezTo>
                  <a:cubicBezTo>
                    <a:pt x="11229" y="12538"/>
                    <a:pt x="11276" y="12836"/>
                    <a:pt x="11312" y="13133"/>
                  </a:cubicBezTo>
                  <a:cubicBezTo>
                    <a:pt x="11360" y="13419"/>
                    <a:pt x="11300" y="13681"/>
                    <a:pt x="11217" y="13943"/>
                  </a:cubicBezTo>
                  <a:cubicBezTo>
                    <a:pt x="11121" y="14205"/>
                    <a:pt x="10943" y="14395"/>
                    <a:pt x="10693" y="14550"/>
                  </a:cubicBezTo>
                  <a:cubicBezTo>
                    <a:pt x="10359" y="14741"/>
                    <a:pt x="10038" y="14848"/>
                    <a:pt x="9669" y="14895"/>
                  </a:cubicBezTo>
                  <a:cubicBezTo>
                    <a:pt x="9609" y="14907"/>
                    <a:pt x="9550" y="14907"/>
                    <a:pt x="9466" y="14919"/>
                  </a:cubicBezTo>
                  <a:cubicBezTo>
                    <a:pt x="8835" y="15026"/>
                    <a:pt x="8204" y="15086"/>
                    <a:pt x="7561" y="15015"/>
                  </a:cubicBezTo>
                  <a:cubicBezTo>
                    <a:pt x="7192" y="14967"/>
                    <a:pt x="6823" y="15038"/>
                    <a:pt x="6430" y="15086"/>
                  </a:cubicBezTo>
                  <a:cubicBezTo>
                    <a:pt x="6240" y="15122"/>
                    <a:pt x="6109" y="15217"/>
                    <a:pt x="5990" y="15336"/>
                  </a:cubicBezTo>
                  <a:cubicBezTo>
                    <a:pt x="5942" y="15384"/>
                    <a:pt x="5930" y="15467"/>
                    <a:pt x="5918" y="15550"/>
                  </a:cubicBezTo>
                  <a:cubicBezTo>
                    <a:pt x="5918" y="15646"/>
                    <a:pt x="5930" y="15741"/>
                    <a:pt x="5942" y="15848"/>
                  </a:cubicBezTo>
                  <a:cubicBezTo>
                    <a:pt x="6002" y="16312"/>
                    <a:pt x="6049" y="16765"/>
                    <a:pt x="6109" y="17229"/>
                  </a:cubicBezTo>
                  <a:cubicBezTo>
                    <a:pt x="6133" y="17515"/>
                    <a:pt x="6109" y="17539"/>
                    <a:pt x="5859" y="17658"/>
                  </a:cubicBezTo>
                  <a:cubicBezTo>
                    <a:pt x="5502" y="17836"/>
                    <a:pt x="5109" y="17836"/>
                    <a:pt x="4728" y="17896"/>
                  </a:cubicBezTo>
                  <a:cubicBezTo>
                    <a:pt x="4275" y="17801"/>
                    <a:pt x="3847" y="17920"/>
                    <a:pt x="3418" y="17967"/>
                  </a:cubicBezTo>
                  <a:cubicBezTo>
                    <a:pt x="3144" y="18003"/>
                    <a:pt x="2918" y="17920"/>
                    <a:pt x="2680" y="17812"/>
                  </a:cubicBezTo>
                  <a:cubicBezTo>
                    <a:pt x="2597" y="17765"/>
                    <a:pt x="2525" y="17646"/>
                    <a:pt x="2477" y="17551"/>
                  </a:cubicBezTo>
                  <a:cubicBezTo>
                    <a:pt x="2358" y="17348"/>
                    <a:pt x="2263" y="17122"/>
                    <a:pt x="2168" y="16920"/>
                  </a:cubicBezTo>
                  <a:cubicBezTo>
                    <a:pt x="2144" y="16884"/>
                    <a:pt x="2132" y="16872"/>
                    <a:pt x="2132" y="16836"/>
                  </a:cubicBezTo>
                  <a:cubicBezTo>
                    <a:pt x="2120" y="16443"/>
                    <a:pt x="1894" y="16098"/>
                    <a:pt x="1882" y="15705"/>
                  </a:cubicBezTo>
                  <a:cubicBezTo>
                    <a:pt x="1870" y="15503"/>
                    <a:pt x="1835" y="15312"/>
                    <a:pt x="1715" y="15134"/>
                  </a:cubicBezTo>
                  <a:cubicBezTo>
                    <a:pt x="1668" y="15074"/>
                    <a:pt x="1668" y="14991"/>
                    <a:pt x="1656" y="14919"/>
                  </a:cubicBezTo>
                  <a:cubicBezTo>
                    <a:pt x="1644" y="14860"/>
                    <a:pt x="1644" y="14788"/>
                    <a:pt x="1608" y="14741"/>
                  </a:cubicBezTo>
                  <a:cubicBezTo>
                    <a:pt x="1418" y="14253"/>
                    <a:pt x="1394" y="13752"/>
                    <a:pt x="1334" y="13229"/>
                  </a:cubicBezTo>
                  <a:cubicBezTo>
                    <a:pt x="1299" y="13038"/>
                    <a:pt x="1251" y="12836"/>
                    <a:pt x="1180" y="12645"/>
                  </a:cubicBezTo>
                  <a:cubicBezTo>
                    <a:pt x="1120" y="12514"/>
                    <a:pt x="1096" y="12359"/>
                    <a:pt x="1073" y="12217"/>
                  </a:cubicBezTo>
                  <a:cubicBezTo>
                    <a:pt x="1037" y="11943"/>
                    <a:pt x="1013" y="11693"/>
                    <a:pt x="894" y="11443"/>
                  </a:cubicBezTo>
                  <a:cubicBezTo>
                    <a:pt x="858" y="11335"/>
                    <a:pt x="834" y="11205"/>
                    <a:pt x="822" y="11074"/>
                  </a:cubicBezTo>
                  <a:cubicBezTo>
                    <a:pt x="584" y="9419"/>
                    <a:pt x="346" y="7764"/>
                    <a:pt x="120" y="6109"/>
                  </a:cubicBezTo>
                  <a:cubicBezTo>
                    <a:pt x="49" y="5549"/>
                    <a:pt x="1" y="5001"/>
                    <a:pt x="49" y="4418"/>
                  </a:cubicBezTo>
                  <a:cubicBezTo>
                    <a:pt x="60" y="4192"/>
                    <a:pt x="108" y="3966"/>
                    <a:pt x="215" y="3763"/>
                  </a:cubicBezTo>
                  <a:cubicBezTo>
                    <a:pt x="287" y="3608"/>
                    <a:pt x="322" y="3430"/>
                    <a:pt x="358" y="3251"/>
                  </a:cubicBezTo>
                  <a:cubicBezTo>
                    <a:pt x="394" y="3073"/>
                    <a:pt x="477" y="2930"/>
                    <a:pt x="561" y="2775"/>
                  </a:cubicBezTo>
                  <a:cubicBezTo>
                    <a:pt x="703" y="2501"/>
                    <a:pt x="953" y="2299"/>
                    <a:pt x="1132" y="2049"/>
                  </a:cubicBezTo>
                  <a:cubicBezTo>
                    <a:pt x="1227" y="1930"/>
                    <a:pt x="1311" y="1811"/>
                    <a:pt x="1418" y="1691"/>
                  </a:cubicBezTo>
                  <a:cubicBezTo>
                    <a:pt x="1465" y="1632"/>
                    <a:pt x="1513" y="1572"/>
                    <a:pt x="1584" y="1525"/>
                  </a:cubicBezTo>
                  <a:cubicBezTo>
                    <a:pt x="2025" y="1275"/>
                    <a:pt x="2406" y="906"/>
                    <a:pt x="2894" y="727"/>
                  </a:cubicBezTo>
                  <a:cubicBezTo>
                    <a:pt x="3132" y="632"/>
                    <a:pt x="3359" y="477"/>
                    <a:pt x="3609" y="382"/>
                  </a:cubicBezTo>
                  <a:cubicBezTo>
                    <a:pt x="3870" y="298"/>
                    <a:pt x="4156" y="239"/>
                    <a:pt x="4442" y="191"/>
                  </a:cubicBezTo>
                  <a:cubicBezTo>
                    <a:pt x="4716" y="144"/>
                    <a:pt x="5013" y="132"/>
                    <a:pt x="5299" y="72"/>
                  </a:cubicBezTo>
                  <a:cubicBezTo>
                    <a:pt x="5692" y="1"/>
                    <a:pt x="6073" y="60"/>
                    <a:pt x="6466" y="60"/>
                  </a:cubicBezTo>
                  <a:cubicBezTo>
                    <a:pt x="6585" y="60"/>
                    <a:pt x="6716" y="96"/>
                    <a:pt x="6835" y="144"/>
                  </a:cubicBezTo>
                  <a:cubicBezTo>
                    <a:pt x="7038" y="203"/>
                    <a:pt x="7240" y="275"/>
                    <a:pt x="7442" y="358"/>
                  </a:cubicBezTo>
                  <a:cubicBezTo>
                    <a:pt x="7538" y="382"/>
                    <a:pt x="7621" y="429"/>
                    <a:pt x="7716" y="489"/>
                  </a:cubicBezTo>
                  <a:cubicBezTo>
                    <a:pt x="7931" y="620"/>
                    <a:pt x="8157" y="775"/>
                    <a:pt x="8383" y="918"/>
                  </a:cubicBezTo>
                  <a:cubicBezTo>
                    <a:pt x="8573" y="1037"/>
                    <a:pt x="8740" y="1191"/>
                    <a:pt x="8907" y="1346"/>
                  </a:cubicBezTo>
                  <a:cubicBezTo>
                    <a:pt x="9109" y="1549"/>
                    <a:pt x="9347" y="1703"/>
                    <a:pt x="9502" y="1965"/>
                  </a:cubicBezTo>
                  <a:cubicBezTo>
                    <a:pt x="9812" y="2084"/>
                    <a:pt x="9931" y="2382"/>
                    <a:pt x="10121" y="2596"/>
                  </a:cubicBezTo>
                  <a:cubicBezTo>
                    <a:pt x="10276" y="2775"/>
                    <a:pt x="10371" y="3001"/>
                    <a:pt x="10490" y="3215"/>
                  </a:cubicBezTo>
                  <a:cubicBezTo>
                    <a:pt x="10705" y="3608"/>
                    <a:pt x="10895" y="4013"/>
                    <a:pt x="11133" y="4382"/>
                  </a:cubicBezTo>
                  <a:cubicBezTo>
                    <a:pt x="11169" y="4430"/>
                    <a:pt x="11193" y="4478"/>
                    <a:pt x="11205" y="4525"/>
                  </a:cubicBezTo>
                  <a:cubicBezTo>
                    <a:pt x="11240" y="4799"/>
                    <a:pt x="11443" y="5025"/>
                    <a:pt x="11467" y="5311"/>
                  </a:cubicBezTo>
                  <a:cubicBezTo>
                    <a:pt x="11467" y="5370"/>
                    <a:pt x="11490" y="5430"/>
                    <a:pt x="11538" y="5490"/>
                  </a:cubicBezTo>
                  <a:cubicBezTo>
                    <a:pt x="11729" y="5787"/>
                    <a:pt x="11776" y="6144"/>
                    <a:pt x="11943" y="6454"/>
                  </a:cubicBezTo>
                  <a:cubicBezTo>
                    <a:pt x="11955" y="6466"/>
                    <a:pt x="11955" y="6502"/>
                    <a:pt x="11955" y="6525"/>
                  </a:cubicBezTo>
                  <a:cubicBezTo>
                    <a:pt x="11955" y="6847"/>
                    <a:pt x="12145" y="7097"/>
                    <a:pt x="12217" y="7383"/>
                  </a:cubicBezTo>
                  <a:cubicBezTo>
                    <a:pt x="12252" y="7502"/>
                    <a:pt x="12324" y="7597"/>
                    <a:pt x="12336" y="7740"/>
                  </a:cubicBezTo>
                  <a:cubicBezTo>
                    <a:pt x="12360" y="7799"/>
                    <a:pt x="12372" y="7871"/>
                    <a:pt x="12395" y="7918"/>
                  </a:cubicBezTo>
                  <a:cubicBezTo>
                    <a:pt x="12491" y="8061"/>
                    <a:pt x="12491" y="8288"/>
                    <a:pt x="12503" y="8514"/>
                  </a:cubicBezTo>
                  <a:close/>
                  <a:moveTo>
                    <a:pt x="4811" y="1049"/>
                  </a:moveTo>
                  <a:lnTo>
                    <a:pt x="4811" y="1049"/>
                  </a:lnTo>
                  <a:cubicBezTo>
                    <a:pt x="4740" y="1072"/>
                    <a:pt x="4668" y="1084"/>
                    <a:pt x="4585" y="1084"/>
                  </a:cubicBezTo>
                  <a:cubicBezTo>
                    <a:pt x="4168" y="1108"/>
                    <a:pt x="3775" y="1179"/>
                    <a:pt x="3430" y="1465"/>
                  </a:cubicBezTo>
                  <a:cubicBezTo>
                    <a:pt x="3418" y="1477"/>
                    <a:pt x="3382" y="1501"/>
                    <a:pt x="3370" y="1501"/>
                  </a:cubicBezTo>
                  <a:cubicBezTo>
                    <a:pt x="3085" y="1632"/>
                    <a:pt x="2835" y="1811"/>
                    <a:pt x="2608" y="2049"/>
                  </a:cubicBezTo>
                  <a:cubicBezTo>
                    <a:pt x="2561" y="2108"/>
                    <a:pt x="2501" y="2156"/>
                    <a:pt x="2442" y="2192"/>
                  </a:cubicBezTo>
                  <a:cubicBezTo>
                    <a:pt x="2204" y="2346"/>
                    <a:pt x="2061" y="2584"/>
                    <a:pt x="1906" y="2823"/>
                  </a:cubicBezTo>
                  <a:cubicBezTo>
                    <a:pt x="1775" y="3049"/>
                    <a:pt x="1608" y="3251"/>
                    <a:pt x="1477" y="3477"/>
                  </a:cubicBezTo>
                  <a:cubicBezTo>
                    <a:pt x="1406" y="3596"/>
                    <a:pt x="1334" y="3716"/>
                    <a:pt x="1275" y="3835"/>
                  </a:cubicBezTo>
                  <a:cubicBezTo>
                    <a:pt x="1192" y="4013"/>
                    <a:pt x="1132" y="4204"/>
                    <a:pt x="1073" y="4394"/>
                  </a:cubicBezTo>
                  <a:cubicBezTo>
                    <a:pt x="1013" y="4597"/>
                    <a:pt x="977" y="4787"/>
                    <a:pt x="989" y="4989"/>
                  </a:cubicBezTo>
                  <a:cubicBezTo>
                    <a:pt x="989" y="5085"/>
                    <a:pt x="977" y="5168"/>
                    <a:pt x="977" y="5263"/>
                  </a:cubicBezTo>
                  <a:cubicBezTo>
                    <a:pt x="977" y="5442"/>
                    <a:pt x="953" y="5621"/>
                    <a:pt x="977" y="5787"/>
                  </a:cubicBezTo>
                  <a:cubicBezTo>
                    <a:pt x="1013" y="6180"/>
                    <a:pt x="1096" y="6573"/>
                    <a:pt x="1132" y="6978"/>
                  </a:cubicBezTo>
                  <a:cubicBezTo>
                    <a:pt x="1192" y="7418"/>
                    <a:pt x="1334" y="7823"/>
                    <a:pt x="1608" y="8168"/>
                  </a:cubicBezTo>
                  <a:cubicBezTo>
                    <a:pt x="1727" y="8311"/>
                    <a:pt x="1882" y="8430"/>
                    <a:pt x="1965" y="8597"/>
                  </a:cubicBezTo>
                  <a:cubicBezTo>
                    <a:pt x="2073" y="8788"/>
                    <a:pt x="2239" y="8919"/>
                    <a:pt x="2346" y="9097"/>
                  </a:cubicBezTo>
                  <a:cubicBezTo>
                    <a:pt x="2418" y="9204"/>
                    <a:pt x="2525" y="9264"/>
                    <a:pt x="2644" y="9323"/>
                  </a:cubicBezTo>
                  <a:cubicBezTo>
                    <a:pt x="2823" y="9395"/>
                    <a:pt x="2978" y="9490"/>
                    <a:pt x="3156" y="9550"/>
                  </a:cubicBezTo>
                  <a:cubicBezTo>
                    <a:pt x="3311" y="9609"/>
                    <a:pt x="3454" y="9692"/>
                    <a:pt x="3620" y="9669"/>
                  </a:cubicBezTo>
                  <a:cubicBezTo>
                    <a:pt x="4073" y="9597"/>
                    <a:pt x="4525" y="9633"/>
                    <a:pt x="4942" y="9419"/>
                  </a:cubicBezTo>
                  <a:cubicBezTo>
                    <a:pt x="4978" y="9395"/>
                    <a:pt x="5025" y="9383"/>
                    <a:pt x="5049" y="9383"/>
                  </a:cubicBezTo>
                  <a:cubicBezTo>
                    <a:pt x="5442" y="9383"/>
                    <a:pt x="5764" y="9180"/>
                    <a:pt x="6121" y="9073"/>
                  </a:cubicBezTo>
                  <a:cubicBezTo>
                    <a:pt x="6311" y="9014"/>
                    <a:pt x="6514" y="8895"/>
                    <a:pt x="6692" y="8776"/>
                  </a:cubicBezTo>
                  <a:cubicBezTo>
                    <a:pt x="7002" y="8561"/>
                    <a:pt x="7299" y="8323"/>
                    <a:pt x="7597" y="8109"/>
                  </a:cubicBezTo>
                  <a:cubicBezTo>
                    <a:pt x="7645" y="8061"/>
                    <a:pt x="7704" y="8014"/>
                    <a:pt x="7716" y="7966"/>
                  </a:cubicBezTo>
                  <a:cubicBezTo>
                    <a:pt x="7823" y="7692"/>
                    <a:pt x="8026" y="7490"/>
                    <a:pt x="8192" y="7252"/>
                  </a:cubicBezTo>
                  <a:cubicBezTo>
                    <a:pt x="8252" y="7180"/>
                    <a:pt x="8300" y="7073"/>
                    <a:pt x="8335" y="6990"/>
                  </a:cubicBezTo>
                  <a:cubicBezTo>
                    <a:pt x="8550" y="6537"/>
                    <a:pt x="8562" y="6037"/>
                    <a:pt x="8693" y="5573"/>
                  </a:cubicBezTo>
                  <a:cubicBezTo>
                    <a:pt x="8716" y="5549"/>
                    <a:pt x="8716" y="5501"/>
                    <a:pt x="8693" y="5454"/>
                  </a:cubicBezTo>
                  <a:cubicBezTo>
                    <a:pt x="8573" y="4811"/>
                    <a:pt x="8621" y="4144"/>
                    <a:pt x="8335" y="3537"/>
                  </a:cubicBezTo>
                  <a:cubicBezTo>
                    <a:pt x="8323" y="3525"/>
                    <a:pt x="8323" y="3489"/>
                    <a:pt x="8323" y="3465"/>
                  </a:cubicBezTo>
                  <a:cubicBezTo>
                    <a:pt x="8312" y="3311"/>
                    <a:pt x="8216" y="3180"/>
                    <a:pt x="8133" y="3061"/>
                  </a:cubicBezTo>
                  <a:cubicBezTo>
                    <a:pt x="7823" y="2632"/>
                    <a:pt x="7502" y="2180"/>
                    <a:pt x="7180" y="1751"/>
                  </a:cubicBezTo>
                  <a:cubicBezTo>
                    <a:pt x="7121" y="1656"/>
                    <a:pt x="7026" y="1572"/>
                    <a:pt x="6942" y="1513"/>
                  </a:cubicBezTo>
                  <a:cubicBezTo>
                    <a:pt x="6692" y="1346"/>
                    <a:pt x="6430" y="1179"/>
                    <a:pt x="6180" y="1037"/>
                  </a:cubicBezTo>
                  <a:cubicBezTo>
                    <a:pt x="6133" y="1001"/>
                    <a:pt x="6097" y="989"/>
                    <a:pt x="6049" y="989"/>
                  </a:cubicBezTo>
                  <a:cubicBezTo>
                    <a:pt x="5859" y="977"/>
                    <a:pt x="5645" y="941"/>
                    <a:pt x="5454" y="965"/>
                  </a:cubicBezTo>
                  <a:cubicBezTo>
                    <a:pt x="5228" y="989"/>
                    <a:pt x="5025" y="1037"/>
                    <a:pt x="4811" y="1049"/>
                  </a:cubicBezTo>
                  <a:close/>
                  <a:moveTo>
                    <a:pt x="9800" y="7740"/>
                  </a:moveTo>
                  <a:cubicBezTo>
                    <a:pt x="10157" y="7692"/>
                    <a:pt x="10240" y="7573"/>
                    <a:pt x="10181" y="7192"/>
                  </a:cubicBezTo>
                  <a:lnTo>
                    <a:pt x="10181" y="7168"/>
                  </a:lnTo>
                  <a:cubicBezTo>
                    <a:pt x="10121" y="6871"/>
                    <a:pt x="9966" y="6775"/>
                    <a:pt x="9681" y="6847"/>
                  </a:cubicBezTo>
                  <a:cubicBezTo>
                    <a:pt x="9550" y="6871"/>
                    <a:pt x="9455" y="6966"/>
                    <a:pt x="9383" y="7049"/>
                  </a:cubicBezTo>
                  <a:cubicBezTo>
                    <a:pt x="9252" y="7216"/>
                    <a:pt x="9264" y="7395"/>
                    <a:pt x="9347" y="7573"/>
                  </a:cubicBezTo>
                  <a:cubicBezTo>
                    <a:pt x="9443" y="7752"/>
                    <a:pt x="9609" y="7752"/>
                    <a:pt x="9764" y="77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7"/>
            <p:cNvSpPr/>
            <p:nvPr/>
          </p:nvSpPr>
          <p:spPr>
            <a:xfrm>
              <a:off x="2824750" y="1796600"/>
              <a:ext cx="166400" cy="189175"/>
            </a:xfrm>
            <a:custGeom>
              <a:avLst/>
              <a:gdLst/>
              <a:ahLst/>
              <a:cxnLst/>
              <a:rect l="l" t="t" r="r" b="b"/>
              <a:pathLst>
                <a:path w="6656" h="7567" extrusionOk="0">
                  <a:moveTo>
                    <a:pt x="4089" y="0"/>
                  </a:moveTo>
                  <a:cubicBezTo>
                    <a:pt x="4037" y="0"/>
                    <a:pt x="3983" y="3"/>
                    <a:pt x="3929" y="8"/>
                  </a:cubicBezTo>
                  <a:cubicBezTo>
                    <a:pt x="3739" y="31"/>
                    <a:pt x="3560" y="55"/>
                    <a:pt x="3275" y="103"/>
                  </a:cubicBezTo>
                  <a:cubicBezTo>
                    <a:pt x="2929" y="115"/>
                    <a:pt x="2513" y="186"/>
                    <a:pt x="2179" y="472"/>
                  </a:cubicBezTo>
                  <a:cubicBezTo>
                    <a:pt x="2155" y="496"/>
                    <a:pt x="2155" y="496"/>
                    <a:pt x="2143" y="496"/>
                  </a:cubicBezTo>
                  <a:cubicBezTo>
                    <a:pt x="1715" y="674"/>
                    <a:pt x="1441" y="1044"/>
                    <a:pt x="1084" y="1329"/>
                  </a:cubicBezTo>
                  <a:cubicBezTo>
                    <a:pt x="834" y="1710"/>
                    <a:pt x="548" y="2079"/>
                    <a:pt x="334" y="2484"/>
                  </a:cubicBezTo>
                  <a:cubicBezTo>
                    <a:pt x="60" y="2960"/>
                    <a:pt x="0" y="3508"/>
                    <a:pt x="36" y="4068"/>
                  </a:cubicBezTo>
                  <a:cubicBezTo>
                    <a:pt x="60" y="4580"/>
                    <a:pt x="155" y="5104"/>
                    <a:pt x="227" y="5639"/>
                  </a:cubicBezTo>
                  <a:cubicBezTo>
                    <a:pt x="238" y="5735"/>
                    <a:pt x="262" y="5830"/>
                    <a:pt x="334" y="5913"/>
                  </a:cubicBezTo>
                  <a:cubicBezTo>
                    <a:pt x="596" y="6223"/>
                    <a:pt x="834" y="6568"/>
                    <a:pt x="1060" y="6901"/>
                  </a:cubicBezTo>
                  <a:cubicBezTo>
                    <a:pt x="1322" y="7294"/>
                    <a:pt x="1762" y="7413"/>
                    <a:pt x="2155" y="7556"/>
                  </a:cubicBezTo>
                  <a:cubicBezTo>
                    <a:pt x="2167" y="7564"/>
                    <a:pt x="2177" y="7567"/>
                    <a:pt x="2185" y="7567"/>
                  </a:cubicBezTo>
                  <a:cubicBezTo>
                    <a:pt x="2202" y="7567"/>
                    <a:pt x="2215" y="7556"/>
                    <a:pt x="2239" y="7556"/>
                  </a:cubicBezTo>
                  <a:cubicBezTo>
                    <a:pt x="2548" y="7497"/>
                    <a:pt x="2882" y="7556"/>
                    <a:pt x="3179" y="7354"/>
                  </a:cubicBezTo>
                  <a:cubicBezTo>
                    <a:pt x="3227" y="7318"/>
                    <a:pt x="3275" y="7318"/>
                    <a:pt x="3334" y="7306"/>
                  </a:cubicBezTo>
                  <a:cubicBezTo>
                    <a:pt x="3620" y="7282"/>
                    <a:pt x="3894" y="7187"/>
                    <a:pt x="4168" y="7116"/>
                  </a:cubicBezTo>
                  <a:cubicBezTo>
                    <a:pt x="4537" y="7009"/>
                    <a:pt x="4870" y="6830"/>
                    <a:pt x="5168" y="6604"/>
                  </a:cubicBezTo>
                  <a:cubicBezTo>
                    <a:pt x="5334" y="6485"/>
                    <a:pt x="5513" y="6342"/>
                    <a:pt x="5668" y="6211"/>
                  </a:cubicBezTo>
                  <a:cubicBezTo>
                    <a:pt x="5715" y="6163"/>
                    <a:pt x="5751" y="6116"/>
                    <a:pt x="5787" y="6056"/>
                  </a:cubicBezTo>
                  <a:cubicBezTo>
                    <a:pt x="5894" y="5913"/>
                    <a:pt x="5965" y="5758"/>
                    <a:pt x="6084" y="5627"/>
                  </a:cubicBezTo>
                  <a:cubicBezTo>
                    <a:pt x="6275" y="5401"/>
                    <a:pt x="6406" y="5151"/>
                    <a:pt x="6477" y="4865"/>
                  </a:cubicBezTo>
                  <a:cubicBezTo>
                    <a:pt x="6537" y="4580"/>
                    <a:pt x="6549" y="4306"/>
                    <a:pt x="6656" y="4020"/>
                  </a:cubicBezTo>
                  <a:cubicBezTo>
                    <a:pt x="6656" y="3961"/>
                    <a:pt x="6644" y="3901"/>
                    <a:pt x="6620" y="3841"/>
                  </a:cubicBezTo>
                  <a:cubicBezTo>
                    <a:pt x="6584" y="3449"/>
                    <a:pt x="6549" y="3068"/>
                    <a:pt x="6477" y="2675"/>
                  </a:cubicBezTo>
                  <a:cubicBezTo>
                    <a:pt x="6406" y="2353"/>
                    <a:pt x="6311" y="2020"/>
                    <a:pt x="6108" y="1746"/>
                  </a:cubicBezTo>
                  <a:cubicBezTo>
                    <a:pt x="5870" y="1425"/>
                    <a:pt x="5632" y="1115"/>
                    <a:pt x="5418" y="805"/>
                  </a:cubicBezTo>
                  <a:cubicBezTo>
                    <a:pt x="5275" y="591"/>
                    <a:pt x="5120" y="401"/>
                    <a:pt x="4870" y="329"/>
                  </a:cubicBezTo>
                  <a:cubicBezTo>
                    <a:pt x="4799" y="305"/>
                    <a:pt x="4739" y="258"/>
                    <a:pt x="4679" y="210"/>
                  </a:cubicBezTo>
                  <a:cubicBezTo>
                    <a:pt x="4507" y="47"/>
                    <a:pt x="4304" y="0"/>
                    <a:pt x="4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7"/>
            <p:cNvSpPr/>
            <p:nvPr/>
          </p:nvSpPr>
          <p:spPr>
            <a:xfrm>
              <a:off x="2775625" y="1745575"/>
              <a:ext cx="340850" cy="477775"/>
            </a:xfrm>
            <a:custGeom>
              <a:avLst/>
              <a:gdLst/>
              <a:ahLst/>
              <a:cxnLst/>
              <a:rect l="l" t="t" r="r" b="b"/>
              <a:pathLst>
                <a:path w="13634" h="19111" extrusionOk="0">
                  <a:moveTo>
                    <a:pt x="12086" y="9859"/>
                  </a:moveTo>
                  <a:cubicBezTo>
                    <a:pt x="12098" y="9954"/>
                    <a:pt x="12098" y="10050"/>
                    <a:pt x="12121" y="10157"/>
                  </a:cubicBezTo>
                  <a:cubicBezTo>
                    <a:pt x="12133" y="10252"/>
                    <a:pt x="12145" y="10347"/>
                    <a:pt x="12157" y="10454"/>
                  </a:cubicBezTo>
                  <a:cubicBezTo>
                    <a:pt x="12157" y="10609"/>
                    <a:pt x="12098" y="10704"/>
                    <a:pt x="11955" y="10764"/>
                  </a:cubicBezTo>
                  <a:cubicBezTo>
                    <a:pt x="11657" y="10883"/>
                    <a:pt x="11347" y="10990"/>
                    <a:pt x="11014" y="11014"/>
                  </a:cubicBezTo>
                  <a:cubicBezTo>
                    <a:pt x="10585" y="11050"/>
                    <a:pt x="10169" y="11121"/>
                    <a:pt x="9752" y="11169"/>
                  </a:cubicBezTo>
                  <a:cubicBezTo>
                    <a:pt x="9573" y="11181"/>
                    <a:pt x="9478" y="11264"/>
                    <a:pt x="9419" y="11431"/>
                  </a:cubicBezTo>
                  <a:cubicBezTo>
                    <a:pt x="9359" y="11597"/>
                    <a:pt x="9323" y="11776"/>
                    <a:pt x="9407" y="11943"/>
                  </a:cubicBezTo>
                  <a:cubicBezTo>
                    <a:pt x="9419" y="11955"/>
                    <a:pt x="9442" y="11967"/>
                    <a:pt x="9466" y="11978"/>
                  </a:cubicBezTo>
                  <a:cubicBezTo>
                    <a:pt x="9752" y="12181"/>
                    <a:pt x="10062" y="12205"/>
                    <a:pt x="10407" y="12145"/>
                  </a:cubicBezTo>
                  <a:cubicBezTo>
                    <a:pt x="10824" y="12074"/>
                    <a:pt x="11252" y="12062"/>
                    <a:pt x="11669" y="12014"/>
                  </a:cubicBezTo>
                  <a:cubicBezTo>
                    <a:pt x="11848" y="12002"/>
                    <a:pt x="11978" y="12074"/>
                    <a:pt x="12133" y="12133"/>
                  </a:cubicBezTo>
                  <a:cubicBezTo>
                    <a:pt x="12240" y="12181"/>
                    <a:pt x="12264" y="12276"/>
                    <a:pt x="12276" y="12383"/>
                  </a:cubicBezTo>
                  <a:cubicBezTo>
                    <a:pt x="12312" y="12669"/>
                    <a:pt x="12324" y="12967"/>
                    <a:pt x="12359" y="13252"/>
                  </a:cubicBezTo>
                  <a:cubicBezTo>
                    <a:pt x="12371" y="13383"/>
                    <a:pt x="12359" y="13526"/>
                    <a:pt x="12371" y="13669"/>
                  </a:cubicBezTo>
                  <a:cubicBezTo>
                    <a:pt x="12443" y="14062"/>
                    <a:pt x="12359" y="14419"/>
                    <a:pt x="12193" y="14800"/>
                  </a:cubicBezTo>
                  <a:cubicBezTo>
                    <a:pt x="12038" y="15134"/>
                    <a:pt x="11824" y="15407"/>
                    <a:pt x="11478" y="15586"/>
                  </a:cubicBezTo>
                  <a:cubicBezTo>
                    <a:pt x="11419" y="15610"/>
                    <a:pt x="11359" y="15669"/>
                    <a:pt x="11300" y="15717"/>
                  </a:cubicBezTo>
                  <a:cubicBezTo>
                    <a:pt x="11252" y="15753"/>
                    <a:pt x="11228" y="15788"/>
                    <a:pt x="11181" y="15812"/>
                  </a:cubicBezTo>
                  <a:cubicBezTo>
                    <a:pt x="10728" y="15943"/>
                    <a:pt x="10312" y="16146"/>
                    <a:pt x="9823" y="16062"/>
                  </a:cubicBezTo>
                  <a:cubicBezTo>
                    <a:pt x="9621" y="16015"/>
                    <a:pt x="9395" y="16050"/>
                    <a:pt x="9181" y="16074"/>
                  </a:cubicBezTo>
                  <a:cubicBezTo>
                    <a:pt x="9026" y="16086"/>
                    <a:pt x="8859" y="16122"/>
                    <a:pt x="8692" y="16134"/>
                  </a:cubicBezTo>
                  <a:cubicBezTo>
                    <a:pt x="8609" y="16146"/>
                    <a:pt x="8514" y="16169"/>
                    <a:pt x="8430" y="16134"/>
                  </a:cubicBezTo>
                  <a:cubicBezTo>
                    <a:pt x="8168" y="16050"/>
                    <a:pt x="7930" y="16110"/>
                    <a:pt x="7680" y="16122"/>
                  </a:cubicBezTo>
                  <a:cubicBezTo>
                    <a:pt x="7537" y="16134"/>
                    <a:pt x="7383" y="16122"/>
                    <a:pt x="7240" y="16122"/>
                  </a:cubicBezTo>
                  <a:cubicBezTo>
                    <a:pt x="7145" y="16122"/>
                    <a:pt x="7073" y="16134"/>
                    <a:pt x="7002" y="16134"/>
                  </a:cubicBezTo>
                  <a:cubicBezTo>
                    <a:pt x="6918" y="16265"/>
                    <a:pt x="6966" y="16372"/>
                    <a:pt x="6978" y="16491"/>
                  </a:cubicBezTo>
                  <a:cubicBezTo>
                    <a:pt x="7037" y="16955"/>
                    <a:pt x="7085" y="17420"/>
                    <a:pt x="7180" y="17872"/>
                  </a:cubicBezTo>
                  <a:cubicBezTo>
                    <a:pt x="7264" y="18336"/>
                    <a:pt x="6978" y="18551"/>
                    <a:pt x="6668" y="18694"/>
                  </a:cubicBezTo>
                  <a:cubicBezTo>
                    <a:pt x="6168" y="18920"/>
                    <a:pt x="5787" y="18979"/>
                    <a:pt x="5216" y="19027"/>
                  </a:cubicBezTo>
                  <a:cubicBezTo>
                    <a:pt x="5156" y="19027"/>
                    <a:pt x="5073" y="19039"/>
                    <a:pt x="5013" y="19027"/>
                  </a:cubicBezTo>
                  <a:cubicBezTo>
                    <a:pt x="4799" y="18932"/>
                    <a:pt x="4573" y="18979"/>
                    <a:pt x="4347" y="19003"/>
                  </a:cubicBezTo>
                  <a:cubicBezTo>
                    <a:pt x="4156" y="19039"/>
                    <a:pt x="3977" y="19051"/>
                    <a:pt x="3787" y="19086"/>
                  </a:cubicBezTo>
                  <a:cubicBezTo>
                    <a:pt x="3442" y="19110"/>
                    <a:pt x="3108" y="19039"/>
                    <a:pt x="2834" y="18825"/>
                  </a:cubicBezTo>
                  <a:cubicBezTo>
                    <a:pt x="2668" y="18705"/>
                    <a:pt x="2549" y="18551"/>
                    <a:pt x="2442" y="18372"/>
                  </a:cubicBezTo>
                  <a:cubicBezTo>
                    <a:pt x="2323" y="18158"/>
                    <a:pt x="2239" y="17932"/>
                    <a:pt x="2132" y="17729"/>
                  </a:cubicBezTo>
                  <a:cubicBezTo>
                    <a:pt x="2120" y="17693"/>
                    <a:pt x="2096" y="17682"/>
                    <a:pt x="2096" y="17658"/>
                  </a:cubicBezTo>
                  <a:cubicBezTo>
                    <a:pt x="2084" y="17181"/>
                    <a:pt x="1799" y="16741"/>
                    <a:pt x="1787" y="16265"/>
                  </a:cubicBezTo>
                  <a:cubicBezTo>
                    <a:pt x="1787" y="16229"/>
                    <a:pt x="1787" y="16169"/>
                    <a:pt x="1763" y="16122"/>
                  </a:cubicBezTo>
                  <a:cubicBezTo>
                    <a:pt x="1644" y="15884"/>
                    <a:pt x="1620" y="15610"/>
                    <a:pt x="1537" y="15360"/>
                  </a:cubicBezTo>
                  <a:cubicBezTo>
                    <a:pt x="1382" y="14955"/>
                    <a:pt x="1346" y="14526"/>
                    <a:pt x="1287" y="14110"/>
                  </a:cubicBezTo>
                  <a:cubicBezTo>
                    <a:pt x="1239" y="13824"/>
                    <a:pt x="1227" y="13550"/>
                    <a:pt x="1084" y="13276"/>
                  </a:cubicBezTo>
                  <a:cubicBezTo>
                    <a:pt x="1025" y="13145"/>
                    <a:pt x="1025" y="12979"/>
                    <a:pt x="1013" y="12836"/>
                  </a:cubicBezTo>
                  <a:cubicBezTo>
                    <a:pt x="989" y="12609"/>
                    <a:pt x="941" y="12383"/>
                    <a:pt x="870" y="12181"/>
                  </a:cubicBezTo>
                  <a:cubicBezTo>
                    <a:pt x="810" y="12002"/>
                    <a:pt x="763" y="11824"/>
                    <a:pt x="751" y="11621"/>
                  </a:cubicBezTo>
                  <a:cubicBezTo>
                    <a:pt x="572" y="10169"/>
                    <a:pt x="406" y="8704"/>
                    <a:pt x="227" y="7252"/>
                  </a:cubicBezTo>
                  <a:cubicBezTo>
                    <a:pt x="179" y="6835"/>
                    <a:pt x="120" y="6430"/>
                    <a:pt x="60" y="6013"/>
                  </a:cubicBezTo>
                  <a:cubicBezTo>
                    <a:pt x="1" y="5549"/>
                    <a:pt x="1" y="5097"/>
                    <a:pt x="48" y="4632"/>
                  </a:cubicBezTo>
                  <a:cubicBezTo>
                    <a:pt x="60" y="4513"/>
                    <a:pt x="96" y="4382"/>
                    <a:pt x="132" y="4275"/>
                  </a:cubicBezTo>
                  <a:cubicBezTo>
                    <a:pt x="239" y="4061"/>
                    <a:pt x="298" y="3858"/>
                    <a:pt x="334" y="3632"/>
                  </a:cubicBezTo>
                  <a:cubicBezTo>
                    <a:pt x="358" y="3430"/>
                    <a:pt x="406" y="3251"/>
                    <a:pt x="548" y="3085"/>
                  </a:cubicBezTo>
                  <a:cubicBezTo>
                    <a:pt x="608" y="3025"/>
                    <a:pt x="644" y="2930"/>
                    <a:pt x="691" y="2858"/>
                  </a:cubicBezTo>
                  <a:cubicBezTo>
                    <a:pt x="763" y="2715"/>
                    <a:pt x="870" y="2596"/>
                    <a:pt x="989" y="2477"/>
                  </a:cubicBezTo>
                  <a:cubicBezTo>
                    <a:pt x="1132" y="2323"/>
                    <a:pt x="1263" y="2156"/>
                    <a:pt x="1406" y="1977"/>
                  </a:cubicBezTo>
                  <a:cubicBezTo>
                    <a:pt x="1549" y="1787"/>
                    <a:pt x="1703" y="1608"/>
                    <a:pt x="1942" y="1525"/>
                  </a:cubicBezTo>
                  <a:cubicBezTo>
                    <a:pt x="2001" y="1501"/>
                    <a:pt x="2037" y="1465"/>
                    <a:pt x="2084" y="1418"/>
                  </a:cubicBezTo>
                  <a:cubicBezTo>
                    <a:pt x="2334" y="1168"/>
                    <a:pt x="2656" y="1001"/>
                    <a:pt x="2977" y="870"/>
                  </a:cubicBezTo>
                  <a:cubicBezTo>
                    <a:pt x="3049" y="834"/>
                    <a:pt x="3144" y="787"/>
                    <a:pt x="3215" y="751"/>
                  </a:cubicBezTo>
                  <a:cubicBezTo>
                    <a:pt x="3727" y="418"/>
                    <a:pt x="4287" y="251"/>
                    <a:pt x="4882" y="179"/>
                  </a:cubicBezTo>
                  <a:cubicBezTo>
                    <a:pt x="5287" y="132"/>
                    <a:pt x="5692" y="72"/>
                    <a:pt x="6073" y="37"/>
                  </a:cubicBezTo>
                  <a:cubicBezTo>
                    <a:pt x="6228" y="13"/>
                    <a:pt x="6371" y="37"/>
                    <a:pt x="6525" y="37"/>
                  </a:cubicBezTo>
                  <a:cubicBezTo>
                    <a:pt x="6561" y="37"/>
                    <a:pt x="6621" y="60"/>
                    <a:pt x="6668" y="48"/>
                  </a:cubicBezTo>
                  <a:cubicBezTo>
                    <a:pt x="7240" y="1"/>
                    <a:pt x="7728" y="251"/>
                    <a:pt x="8228" y="418"/>
                  </a:cubicBezTo>
                  <a:cubicBezTo>
                    <a:pt x="8288" y="429"/>
                    <a:pt x="8347" y="465"/>
                    <a:pt x="8395" y="489"/>
                  </a:cubicBezTo>
                  <a:cubicBezTo>
                    <a:pt x="8704" y="691"/>
                    <a:pt x="9002" y="882"/>
                    <a:pt x="9300" y="1084"/>
                  </a:cubicBezTo>
                  <a:cubicBezTo>
                    <a:pt x="9454" y="1191"/>
                    <a:pt x="9585" y="1322"/>
                    <a:pt x="9740" y="1441"/>
                  </a:cubicBezTo>
                  <a:cubicBezTo>
                    <a:pt x="9776" y="1489"/>
                    <a:pt x="9823" y="1525"/>
                    <a:pt x="9883" y="1561"/>
                  </a:cubicBezTo>
                  <a:cubicBezTo>
                    <a:pt x="9919" y="1584"/>
                    <a:pt x="9954" y="1596"/>
                    <a:pt x="9990" y="1620"/>
                  </a:cubicBezTo>
                  <a:cubicBezTo>
                    <a:pt x="10193" y="1858"/>
                    <a:pt x="10431" y="2084"/>
                    <a:pt x="10669" y="2299"/>
                  </a:cubicBezTo>
                  <a:cubicBezTo>
                    <a:pt x="10824" y="2430"/>
                    <a:pt x="10943" y="2596"/>
                    <a:pt x="11050" y="2751"/>
                  </a:cubicBezTo>
                  <a:cubicBezTo>
                    <a:pt x="11121" y="2858"/>
                    <a:pt x="11145" y="3025"/>
                    <a:pt x="11252" y="3108"/>
                  </a:cubicBezTo>
                  <a:cubicBezTo>
                    <a:pt x="11478" y="3323"/>
                    <a:pt x="11538" y="3632"/>
                    <a:pt x="11717" y="3870"/>
                  </a:cubicBezTo>
                  <a:cubicBezTo>
                    <a:pt x="11895" y="4108"/>
                    <a:pt x="12014" y="4394"/>
                    <a:pt x="12133" y="4656"/>
                  </a:cubicBezTo>
                  <a:cubicBezTo>
                    <a:pt x="12252" y="4930"/>
                    <a:pt x="12371" y="5180"/>
                    <a:pt x="12443" y="5466"/>
                  </a:cubicBezTo>
                  <a:cubicBezTo>
                    <a:pt x="12490" y="5644"/>
                    <a:pt x="12562" y="5787"/>
                    <a:pt x="12621" y="5954"/>
                  </a:cubicBezTo>
                  <a:cubicBezTo>
                    <a:pt x="12729" y="6192"/>
                    <a:pt x="12836" y="6430"/>
                    <a:pt x="12931" y="6680"/>
                  </a:cubicBezTo>
                  <a:cubicBezTo>
                    <a:pt x="12955" y="6716"/>
                    <a:pt x="12955" y="6728"/>
                    <a:pt x="12955" y="6764"/>
                  </a:cubicBezTo>
                  <a:cubicBezTo>
                    <a:pt x="12979" y="7121"/>
                    <a:pt x="13169" y="7418"/>
                    <a:pt x="13276" y="7740"/>
                  </a:cubicBezTo>
                  <a:cubicBezTo>
                    <a:pt x="13336" y="7954"/>
                    <a:pt x="13455" y="8133"/>
                    <a:pt x="13502" y="8335"/>
                  </a:cubicBezTo>
                  <a:cubicBezTo>
                    <a:pt x="13562" y="8609"/>
                    <a:pt x="13586" y="8883"/>
                    <a:pt x="13610" y="9157"/>
                  </a:cubicBezTo>
                  <a:cubicBezTo>
                    <a:pt x="13633" y="9419"/>
                    <a:pt x="13574" y="9478"/>
                    <a:pt x="13324" y="9621"/>
                  </a:cubicBezTo>
                  <a:cubicBezTo>
                    <a:pt x="13098" y="9752"/>
                    <a:pt x="12848" y="9776"/>
                    <a:pt x="12610" y="9800"/>
                  </a:cubicBezTo>
                  <a:cubicBezTo>
                    <a:pt x="12443" y="9788"/>
                    <a:pt x="12264" y="9764"/>
                    <a:pt x="12086" y="9859"/>
                  </a:cubicBezTo>
                  <a:close/>
                  <a:moveTo>
                    <a:pt x="12991" y="9026"/>
                  </a:moveTo>
                  <a:cubicBezTo>
                    <a:pt x="12979" y="8800"/>
                    <a:pt x="12979" y="8585"/>
                    <a:pt x="12848" y="8395"/>
                  </a:cubicBezTo>
                  <a:cubicBezTo>
                    <a:pt x="12812" y="8347"/>
                    <a:pt x="12800" y="8276"/>
                    <a:pt x="12788" y="8216"/>
                  </a:cubicBezTo>
                  <a:cubicBezTo>
                    <a:pt x="12776" y="8097"/>
                    <a:pt x="12693" y="7978"/>
                    <a:pt x="12669" y="7859"/>
                  </a:cubicBezTo>
                  <a:cubicBezTo>
                    <a:pt x="12598" y="7573"/>
                    <a:pt x="12395" y="7323"/>
                    <a:pt x="12395" y="7014"/>
                  </a:cubicBezTo>
                  <a:cubicBezTo>
                    <a:pt x="12395" y="6978"/>
                    <a:pt x="12395" y="6966"/>
                    <a:pt x="12383" y="6942"/>
                  </a:cubicBezTo>
                  <a:cubicBezTo>
                    <a:pt x="12217" y="6621"/>
                    <a:pt x="12181" y="6263"/>
                    <a:pt x="11978" y="5966"/>
                  </a:cubicBezTo>
                  <a:cubicBezTo>
                    <a:pt x="11955" y="5930"/>
                    <a:pt x="11919" y="5847"/>
                    <a:pt x="11907" y="5787"/>
                  </a:cubicBezTo>
                  <a:cubicBezTo>
                    <a:pt x="11895" y="5513"/>
                    <a:pt x="11681" y="5287"/>
                    <a:pt x="11657" y="5001"/>
                  </a:cubicBezTo>
                  <a:cubicBezTo>
                    <a:pt x="11657" y="4954"/>
                    <a:pt x="11609" y="4918"/>
                    <a:pt x="11586" y="4870"/>
                  </a:cubicBezTo>
                  <a:cubicBezTo>
                    <a:pt x="11347" y="4501"/>
                    <a:pt x="11145" y="4085"/>
                    <a:pt x="10943" y="3692"/>
                  </a:cubicBezTo>
                  <a:cubicBezTo>
                    <a:pt x="10835" y="3489"/>
                    <a:pt x="10728" y="3263"/>
                    <a:pt x="10574" y="3085"/>
                  </a:cubicBezTo>
                  <a:cubicBezTo>
                    <a:pt x="10371" y="2858"/>
                    <a:pt x="10252" y="2561"/>
                    <a:pt x="9943" y="2442"/>
                  </a:cubicBezTo>
                  <a:cubicBezTo>
                    <a:pt x="9800" y="2192"/>
                    <a:pt x="9538" y="2037"/>
                    <a:pt x="9347" y="1834"/>
                  </a:cubicBezTo>
                  <a:cubicBezTo>
                    <a:pt x="9181" y="1668"/>
                    <a:pt x="9014" y="1525"/>
                    <a:pt x="8823" y="1406"/>
                  </a:cubicBezTo>
                  <a:cubicBezTo>
                    <a:pt x="8609" y="1251"/>
                    <a:pt x="8383" y="1120"/>
                    <a:pt x="8157" y="965"/>
                  </a:cubicBezTo>
                  <a:cubicBezTo>
                    <a:pt x="8073" y="906"/>
                    <a:pt x="7978" y="870"/>
                    <a:pt x="7895" y="834"/>
                  </a:cubicBezTo>
                  <a:cubicBezTo>
                    <a:pt x="7692" y="763"/>
                    <a:pt x="7490" y="691"/>
                    <a:pt x="7276" y="632"/>
                  </a:cubicBezTo>
                  <a:cubicBezTo>
                    <a:pt x="7156" y="584"/>
                    <a:pt x="7037" y="537"/>
                    <a:pt x="6906" y="537"/>
                  </a:cubicBezTo>
                  <a:cubicBezTo>
                    <a:pt x="6525" y="537"/>
                    <a:pt x="6133" y="477"/>
                    <a:pt x="5752" y="548"/>
                  </a:cubicBezTo>
                  <a:cubicBezTo>
                    <a:pt x="5466" y="608"/>
                    <a:pt x="5168" y="608"/>
                    <a:pt x="4882" y="668"/>
                  </a:cubicBezTo>
                  <a:cubicBezTo>
                    <a:pt x="4597" y="715"/>
                    <a:pt x="4323" y="775"/>
                    <a:pt x="4049" y="870"/>
                  </a:cubicBezTo>
                  <a:cubicBezTo>
                    <a:pt x="3799" y="953"/>
                    <a:pt x="3585" y="1120"/>
                    <a:pt x="3335" y="1203"/>
                  </a:cubicBezTo>
                  <a:cubicBezTo>
                    <a:pt x="2846" y="1382"/>
                    <a:pt x="2477" y="1763"/>
                    <a:pt x="2025" y="2013"/>
                  </a:cubicBezTo>
                  <a:cubicBezTo>
                    <a:pt x="1965" y="2037"/>
                    <a:pt x="1918" y="2120"/>
                    <a:pt x="1858" y="2180"/>
                  </a:cubicBezTo>
                  <a:cubicBezTo>
                    <a:pt x="1775" y="2299"/>
                    <a:pt x="1668" y="2418"/>
                    <a:pt x="1584" y="2537"/>
                  </a:cubicBezTo>
                  <a:cubicBezTo>
                    <a:pt x="1382" y="2787"/>
                    <a:pt x="1144" y="2977"/>
                    <a:pt x="1001" y="3263"/>
                  </a:cubicBezTo>
                  <a:cubicBezTo>
                    <a:pt x="929" y="3430"/>
                    <a:pt x="834" y="3573"/>
                    <a:pt x="810" y="3739"/>
                  </a:cubicBezTo>
                  <a:cubicBezTo>
                    <a:pt x="775" y="3906"/>
                    <a:pt x="727" y="4085"/>
                    <a:pt x="656" y="4239"/>
                  </a:cubicBezTo>
                  <a:cubicBezTo>
                    <a:pt x="548" y="4454"/>
                    <a:pt x="525" y="4680"/>
                    <a:pt x="489" y="4894"/>
                  </a:cubicBezTo>
                  <a:cubicBezTo>
                    <a:pt x="453" y="5466"/>
                    <a:pt x="477" y="6025"/>
                    <a:pt x="572" y="6597"/>
                  </a:cubicBezTo>
                  <a:cubicBezTo>
                    <a:pt x="810" y="8252"/>
                    <a:pt x="1049" y="9895"/>
                    <a:pt x="1263" y="11550"/>
                  </a:cubicBezTo>
                  <a:cubicBezTo>
                    <a:pt x="1287" y="11669"/>
                    <a:pt x="1299" y="11800"/>
                    <a:pt x="1346" y="11919"/>
                  </a:cubicBezTo>
                  <a:cubicBezTo>
                    <a:pt x="1441" y="12169"/>
                    <a:pt x="1477" y="12431"/>
                    <a:pt x="1525" y="12693"/>
                  </a:cubicBezTo>
                  <a:cubicBezTo>
                    <a:pt x="1537" y="12848"/>
                    <a:pt x="1561" y="12990"/>
                    <a:pt x="1620" y="13121"/>
                  </a:cubicBezTo>
                  <a:cubicBezTo>
                    <a:pt x="1703" y="13324"/>
                    <a:pt x="1739" y="13514"/>
                    <a:pt x="1775" y="13705"/>
                  </a:cubicBezTo>
                  <a:cubicBezTo>
                    <a:pt x="1846" y="14217"/>
                    <a:pt x="1858" y="14729"/>
                    <a:pt x="2061" y="15229"/>
                  </a:cubicBezTo>
                  <a:cubicBezTo>
                    <a:pt x="2084" y="15288"/>
                    <a:pt x="2084" y="15348"/>
                    <a:pt x="2096" y="15407"/>
                  </a:cubicBezTo>
                  <a:cubicBezTo>
                    <a:pt x="2120" y="15479"/>
                    <a:pt x="2132" y="15550"/>
                    <a:pt x="2156" y="15610"/>
                  </a:cubicBezTo>
                  <a:cubicBezTo>
                    <a:pt x="2263" y="15788"/>
                    <a:pt x="2311" y="15979"/>
                    <a:pt x="2323" y="16193"/>
                  </a:cubicBezTo>
                  <a:cubicBezTo>
                    <a:pt x="2334" y="16598"/>
                    <a:pt x="2573" y="16931"/>
                    <a:pt x="2573" y="17324"/>
                  </a:cubicBezTo>
                  <a:cubicBezTo>
                    <a:pt x="2573" y="17348"/>
                    <a:pt x="2596" y="17372"/>
                    <a:pt x="2608" y="17396"/>
                  </a:cubicBezTo>
                  <a:cubicBezTo>
                    <a:pt x="2715" y="17610"/>
                    <a:pt x="2799" y="17824"/>
                    <a:pt x="2918" y="18039"/>
                  </a:cubicBezTo>
                  <a:cubicBezTo>
                    <a:pt x="2977" y="18122"/>
                    <a:pt x="3037" y="18241"/>
                    <a:pt x="3132" y="18289"/>
                  </a:cubicBezTo>
                  <a:cubicBezTo>
                    <a:pt x="3346" y="18396"/>
                    <a:pt x="3573" y="18479"/>
                    <a:pt x="3858" y="18455"/>
                  </a:cubicBezTo>
                  <a:cubicBezTo>
                    <a:pt x="4287" y="18396"/>
                    <a:pt x="4716" y="18277"/>
                    <a:pt x="5168" y="18384"/>
                  </a:cubicBezTo>
                  <a:cubicBezTo>
                    <a:pt x="5549" y="18324"/>
                    <a:pt x="5942" y="18324"/>
                    <a:pt x="6299" y="18146"/>
                  </a:cubicBezTo>
                  <a:cubicBezTo>
                    <a:pt x="6537" y="18027"/>
                    <a:pt x="6585" y="17991"/>
                    <a:pt x="6549" y="17705"/>
                  </a:cubicBezTo>
                  <a:cubicBezTo>
                    <a:pt x="6502" y="17253"/>
                    <a:pt x="6442" y="16789"/>
                    <a:pt x="6383" y="16324"/>
                  </a:cubicBezTo>
                  <a:cubicBezTo>
                    <a:pt x="6371" y="16217"/>
                    <a:pt x="6359" y="16134"/>
                    <a:pt x="6359" y="16027"/>
                  </a:cubicBezTo>
                  <a:cubicBezTo>
                    <a:pt x="6359" y="15955"/>
                    <a:pt x="6383" y="15860"/>
                    <a:pt x="6430" y="15824"/>
                  </a:cubicBezTo>
                  <a:cubicBezTo>
                    <a:pt x="6549" y="15705"/>
                    <a:pt x="6680" y="15586"/>
                    <a:pt x="6883" y="15562"/>
                  </a:cubicBezTo>
                  <a:cubicBezTo>
                    <a:pt x="7252" y="15527"/>
                    <a:pt x="7621" y="15443"/>
                    <a:pt x="8014" y="15491"/>
                  </a:cubicBezTo>
                  <a:cubicBezTo>
                    <a:pt x="8645" y="15550"/>
                    <a:pt x="9288" y="15503"/>
                    <a:pt x="9919" y="15407"/>
                  </a:cubicBezTo>
                  <a:cubicBezTo>
                    <a:pt x="9978" y="15384"/>
                    <a:pt x="10038" y="15384"/>
                    <a:pt x="10109" y="15372"/>
                  </a:cubicBezTo>
                  <a:cubicBezTo>
                    <a:pt x="10466" y="15324"/>
                    <a:pt x="10812" y="15241"/>
                    <a:pt x="11133" y="15026"/>
                  </a:cubicBezTo>
                  <a:cubicBezTo>
                    <a:pt x="11383" y="14872"/>
                    <a:pt x="11562" y="14693"/>
                    <a:pt x="11657" y="14419"/>
                  </a:cubicBezTo>
                  <a:cubicBezTo>
                    <a:pt x="11740" y="14169"/>
                    <a:pt x="11824" y="13895"/>
                    <a:pt x="11764" y="13622"/>
                  </a:cubicBezTo>
                  <a:cubicBezTo>
                    <a:pt x="11717" y="13324"/>
                    <a:pt x="11669" y="13026"/>
                    <a:pt x="11776" y="12729"/>
                  </a:cubicBezTo>
                  <a:cubicBezTo>
                    <a:pt x="11788" y="12681"/>
                    <a:pt x="11764" y="12609"/>
                    <a:pt x="11740" y="12526"/>
                  </a:cubicBezTo>
                  <a:cubicBezTo>
                    <a:pt x="11597" y="12550"/>
                    <a:pt x="11478" y="12550"/>
                    <a:pt x="11359" y="12562"/>
                  </a:cubicBezTo>
                  <a:cubicBezTo>
                    <a:pt x="10931" y="12621"/>
                    <a:pt x="10478" y="12669"/>
                    <a:pt x="10050" y="12729"/>
                  </a:cubicBezTo>
                  <a:cubicBezTo>
                    <a:pt x="9871" y="12752"/>
                    <a:pt x="9692" y="12729"/>
                    <a:pt x="9526" y="12645"/>
                  </a:cubicBezTo>
                  <a:cubicBezTo>
                    <a:pt x="9383" y="12574"/>
                    <a:pt x="9228" y="12514"/>
                    <a:pt x="9085" y="12443"/>
                  </a:cubicBezTo>
                  <a:cubicBezTo>
                    <a:pt x="8919" y="12348"/>
                    <a:pt x="8823" y="12217"/>
                    <a:pt x="8800" y="12026"/>
                  </a:cubicBezTo>
                  <a:cubicBezTo>
                    <a:pt x="8740" y="11597"/>
                    <a:pt x="8752" y="11395"/>
                    <a:pt x="8930" y="11002"/>
                  </a:cubicBezTo>
                  <a:cubicBezTo>
                    <a:pt x="9026" y="10800"/>
                    <a:pt x="9157" y="10669"/>
                    <a:pt x="9383" y="10645"/>
                  </a:cubicBezTo>
                  <a:cubicBezTo>
                    <a:pt x="9478" y="10621"/>
                    <a:pt x="9573" y="10609"/>
                    <a:pt x="9681" y="10597"/>
                  </a:cubicBezTo>
                  <a:lnTo>
                    <a:pt x="11062" y="10419"/>
                  </a:lnTo>
                  <a:cubicBezTo>
                    <a:pt x="11240" y="10383"/>
                    <a:pt x="11407" y="10359"/>
                    <a:pt x="11526" y="10193"/>
                  </a:cubicBezTo>
                  <a:cubicBezTo>
                    <a:pt x="11526" y="10073"/>
                    <a:pt x="11502" y="9954"/>
                    <a:pt x="11502" y="9823"/>
                  </a:cubicBezTo>
                  <a:cubicBezTo>
                    <a:pt x="11502" y="9514"/>
                    <a:pt x="11645" y="9359"/>
                    <a:pt x="11943" y="9300"/>
                  </a:cubicBezTo>
                  <a:cubicBezTo>
                    <a:pt x="12121" y="9276"/>
                    <a:pt x="12312" y="9240"/>
                    <a:pt x="12502" y="9228"/>
                  </a:cubicBezTo>
                  <a:cubicBezTo>
                    <a:pt x="12717" y="9228"/>
                    <a:pt x="12860" y="9169"/>
                    <a:pt x="12991" y="90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7"/>
            <p:cNvSpPr/>
            <p:nvPr/>
          </p:nvSpPr>
          <p:spPr>
            <a:xfrm>
              <a:off x="3138175" y="1954825"/>
              <a:ext cx="56575" cy="47650"/>
            </a:xfrm>
            <a:custGeom>
              <a:avLst/>
              <a:gdLst/>
              <a:ahLst/>
              <a:cxnLst/>
              <a:rect l="l" t="t" r="r" b="b"/>
              <a:pathLst>
                <a:path w="2263" h="1906" extrusionOk="0">
                  <a:moveTo>
                    <a:pt x="358" y="1906"/>
                  </a:moveTo>
                  <a:cubicBezTo>
                    <a:pt x="310" y="1882"/>
                    <a:pt x="203" y="1858"/>
                    <a:pt x="132" y="1811"/>
                  </a:cubicBezTo>
                  <a:cubicBezTo>
                    <a:pt x="24" y="1751"/>
                    <a:pt x="1" y="1608"/>
                    <a:pt x="84" y="1513"/>
                  </a:cubicBezTo>
                  <a:cubicBezTo>
                    <a:pt x="274" y="1334"/>
                    <a:pt x="429" y="1108"/>
                    <a:pt x="596" y="918"/>
                  </a:cubicBezTo>
                  <a:cubicBezTo>
                    <a:pt x="632" y="858"/>
                    <a:pt x="715" y="822"/>
                    <a:pt x="775" y="787"/>
                  </a:cubicBezTo>
                  <a:cubicBezTo>
                    <a:pt x="1096" y="620"/>
                    <a:pt x="1394" y="418"/>
                    <a:pt x="1667" y="156"/>
                  </a:cubicBezTo>
                  <a:cubicBezTo>
                    <a:pt x="1703" y="120"/>
                    <a:pt x="1751" y="84"/>
                    <a:pt x="1810" y="60"/>
                  </a:cubicBezTo>
                  <a:cubicBezTo>
                    <a:pt x="1918" y="1"/>
                    <a:pt x="2037" y="1"/>
                    <a:pt x="2120" y="84"/>
                  </a:cubicBezTo>
                  <a:cubicBezTo>
                    <a:pt x="2227" y="156"/>
                    <a:pt x="2263" y="299"/>
                    <a:pt x="2203" y="430"/>
                  </a:cubicBezTo>
                  <a:cubicBezTo>
                    <a:pt x="2179" y="477"/>
                    <a:pt x="2156" y="513"/>
                    <a:pt x="2120" y="560"/>
                  </a:cubicBezTo>
                  <a:cubicBezTo>
                    <a:pt x="1965" y="727"/>
                    <a:pt x="1810" y="918"/>
                    <a:pt x="1620" y="1049"/>
                  </a:cubicBezTo>
                  <a:cubicBezTo>
                    <a:pt x="1334" y="1251"/>
                    <a:pt x="1072" y="1465"/>
                    <a:pt x="786" y="1692"/>
                  </a:cubicBezTo>
                  <a:cubicBezTo>
                    <a:pt x="679" y="1787"/>
                    <a:pt x="560" y="1870"/>
                    <a:pt x="358" y="19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7"/>
            <p:cNvSpPr/>
            <p:nvPr/>
          </p:nvSpPr>
          <p:spPr>
            <a:xfrm>
              <a:off x="3149500" y="2052475"/>
              <a:ext cx="53600" cy="30375"/>
            </a:xfrm>
            <a:custGeom>
              <a:avLst/>
              <a:gdLst/>
              <a:ahLst/>
              <a:cxnLst/>
              <a:rect l="l" t="t" r="r" b="b"/>
              <a:pathLst>
                <a:path w="2144" h="1215" extrusionOk="0">
                  <a:moveTo>
                    <a:pt x="1774" y="1215"/>
                  </a:moveTo>
                  <a:cubicBezTo>
                    <a:pt x="1726" y="1191"/>
                    <a:pt x="1607" y="1179"/>
                    <a:pt x="1512" y="1131"/>
                  </a:cubicBezTo>
                  <a:cubicBezTo>
                    <a:pt x="1107" y="953"/>
                    <a:pt x="714" y="774"/>
                    <a:pt x="322" y="595"/>
                  </a:cubicBezTo>
                  <a:cubicBezTo>
                    <a:pt x="167" y="536"/>
                    <a:pt x="60" y="429"/>
                    <a:pt x="36" y="274"/>
                  </a:cubicBezTo>
                  <a:cubicBezTo>
                    <a:pt x="0" y="119"/>
                    <a:pt x="95" y="0"/>
                    <a:pt x="238" y="36"/>
                  </a:cubicBezTo>
                  <a:cubicBezTo>
                    <a:pt x="441" y="60"/>
                    <a:pt x="631" y="119"/>
                    <a:pt x="810" y="191"/>
                  </a:cubicBezTo>
                  <a:cubicBezTo>
                    <a:pt x="1179" y="345"/>
                    <a:pt x="1536" y="512"/>
                    <a:pt x="1905" y="655"/>
                  </a:cubicBezTo>
                  <a:cubicBezTo>
                    <a:pt x="2072" y="714"/>
                    <a:pt x="2143" y="834"/>
                    <a:pt x="2119" y="976"/>
                  </a:cubicBezTo>
                  <a:cubicBezTo>
                    <a:pt x="2084" y="1107"/>
                    <a:pt x="1988" y="1179"/>
                    <a:pt x="1774" y="12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7"/>
            <p:cNvSpPr/>
            <p:nvPr/>
          </p:nvSpPr>
          <p:spPr>
            <a:xfrm>
              <a:off x="3151575" y="2014075"/>
              <a:ext cx="53000" cy="17575"/>
            </a:xfrm>
            <a:custGeom>
              <a:avLst/>
              <a:gdLst/>
              <a:ahLst/>
              <a:cxnLst/>
              <a:rect l="l" t="t" r="r" b="b"/>
              <a:pathLst>
                <a:path w="2120" h="703" extrusionOk="0">
                  <a:moveTo>
                    <a:pt x="1024" y="95"/>
                  </a:moveTo>
                  <a:cubicBezTo>
                    <a:pt x="1227" y="72"/>
                    <a:pt x="1441" y="36"/>
                    <a:pt x="1643" y="24"/>
                  </a:cubicBezTo>
                  <a:cubicBezTo>
                    <a:pt x="1786" y="0"/>
                    <a:pt x="1905" y="36"/>
                    <a:pt x="2001" y="95"/>
                  </a:cubicBezTo>
                  <a:cubicBezTo>
                    <a:pt x="2108" y="155"/>
                    <a:pt x="2120" y="298"/>
                    <a:pt x="2036" y="381"/>
                  </a:cubicBezTo>
                  <a:cubicBezTo>
                    <a:pt x="1941" y="441"/>
                    <a:pt x="1846" y="512"/>
                    <a:pt x="1739" y="524"/>
                  </a:cubicBezTo>
                  <a:cubicBezTo>
                    <a:pt x="1310" y="596"/>
                    <a:pt x="870" y="643"/>
                    <a:pt x="441" y="691"/>
                  </a:cubicBezTo>
                  <a:cubicBezTo>
                    <a:pt x="358" y="703"/>
                    <a:pt x="250" y="679"/>
                    <a:pt x="143" y="643"/>
                  </a:cubicBezTo>
                  <a:cubicBezTo>
                    <a:pt x="60" y="619"/>
                    <a:pt x="0" y="560"/>
                    <a:pt x="0" y="453"/>
                  </a:cubicBezTo>
                  <a:cubicBezTo>
                    <a:pt x="0" y="357"/>
                    <a:pt x="24" y="298"/>
                    <a:pt x="96" y="274"/>
                  </a:cubicBezTo>
                  <a:cubicBezTo>
                    <a:pt x="215" y="226"/>
                    <a:pt x="334" y="179"/>
                    <a:pt x="453" y="155"/>
                  </a:cubicBezTo>
                  <a:cubicBezTo>
                    <a:pt x="655" y="143"/>
                    <a:pt x="846" y="131"/>
                    <a:pt x="1024" y="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7"/>
            <p:cNvSpPr/>
            <p:nvPr/>
          </p:nvSpPr>
          <p:spPr>
            <a:xfrm>
              <a:off x="2811650" y="1782500"/>
              <a:ext cx="194100" cy="218800"/>
            </a:xfrm>
            <a:custGeom>
              <a:avLst/>
              <a:gdLst/>
              <a:ahLst/>
              <a:cxnLst/>
              <a:rect l="l" t="t" r="r" b="b"/>
              <a:pathLst>
                <a:path w="7764" h="8752" extrusionOk="0">
                  <a:moveTo>
                    <a:pt x="3858" y="84"/>
                  </a:moveTo>
                  <a:cubicBezTo>
                    <a:pt x="4072" y="60"/>
                    <a:pt x="4275" y="12"/>
                    <a:pt x="4501" y="12"/>
                  </a:cubicBezTo>
                  <a:cubicBezTo>
                    <a:pt x="4692" y="0"/>
                    <a:pt x="4906" y="24"/>
                    <a:pt x="5096" y="48"/>
                  </a:cubicBezTo>
                  <a:cubicBezTo>
                    <a:pt x="5144" y="48"/>
                    <a:pt x="5203" y="72"/>
                    <a:pt x="5227" y="84"/>
                  </a:cubicBezTo>
                  <a:cubicBezTo>
                    <a:pt x="5477" y="238"/>
                    <a:pt x="5751" y="405"/>
                    <a:pt x="5989" y="560"/>
                  </a:cubicBezTo>
                  <a:cubicBezTo>
                    <a:pt x="6073" y="619"/>
                    <a:pt x="6168" y="715"/>
                    <a:pt x="6227" y="798"/>
                  </a:cubicBezTo>
                  <a:cubicBezTo>
                    <a:pt x="6549" y="1227"/>
                    <a:pt x="6870" y="1679"/>
                    <a:pt x="7180" y="2108"/>
                  </a:cubicBezTo>
                  <a:cubicBezTo>
                    <a:pt x="7263" y="2227"/>
                    <a:pt x="7347" y="2358"/>
                    <a:pt x="7370" y="2512"/>
                  </a:cubicBezTo>
                  <a:cubicBezTo>
                    <a:pt x="7370" y="2536"/>
                    <a:pt x="7382" y="2560"/>
                    <a:pt x="7382" y="2584"/>
                  </a:cubicBezTo>
                  <a:cubicBezTo>
                    <a:pt x="7680" y="3203"/>
                    <a:pt x="7644" y="3870"/>
                    <a:pt x="7740" y="4501"/>
                  </a:cubicBezTo>
                  <a:cubicBezTo>
                    <a:pt x="7740" y="4536"/>
                    <a:pt x="7763" y="4584"/>
                    <a:pt x="7740" y="4620"/>
                  </a:cubicBezTo>
                  <a:cubicBezTo>
                    <a:pt x="7597" y="5084"/>
                    <a:pt x="7597" y="5596"/>
                    <a:pt x="7382" y="6037"/>
                  </a:cubicBezTo>
                  <a:cubicBezTo>
                    <a:pt x="7347" y="6132"/>
                    <a:pt x="7299" y="6215"/>
                    <a:pt x="7239" y="6310"/>
                  </a:cubicBezTo>
                  <a:cubicBezTo>
                    <a:pt x="7073" y="6549"/>
                    <a:pt x="6870" y="6751"/>
                    <a:pt x="6763" y="7025"/>
                  </a:cubicBezTo>
                  <a:cubicBezTo>
                    <a:pt x="6739" y="7084"/>
                    <a:pt x="6680" y="7120"/>
                    <a:pt x="6644" y="7156"/>
                  </a:cubicBezTo>
                  <a:cubicBezTo>
                    <a:pt x="6346" y="7382"/>
                    <a:pt x="6049" y="7620"/>
                    <a:pt x="5739" y="7823"/>
                  </a:cubicBezTo>
                  <a:cubicBezTo>
                    <a:pt x="5549" y="7942"/>
                    <a:pt x="5358" y="8061"/>
                    <a:pt x="5168" y="8120"/>
                  </a:cubicBezTo>
                  <a:cubicBezTo>
                    <a:pt x="4811" y="8227"/>
                    <a:pt x="4489" y="8442"/>
                    <a:pt x="4096" y="8442"/>
                  </a:cubicBezTo>
                  <a:cubicBezTo>
                    <a:pt x="4060" y="8442"/>
                    <a:pt x="4025" y="8454"/>
                    <a:pt x="3989" y="8465"/>
                  </a:cubicBezTo>
                  <a:cubicBezTo>
                    <a:pt x="3572" y="8692"/>
                    <a:pt x="3108" y="8644"/>
                    <a:pt x="2667" y="8716"/>
                  </a:cubicBezTo>
                  <a:cubicBezTo>
                    <a:pt x="2501" y="8751"/>
                    <a:pt x="2358" y="8656"/>
                    <a:pt x="2203" y="8596"/>
                  </a:cubicBezTo>
                  <a:cubicBezTo>
                    <a:pt x="2025" y="8525"/>
                    <a:pt x="1870" y="8430"/>
                    <a:pt x="1679" y="8370"/>
                  </a:cubicBezTo>
                  <a:cubicBezTo>
                    <a:pt x="1572" y="8335"/>
                    <a:pt x="1465" y="8275"/>
                    <a:pt x="1382" y="8156"/>
                  </a:cubicBezTo>
                  <a:cubicBezTo>
                    <a:pt x="1274" y="7977"/>
                    <a:pt x="1108" y="7834"/>
                    <a:pt x="1012" y="7644"/>
                  </a:cubicBezTo>
                  <a:cubicBezTo>
                    <a:pt x="929" y="7477"/>
                    <a:pt x="774" y="7370"/>
                    <a:pt x="655" y="7215"/>
                  </a:cubicBezTo>
                  <a:cubicBezTo>
                    <a:pt x="358" y="6858"/>
                    <a:pt x="227" y="6477"/>
                    <a:pt x="179" y="6025"/>
                  </a:cubicBezTo>
                  <a:cubicBezTo>
                    <a:pt x="131" y="5620"/>
                    <a:pt x="60" y="5239"/>
                    <a:pt x="12" y="4834"/>
                  </a:cubicBezTo>
                  <a:cubicBezTo>
                    <a:pt x="0" y="4656"/>
                    <a:pt x="0" y="4489"/>
                    <a:pt x="12" y="4310"/>
                  </a:cubicBezTo>
                  <a:cubicBezTo>
                    <a:pt x="12" y="4227"/>
                    <a:pt x="48" y="4132"/>
                    <a:pt x="36" y="4048"/>
                  </a:cubicBezTo>
                  <a:cubicBezTo>
                    <a:pt x="12" y="3834"/>
                    <a:pt x="60" y="3643"/>
                    <a:pt x="120" y="3453"/>
                  </a:cubicBezTo>
                  <a:cubicBezTo>
                    <a:pt x="179" y="3251"/>
                    <a:pt x="239" y="3060"/>
                    <a:pt x="310" y="2881"/>
                  </a:cubicBezTo>
                  <a:cubicBezTo>
                    <a:pt x="370" y="2762"/>
                    <a:pt x="453" y="2643"/>
                    <a:pt x="524" y="2524"/>
                  </a:cubicBezTo>
                  <a:cubicBezTo>
                    <a:pt x="667" y="2310"/>
                    <a:pt x="822" y="2096"/>
                    <a:pt x="953" y="1869"/>
                  </a:cubicBezTo>
                  <a:cubicBezTo>
                    <a:pt x="1108" y="1631"/>
                    <a:pt x="1251" y="1417"/>
                    <a:pt x="1489" y="1250"/>
                  </a:cubicBezTo>
                  <a:cubicBezTo>
                    <a:pt x="1548" y="1203"/>
                    <a:pt x="1608" y="1155"/>
                    <a:pt x="1655" y="1096"/>
                  </a:cubicBezTo>
                  <a:cubicBezTo>
                    <a:pt x="1882" y="857"/>
                    <a:pt x="2132" y="679"/>
                    <a:pt x="2417" y="548"/>
                  </a:cubicBezTo>
                  <a:cubicBezTo>
                    <a:pt x="2441" y="536"/>
                    <a:pt x="2453" y="536"/>
                    <a:pt x="2477" y="524"/>
                  </a:cubicBezTo>
                  <a:cubicBezTo>
                    <a:pt x="2798" y="238"/>
                    <a:pt x="3203" y="167"/>
                    <a:pt x="3632" y="131"/>
                  </a:cubicBezTo>
                  <a:cubicBezTo>
                    <a:pt x="3691" y="119"/>
                    <a:pt x="3787" y="107"/>
                    <a:pt x="3858" y="84"/>
                  </a:cubicBezTo>
                  <a:close/>
                  <a:moveTo>
                    <a:pt x="3799" y="655"/>
                  </a:moveTo>
                  <a:cubicBezTo>
                    <a:pt x="3453" y="667"/>
                    <a:pt x="3037" y="738"/>
                    <a:pt x="2703" y="1024"/>
                  </a:cubicBezTo>
                  <a:cubicBezTo>
                    <a:pt x="2679" y="1036"/>
                    <a:pt x="2679" y="1036"/>
                    <a:pt x="2667" y="1036"/>
                  </a:cubicBezTo>
                  <a:cubicBezTo>
                    <a:pt x="2239" y="1215"/>
                    <a:pt x="1965" y="1596"/>
                    <a:pt x="1608" y="1869"/>
                  </a:cubicBezTo>
                  <a:cubicBezTo>
                    <a:pt x="1358" y="2262"/>
                    <a:pt x="1072" y="2631"/>
                    <a:pt x="858" y="3036"/>
                  </a:cubicBezTo>
                  <a:cubicBezTo>
                    <a:pt x="584" y="3513"/>
                    <a:pt x="524" y="4060"/>
                    <a:pt x="560" y="4608"/>
                  </a:cubicBezTo>
                  <a:cubicBezTo>
                    <a:pt x="584" y="5132"/>
                    <a:pt x="679" y="5656"/>
                    <a:pt x="751" y="6191"/>
                  </a:cubicBezTo>
                  <a:cubicBezTo>
                    <a:pt x="762" y="6275"/>
                    <a:pt x="786" y="6382"/>
                    <a:pt x="858" y="6453"/>
                  </a:cubicBezTo>
                  <a:cubicBezTo>
                    <a:pt x="1120" y="6775"/>
                    <a:pt x="1358" y="7108"/>
                    <a:pt x="1584" y="7453"/>
                  </a:cubicBezTo>
                  <a:cubicBezTo>
                    <a:pt x="1846" y="7846"/>
                    <a:pt x="2286" y="7965"/>
                    <a:pt x="2679" y="8108"/>
                  </a:cubicBezTo>
                  <a:cubicBezTo>
                    <a:pt x="2715" y="8120"/>
                    <a:pt x="2727" y="8108"/>
                    <a:pt x="2763" y="8108"/>
                  </a:cubicBezTo>
                  <a:cubicBezTo>
                    <a:pt x="3072" y="8049"/>
                    <a:pt x="3406" y="8108"/>
                    <a:pt x="3703" y="7906"/>
                  </a:cubicBezTo>
                  <a:cubicBezTo>
                    <a:pt x="3751" y="7870"/>
                    <a:pt x="3799" y="7870"/>
                    <a:pt x="3858" y="7858"/>
                  </a:cubicBezTo>
                  <a:cubicBezTo>
                    <a:pt x="4144" y="7823"/>
                    <a:pt x="4418" y="7739"/>
                    <a:pt x="4692" y="7668"/>
                  </a:cubicBezTo>
                  <a:cubicBezTo>
                    <a:pt x="5061" y="7561"/>
                    <a:pt x="5394" y="7382"/>
                    <a:pt x="5692" y="7156"/>
                  </a:cubicBezTo>
                  <a:cubicBezTo>
                    <a:pt x="5858" y="7037"/>
                    <a:pt x="6037" y="6894"/>
                    <a:pt x="6192" y="6751"/>
                  </a:cubicBezTo>
                  <a:cubicBezTo>
                    <a:pt x="6239" y="6715"/>
                    <a:pt x="6275" y="6668"/>
                    <a:pt x="6311" y="6608"/>
                  </a:cubicBezTo>
                  <a:cubicBezTo>
                    <a:pt x="6418" y="6453"/>
                    <a:pt x="6489" y="6310"/>
                    <a:pt x="6608" y="6180"/>
                  </a:cubicBezTo>
                  <a:cubicBezTo>
                    <a:pt x="6799" y="5953"/>
                    <a:pt x="6930" y="5703"/>
                    <a:pt x="7001" y="5418"/>
                  </a:cubicBezTo>
                  <a:cubicBezTo>
                    <a:pt x="7061" y="5132"/>
                    <a:pt x="7073" y="4846"/>
                    <a:pt x="7180" y="4572"/>
                  </a:cubicBezTo>
                  <a:cubicBezTo>
                    <a:pt x="7192" y="4513"/>
                    <a:pt x="7180" y="4453"/>
                    <a:pt x="7180" y="4370"/>
                  </a:cubicBezTo>
                  <a:cubicBezTo>
                    <a:pt x="7132" y="3989"/>
                    <a:pt x="7108" y="3596"/>
                    <a:pt x="7025" y="3215"/>
                  </a:cubicBezTo>
                  <a:cubicBezTo>
                    <a:pt x="6954" y="2881"/>
                    <a:pt x="6870" y="2560"/>
                    <a:pt x="6656" y="2274"/>
                  </a:cubicBezTo>
                  <a:cubicBezTo>
                    <a:pt x="6418" y="1965"/>
                    <a:pt x="6180" y="1655"/>
                    <a:pt x="5977" y="1334"/>
                  </a:cubicBezTo>
                  <a:cubicBezTo>
                    <a:pt x="5823" y="1131"/>
                    <a:pt x="5680" y="941"/>
                    <a:pt x="5418" y="857"/>
                  </a:cubicBezTo>
                  <a:cubicBezTo>
                    <a:pt x="5346" y="846"/>
                    <a:pt x="5287" y="786"/>
                    <a:pt x="5227" y="738"/>
                  </a:cubicBezTo>
                  <a:cubicBezTo>
                    <a:pt x="5025" y="548"/>
                    <a:pt x="4751" y="524"/>
                    <a:pt x="4489" y="548"/>
                  </a:cubicBezTo>
                  <a:cubicBezTo>
                    <a:pt x="4275" y="595"/>
                    <a:pt x="4084" y="619"/>
                    <a:pt x="3799" y="6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7"/>
            <p:cNvSpPr/>
            <p:nvPr/>
          </p:nvSpPr>
          <p:spPr>
            <a:xfrm>
              <a:off x="3019125" y="1927450"/>
              <a:ext cx="24725" cy="25025"/>
            </a:xfrm>
            <a:custGeom>
              <a:avLst/>
              <a:gdLst/>
              <a:ahLst/>
              <a:cxnLst/>
              <a:rect l="l" t="t" r="r" b="b"/>
              <a:pathLst>
                <a:path w="989" h="1001" extrusionOk="0">
                  <a:moveTo>
                    <a:pt x="548" y="977"/>
                  </a:moveTo>
                  <a:lnTo>
                    <a:pt x="512" y="977"/>
                  </a:lnTo>
                  <a:cubicBezTo>
                    <a:pt x="357" y="1001"/>
                    <a:pt x="191" y="989"/>
                    <a:pt x="95" y="810"/>
                  </a:cubicBezTo>
                  <a:cubicBezTo>
                    <a:pt x="12" y="632"/>
                    <a:pt x="0" y="453"/>
                    <a:pt x="131" y="286"/>
                  </a:cubicBezTo>
                  <a:cubicBezTo>
                    <a:pt x="203" y="179"/>
                    <a:pt x="298" y="108"/>
                    <a:pt x="429" y="84"/>
                  </a:cubicBezTo>
                  <a:cubicBezTo>
                    <a:pt x="726" y="1"/>
                    <a:pt x="869" y="108"/>
                    <a:pt x="929" y="405"/>
                  </a:cubicBezTo>
                  <a:lnTo>
                    <a:pt x="929" y="429"/>
                  </a:lnTo>
                  <a:cubicBezTo>
                    <a:pt x="988" y="810"/>
                    <a:pt x="905" y="929"/>
                    <a:pt x="548" y="9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7"/>
            <p:cNvSpPr/>
            <p:nvPr/>
          </p:nvSpPr>
          <p:spPr>
            <a:xfrm>
              <a:off x="2869100" y="1840225"/>
              <a:ext cx="68475" cy="95875"/>
            </a:xfrm>
            <a:custGeom>
              <a:avLst/>
              <a:gdLst/>
              <a:ahLst/>
              <a:cxnLst/>
              <a:rect l="l" t="t" r="r" b="b"/>
              <a:pathLst>
                <a:path w="2739" h="3835" extrusionOk="0">
                  <a:moveTo>
                    <a:pt x="1679" y="2454"/>
                  </a:moveTo>
                  <a:cubicBezTo>
                    <a:pt x="1298" y="2477"/>
                    <a:pt x="905" y="2466"/>
                    <a:pt x="560" y="2716"/>
                  </a:cubicBezTo>
                  <a:cubicBezTo>
                    <a:pt x="536" y="2918"/>
                    <a:pt x="500" y="3120"/>
                    <a:pt x="536" y="3335"/>
                  </a:cubicBezTo>
                  <a:cubicBezTo>
                    <a:pt x="548" y="3418"/>
                    <a:pt x="548" y="3513"/>
                    <a:pt x="536" y="3597"/>
                  </a:cubicBezTo>
                  <a:cubicBezTo>
                    <a:pt x="512" y="3728"/>
                    <a:pt x="429" y="3835"/>
                    <a:pt x="322" y="3835"/>
                  </a:cubicBezTo>
                  <a:cubicBezTo>
                    <a:pt x="203" y="3835"/>
                    <a:pt x="131" y="3763"/>
                    <a:pt x="108" y="3656"/>
                  </a:cubicBezTo>
                  <a:cubicBezTo>
                    <a:pt x="60" y="3490"/>
                    <a:pt x="0" y="3311"/>
                    <a:pt x="0" y="3156"/>
                  </a:cubicBezTo>
                  <a:cubicBezTo>
                    <a:pt x="0" y="2858"/>
                    <a:pt x="36" y="2561"/>
                    <a:pt x="84" y="2263"/>
                  </a:cubicBezTo>
                  <a:cubicBezTo>
                    <a:pt x="119" y="2061"/>
                    <a:pt x="131" y="1858"/>
                    <a:pt x="143" y="1668"/>
                  </a:cubicBezTo>
                  <a:cubicBezTo>
                    <a:pt x="179" y="1227"/>
                    <a:pt x="250" y="787"/>
                    <a:pt x="405" y="382"/>
                  </a:cubicBezTo>
                  <a:cubicBezTo>
                    <a:pt x="500" y="96"/>
                    <a:pt x="858" y="1"/>
                    <a:pt x="1108" y="180"/>
                  </a:cubicBezTo>
                  <a:cubicBezTo>
                    <a:pt x="1251" y="263"/>
                    <a:pt x="1358" y="394"/>
                    <a:pt x="1405" y="549"/>
                  </a:cubicBezTo>
                  <a:lnTo>
                    <a:pt x="1727" y="1263"/>
                  </a:lnTo>
                  <a:cubicBezTo>
                    <a:pt x="1786" y="1394"/>
                    <a:pt x="1858" y="1525"/>
                    <a:pt x="1953" y="1644"/>
                  </a:cubicBezTo>
                  <a:cubicBezTo>
                    <a:pt x="2084" y="1858"/>
                    <a:pt x="2203" y="2085"/>
                    <a:pt x="2263" y="2335"/>
                  </a:cubicBezTo>
                  <a:cubicBezTo>
                    <a:pt x="2334" y="2585"/>
                    <a:pt x="2429" y="2823"/>
                    <a:pt x="2584" y="3049"/>
                  </a:cubicBezTo>
                  <a:cubicBezTo>
                    <a:pt x="2667" y="3168"/>
                    <a:pt x="2739" y="3287"/>
                    <a:pt x="2739" y="3430"/>
                  </a:cubicBezTo>
                  <a:cubicBezTo>
                    <a:pt x="2739" y="3549"/>
                    <a:pt x="2667" y="3656"/>
                    <a:pt x="2560" y="3704"/>
                  </a:cubicBezTo>
                  <a:cubicBezTo>
                    <a:pt x="2441" y="3751"/>
                    <a:pt x="2286" y="3716"/>
                    <a:pt x="2227" y="3585"/>
                  </a:cubicBezTo>
                  <a:cubicBezTo>
                    <a:pt x="2096" y="3347"/>
                    <a:pt x="1917" y="3120"/>
                    <a:pt x="1846" y="2858"/>
                  </a:cubicBezTo>
                  <a:cubicBezTo>
                    <a:pt x="1798" y="2704"/>
                    <a:pt x="1727" y="2585"/>
                    <a:pt x="1679" y="2454"/>
                  </a:cubicBezTo>
                  <a:close/>
                  <a:moveTo>
                    <a:pt x="1453" y="1918"/>
                  </a:moveTo>
                  <a:cubicBezTo>
                    <a:pt x="1191" y="1561"/>
                    <a:pt x="1179" y="1120"/>
                    <a:pt x="858" y="823"/>
                  </a:cubicBezTo>
                  <a:cubicBezTo>
                    <a:pt x="834" y="882"/>
                    <a:pt x="786" y="930"/>
                    <a:pt x="774" y="989"/>
                  </a:cubicBezTo>
                  <a:cubicBezTo>
                    <a:pt x="739" y="1323"/>
                    <a:pt x="619" y="1644"/>
                    <a:pt x="715" y="2001"/>
                  </a:cubicBezTo>
                  <a:cubicBezTo>
                    <a:pt x="941" y="2025"/>
                    <a:pt x="1155" y="1966"/>
                    <a:pt x="1453" y="19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31066D18-DDC9-CB8F-39F4-0AD9E2E27E89}"/>
              </a:ext>
            </a:extLst>
          </p:cNvPr>
          <p:cNvSpPr/>
          <p:nvPr/>
        </p:nvSpPr>
        <p:spPr>
          <a:xfrm>
            <a:off x="1750929" y="779231"/>
            <a:ext cx="5120529" cy="145851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19710EA8-F4E3-49CC-A149-622314B2F6A6}"/>
              </a:ext>
            </a:extLst>
          </p:cNvPr>
          <p:cNvSpPr txBox="1"/>
          <p:nvPr/>
        </p:nvSpPr>
        <p:spPr>
          <a:xfrm>
            <a:off x="518623" y="2905756"/>
            <a:ext cx="8015401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 hợp lại kiến thức dựa theo SGK và ghi chép trên lớp theo nhóm đã được phân công của buổi trước.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bày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sơ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duy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2505</Words>
  <Application>Microsoft Office PowerPoint</Application>
  <PresentationFormat>On-screen Show (16:9)</PresentationFormat>
  <Paragraphs>140</Paragraphs>
  <Slides>29</Slides>
  <Notes>22</Notes>
  <HiddenSlides>0</HiddenSlides>
  <MMClips>20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Times New Roman</vt:lpstr>
      <vt:lpstr>Cambria Math</vt:lpstr>
      <vt:lpstr>Calibri</vt:lpstr>
      <vt:lpstr>Calibri Light</vt:lpstr>
      <vt:lpstr>Symbol</vt:lpstr>
      <vt:lpstr>Wingdings</vt:lpstr>
      <vt:lpstr>Baloo 2</vt:lpstr>
      <vt:lpstr>Pangolin</vt:lpstr>
      <vt:lpstr>English Vocabulary Workshop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modified xsi:type="dcterms:W3CDTF">2023-08-28T04:22:14Z</dcterms:modified>
</cp:coreProperties>
</file>