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20"/>
  </p:notesMasterIdLst>
  <p:sldIdLst>
    <p:sldId id="379" r:id="rId3"/>
    <p:sldId id="324" r:id="rId4"/>
    <p:sldId id="380" r:id="rId5"/>
    <p:sldId id="260" r:id="rId6"/>
    <p:sldId id="316" r:id="rId7"/>
    <p:sldId id="348" r:id="rId8"/>
    <p:sldId id="384" r:id="rId9"/>
    <p:sldId id="385" r:id="rId10"/>
    <p:sldId id="386" r:id="rId11"/>
    <p:sldId id="332" r:id="rId12"/>
    <p:sldId id="294" r:id="rId13"/>
    <p:sldId id="345" r:id="rId14"/>
    <p:sldId id="302" r:id="rId15"/>
    <p:sldId id="284" r:id="rId16"/>
    <p:sldId id="346" r:id="rId17"/>
    <p:sldId id="306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CC"/>
    <a:srgbClr val="FF66FF"/>
    <a:srgbClr val="FFFF66"/>
    <a:srgbClr val="009900"/>
    <a:srgbClr val="FF0066"/>
    <a:srgbClr val="CC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3.wmf"/><Relationship Id="rId7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F28-657C-4416-99E0-05DE79490C3F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BF86-3EC2-4F23-8181-4AEA7DDEC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5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2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1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5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3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3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6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2884A-3CD2-4884-8369-6E8C8C1CAC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7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6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3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2022/7/26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wmf"/><Relationship Id="rId3" Type="http://schemas.openxmlformats.org/officeDocument/2006/relationships/image" Target="../media/image35.jp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image" Target="../media/image36.png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4.bin"/><Relationship Id="rId4" Type="http://schemas.openxmlformats.org/officeDocument/2006/relationships/slide" Target="slide11.xml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0.wmf"/><Relationship Id="rId3" Type="http://schemas.openxmlformats.org/officeDocument/2006/relationships/image" Target="../media/image35.jp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wmf"/><Relationship Id="rId5" Type="http://schemas.openxmlformats.org/officeDocument/2006/relationships/image" Target="../media/image36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9.bin"/><Relationship Id="rId4" Type="http://schemas.openxmlformats.org/officeDocument/2006/relationships/slide" Target="slide13.xml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3" Type="http://schemas.openxmlformats.org/officeDocument/2006/relationships/image" Target="../media/image35.jp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36.pn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4" Type="http://schemas.openxmlformats.org/officeDocument/2006/relationships/slide" Target="slide15.xml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0.wmf"/><Relationship Id="rId5" Type="http://schemas.openxmlformats.org/officeDocument/2006/relationships/image" Target="../media/image54.png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53.jpg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7.wmf"/><Relationship Id="rId5" Type="http://schemas.openxmlformats.org/officeDocument/2006/relationships/image" Target="../media/image54.png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53.jp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3.jp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 smtClean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MÔN TOÁN </a:t>
            </a:r>
            <a:r>
              <a:rPr lang="en-US" sz="48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7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51122" y="3467813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2084" y="4465940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4458" y="3543445"/>
            <a:ext cx="40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1119" y="4414402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Connector 34">
            <a:hlinkClick r:id="rId4" action="ppaction://hlinksldjump"/>
          </p:cNvPr>
          <p:cNvSpPr/>
          <p:nvPr/>
        </p:nvSpPr>
        <p:spPr>
          <a:xfrm>
            <a:off x="1067101" y="3498085"/>
            <a:ext cx="590844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6316"/>
              </p:ext>
            </p:extLst>
          </p:nvPr>
        </p:nvGraphicFramePr>
        <p:xfrm>
          <a:off x="5981780" y="1693205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6" imgW="1269449" imgH="203112" progId="Equation.DSMT4">
                  <p:embed/>
                </p:oleObj>
              </mc:Choice>
              <mc:Fallback>
                <p:oleObj name="Equation" r:id="rId6" imgW="126944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80" y="1693205"/>
                        <a:ext cx="2413000" cy="38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8975"/>
              </p:ext>
            </p:extLst>
          </p:nvPr>
        </p:nvGraphicFramePr>
        <p:xfrm>
          <a:off x="7091298" y="2156954"/>
          <a:ext cx="674037" cy="41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98" y="2156954"/>
                        <a:ext cx="674037" cy="4199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6638" y="1557706"/>
            <a:ext cx="2613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9721" y="2093274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4517"/>
              </p:ext>
            </p:extLst>
          </p:nvPr>
        </p:nvGraphicFramePr>
        <p:xfrm>
          <a:off x="1724128" y="3613717"/>
          <a:ext cx="1846659" cy="4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10" imgW="571252" imgH="165028" progId="Equation.DSMT4">
                  <p:embed/>
                </p:oleObj>
              </mc:Choice>
              <mc:Fallback>
                <p:oleObj name="Equation" r:id="rId10" imgW="57125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3613717"/>
                        <a:ext cx="1846659" cy="4595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075"/>
              </p:ext>
            </p:extLst>
          </p:nvPr>
        </p:nvGraphicFramePr>
        <p:xfrm>
          <a:off x="1724128" y="4584633"/>
          <a:ext cx="1846659" cy="4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12" imgW="571252" imgH="165028" progId="Equation.DSMT4">
                  <p:embed/>
                </p:oleObj>
              </mc:Choice>
              <mc:Fallback>
                <p:oleObj name="Equation" r:id="rId12" imgW="571252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4584633"/>
                        <a:ext cx="1846659" cy="46517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7940"/>
              </p:ext>
            </p:extLst>
          </p:nvPr>
        </p:nvGraphicFramePr>
        <p:xfrm>
          <a:off x="6508809" y="3556938"/>
          <a:ext cx="1842721" cy="5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09" y="3556938"/>
                        <a:ext cx="1842721" cy="52649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508809" y="4445179"/>
            <a:ext cx="3064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5" y="1919915"/>
            <a:ext cx="16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383414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388" y="4607550"/>
            <a:ext cx="287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040" y="33642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46075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6327292" y="3287291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1" name="TextBox 20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2004364" y="2003539"/>
            <a:ext cx="336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57552"/>
              </p:ext>
            </p:extLst>
          </p:nvPr>
        </p:nvGraphicFramePr>
        <p:xfrm>
          <a:off x="5248067" y="2089100"/>
          <a:ext cx="653298" cy="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67" y="2089100"/>
                        <a:ext cx="653298" cy="43765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867316" y="1981470"/>
            <a:ext cx="2460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348"/>
              </p:ext>
            </p:extLst>
          </p:nvPr>
        </p:nvGraphicFramePr>
        <p:xfrm>
          <a:off x="8279853" y="1834476"/>
          <a:ext cx="1344539" cy="8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53" y="1834476"/>
                        <a:ext cx="1344539" cy="86134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7023"/>
              </p:ext>
            </p:extLst>
          </p:nvPr>
        </p:nvGraphicFramePr>
        <p:xfrm>
          <a:off x="2772149" y="3383414"/>
          <a:ext cx="471054" cy="83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49" y="3383414"/>
                        <a:ext cx="471054" cy="839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81563"/>
              </p:ext>
            </p:extLst>
          </p:nvPr>
        </p:nvGraphicFramePr>
        <p:xfrm>
          <a:off x="2823483" y="4517384"/>
          <a:ext cx="368385" cy="9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3" y="4517384"/>
                        <a:ext cx="368385" cy="9439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-906571" y="2230582"/>
            <a:ext cx="15005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4381"/>
              </p:ext>
            </p:extLst>
          </p:nvPr>
        </p:nvGraphicFramePr>
        <p:xfrm>
          <a:off x="7097781" y="3325729"/>
          <a:ext cx="454475" cy="5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5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81" y="3325729"/>
                        <a:ext cx="454475" cy="53968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1750"/>
              </p:ext>
            </p:extLst>
          </p:nvPr>
        </p:nvGraphicFramePr>
        <p:xfrm>
          <a:off x="7163899" y="4491794"/>
          <a:ext cx="388357" cy="99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899" y="4491794"/>
                        <a:ext cx="388357" cy="9951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0" y="1891257"/>
            <a:ext cx="106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363211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84485" y="3326036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40" y="4409235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455" y="4385768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6040" y="3345781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1720005" y="201478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5200713" y="2254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6271"/>
              </p:ext>
            </p:extLst>
          </p:nvPr>
        </p:nvGraphicFramePr>
        <p:xfrm>
          <a:off x="4872911" y="1903711"/>
          <a:ext cx="1768123" cy="9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Equation" r:id="rId6" imgW="837836" imgH="431613" progId="Equation.DSMT4">
                  <p:embed/>
                </p:oleObj>
              </mc:Choice>
              <mc:Fallback>
                <p:oleObj name="Equation" r:id="rId6" imgW="837836" imgH="431613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911" y="1903711"/>
                        <a:ext cx="1768123" cy="90415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286323" y="35692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8358"/>
              </p:ext>
            </p:extLst>
          </p:nvPr>
        </p:nvGraphicFramePr>
        <p:xfrm>
          <a:off x="1294712" y="3345781"/>
          <a:ext cx="457071" cy="8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12" y="3345781"/>
                        <a:ext cx="457071" cy="80963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10"/>
          <p:cNvSpPr>
            <a:spLocks noChangeArrowheads="1"/>
          </p:cNvSpPr>
          <p:nvPr/>
        </p:nvSpPr>
        <p:spPr bwMode="auto">
          <a:xfrm>
            <a:off x="2715491" y="3400890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03"/>
              </p:ext>
            </p:extLst>
          </p:nvPr>
        </p:nvGraphicFramePr>
        <p:xfrm>
          <a:off x="7098785" y="3306086"/>
          <a:ext cx="535070" cy="7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Equation" r:id="rId10" imgW="228501" imgH="393529" progId="Equation.DSMT4">
                  <p:embed/>
                </p:oleObj>
              </mc:Choice>
              <mc:Fallback>
                <p:oleObj name="Equation" r:id="rId10" imgW="228501" imgH="39352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785" y="3306086"/>
                        <a:ext cx="535070" cy="7605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24803"/>
              </p:ext>
            </p:extLst>
          </p:nvPr>
        </p:nvGraphicFramePr>
        <p:xfrm>
          <a:off x="7111653" y="4483789"/>
          <a:ext cx="679509" cy="54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5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53" y="4483789"/>
                        <a:ext cx="679509" cy="5483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213"/>
              </p:ext>
            </p:extLst>
          </p:nvPr>
        </p:nvGraphicFramePr>
        <p:xfrm>
          <a:off x="1243444" y="4373396"/>
          <a:ext cx="458356" cy="57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44" y="4373396"/>
                        <a:ext cx="458356" cy="57007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1009" y="1725024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524" y="3223628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2524" y="4330134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4358" y="321438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3858" y="4330134"/>
            <a:ext cx="433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300376" y="4409799"/>
            <a:ext cx="590844" cy="512487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12177" y="1827619"/>
            <a:ext cx="906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– (- y + z + t 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464" y="3286674"/>
            <a:ext cx="20136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y + z + 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992" y="4399066"/>
            <a:ext cx="18726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- z - 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02" y="3256807"/>
            <a:ext cx="20361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+ z + 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9870" y="4360911"/>
            <a:ext cx="1939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 y - z - t </a:t>
            </a:r>
          </a:p>
        </p:txBody>
      </p:sp>
    </p:spTree>
    <p:extLst>
      <p:ext uri="{BB962C8B-B14F-4D97-AF65-F5344CB8AC3E}">
        <p14:creationId xmlns:p14="http://schemas.microsoft.com/office/powerpoint/2010/main" val="2596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3" grpId="0"/>
      <p:bldP spid="35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665518" cy="1367763"/>
            <a:chOff x="5229100" y="2676401"/>
            <a:chExt cx="3257800" cy="1367763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86322" y="41785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92741"/>
              </p:ext>
            </p:extLst>
          </p:nvPr>
        </p:nvGraphicFramePr>
        <p:xfrm>
          <a:off x="983717" y="1437310"/>
          <a:ext cx="2081084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Equation" r:id="rId6" imgW="850680" imgH="393480" progId="Equation.DSMT4">
                  <p:embed/>
                </p:oleObj>
              </mc:Choice>
              <mc:Fallback>
                <p:oleObj name="Equation" r:id="rId6" imgW="850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1437310"/>
                        <a:ext cx="2081084" cy="860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02225"/>
              </p:ext>
            </p:extLst>
          </p:nvPr>
        </p:nvGraphicFramePr>
        <p:xfrm>
          <a:off x="6627406" y="1358463"/>
          <a:ext cx="24701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06" y="1358463"/>
                        <a:ext cx="2470150" cy="9445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36710" y="398460"/>
            <a:ext cx="62432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00540"/>
            <a:ext cx="359804" cy="11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14996" y="3014236"/>
            <a:ext cx="4336" cy="3216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3065" y="35606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8798"/>
              </p:ext>
            </p:extLst>
          </p:nvPr>
        </p:nvGraphicFramePr>
        <p:xfrm>
          <a:off x="983717" y="3014236"/>
          <a:ext cx="2272101" cy="292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Equation" r:id="rId10" imgW="710891" imgH="1218671" progId="Equation.DSMT4">
                  <p:embed/>
                </p:oleObj>
              </mc:Choice>
              <mc:Fallback>
                <p:oleObj name="Equation" r:id="rId10" imgW="710891" imgH="121867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3014236"/>
                        <a:ext cx="2272101" cy="29264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60459" y="223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2521"/>
              </p:ext>
            </p:extLst>
          </p:nvPr>
        </p:nvGraphicFramePr>
        <p:xfrm>
          <a:off x="6620873" y="2925797"/>
          <a:ext cx="2470150" cy="11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5" name="Equation" r:id="rId12" imgW="723586" imgH="393529" progId="Equation.DSMT4">
                  <p:embed/>
                </p:oleObj>
              </mc:Choice>
              <mc:Fallback>
                <p:oleObj name="Equation" r:id="rId12" imgW="72358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2925797"/>
                        <a:ext cx="2470150" cy="110711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725176" y="4094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3317"/>
              </p:ext>
            </p:extLst>
          </p:nvPr>
        </p:nvGraphicFramePr>
        <p:xfrm>
          <a:off x="6620873" y="4032912"/>
          <a:ext cx="2476683" cy="1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Equation" r:id="rId14" imgW="863225" imgH="812447" progId="Equation.DSMT4">
                  <p:embed/>
                </p:oleObj>
              </mc:Choice>
              <mc:Fallback>
                <p:oleObj name="Equation" r:id="rId14" imgW="863225" imgH="81244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4032912"/>
                        <a:ext cx="2476683" cy="19077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13897" y="240145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9227" y="462585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9637" y="3629891"/>
            <a:ext cx="1128" cy="2535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300" y="170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98038"/>
              </p:ext>
            </p:extLst>
          </p:nvPr>
        </p:nvGraphicFramePr>
        <p:xfrm>
          <a:off x="752233" y="3796609"/>
          <a:ext cx="4511002" cy="10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" name="Equation" r:id="rId6" imgW="1790700" imgH="431800" progId="Equation.DSMT4">
                  <p:embed/>
                </p:oleObj>
              </mc:Choice>
              <mc:Fallback>
                <p:oleObj name="Equation" r:id="rId6" imgW="1790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3796609"/>
                        <a:ext cx="4511002" cy="10797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73" y="29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87831"/>
              </p:ext>
            </p:extLst>
          </p:nvPr>
        </p:nvGraphicFramePr>
        <p:xfrm>
          <a:off x="752233" y="5006470"/>
          <a:ext cx="454819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Equation" r:id="rId8" imgW="1816100" imgH="431800" progId="Equation.DSMT4">
                  <p:embed/>
                </p:oleObj>
              </mc:Choice>
              <mc:Fallback>
                <p:oleObj name="Equation" r:id="rId8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5006470"/>
                        <a:ext cx="4548190" cy="1071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5182"/>
              </p:ext>
            </p:extLst>
          </p:nvPr>
        </p:nvGraphicFramePr>
        <p:xfrm>
          <a:off x="945821" y="1443785"/>
          <a:ext cx="28797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10" imgW="1143000" imgH="431640" progId="Equation.DSMT4">
                  <p:embed/>
                </p:oleObj>
              </mc:Choice>
              <mc:Fallback>
                <p:oleObj name="Equation" r:id="rId10" imgW="11430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21" y="1443785"/>
                        <a:ext cx="2879725" cy="1081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31527" y="1427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112"/>
              </p:ext>
            </p:extLst>
          </p:nvPr>
        </p:nvGraphicFramePr>
        <p:xfrm>
          <a:off x="7673173" y="1374818"/>
          <a:ext cx="2442468" cy="116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12" imgW="901440" imgH="431640" progId="Equation.DSMT4">
                  <p:embed/>
                </p:oleObj>
              </mc:Choice>
              <mc:Fallback>
                <p:oleObj name="Equation" r:id="rId12" imgW="9014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73" y="1374818"/>
                        <a:ext cx="2442468" cy="11683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8400"/>
              </p:ext>
            </p:extLst>
          </p:nvPr>
        </p:nvGraphicFramePr>
        <p:xfrm>
          <a:off x="5996773" y="3674989"/>
          <a:ext cx="5487944" cy="240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14" imgW="2311400" imgH="838200" progId="Equation.DSMT4">
                  <p:embed/>
                </p:oleObj>
              </mc:Choice>
              <mc:Fallback>
                <p:oleObj name="Equation" r:id="rId14" imgW="2311400" imgH="83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3" y="3674989"/>
                        <a:ext cx="5487944" cy="24030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43273" y="25898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5655" y="174157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3477" y="1829963"/>
            <a:ext cx="7290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 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24;25.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18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Googbye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7801"/>
            <a:ext cx="1292261" cy="580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84" y="5196921"/>
            <a:ext cx="906448" cy="105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hiệu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94812" y="1243859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1071711" y="2883840"/>
          <a:ext cx="1766844" cy="10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Equation" r:id="rId4" imgW="761669" imgH="431613" progId="Equation.DSMT4">
                  <p:embed/>
                </p:oleObj>
              </mc:Choice>
              <mc:Fallback>
                <p:oleObj name="Equation" r:id="rId4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83840"/>
                        <a:ext cx="1766844" cy="1013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2998"/>
              </p:ext>
            </p:extLst>
          </p:nvPr>
        </p:nvGraphicFramePr>
        <p:xfrm>
          <a:off x="3523082" y="2904471"/>
          <a:ext cx="1413475" cy="90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082" y="2904471"/>
                        <a:ext cx="1413475" cy="905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38372" y="3128823"/>
            <a:ext cx="1402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38555" y="3095615"/>
            <a:ext cx="692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85022"/>
              </p:ext>
            </p:extLst>
          </p:nvPr>
        </p:nvGraphicFramePr>
        <p:xfrm>
          <a:off x="682066" y="1774037"/>
          <a:ext cx="1957606" cy="9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" name="Equation" r:id="rId8" imgW="914400" imgH="431800" progId="Equation.DSMT4">
                  <p:embed/>
                </p:oleObj>
              </mc:Choice>
              <mc:Fallback>
                <p:oleObj name="Equation" r:id="rId8" imgW="9144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6" y="1774037"/>
                        <a:ext cx="1957606" cy="91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0642"/>
              </p:ext>
            </p:extLst>
          </p:nvPr>
        </p:nvGraphicFramePr>
        <p:xfrm>
          <a:off x="3256536" y="1688019"/>
          <a:ext cx="1464604" cy="9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"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36" y="1688019"/>
                        <a:ext cx="1464604" cy="93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65320" y="1900748"/>
            <a:ext cx="612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53474"/>
              </p:ext>
            </p:extLst>
          </p:nvPr>
        </p:nvGraphicFramePr>
        <p:xfrm>
          <a:off x="2144552" y="167285"/>
          <a:ext cx="7902896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4" name="Equation" r:id="rId3" imgW="3187700" imgH="431800" progId="Equation.DSMT4">
                  <p:embed/>
                </p:oleObj>
              </mc:Choice>
              <mc:Fallback>
                <p:oleObj name="Equation" r:id="rId3" imgW="3187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52" y="167285"/>
                        <a:ext cx="7902896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51186"/>
              </p:ext>
            </p:extLst>
          </p:nvPr>
        </p:nvGraphicFramePr>
        <p:xfrm>
          <a:off x="2344520" y="1235240"/>
          <a:ext cx="6723359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5" name="Equation" r:id="rId5" imgW="2717800" imgH="393700" progId="Equation.DSMT4">
                  <p:embed/>
                </p:oleObj>
              </mc:Choice>
              <mc:Fallback>
                <p:oleObj name="Equation" r:id="rId5" imgW="2717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20" y="1235240"/>
                        <a:ext cx="6723359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3542"/>
              </p:ext>
            </p:extLst>
          </p:nvPr>
        </p:nvGraphicFramePr>
        <p:xfrm>
          <a:off x="1557435" y="235716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6" name="Equation" r:id="rId7" imgW="761669" imgH="431613" progId="Equation.DSMT4">
                  <p:embed/>
                </p:oleObj>
              </mc:Choice>
              <mc:Fallback>
                <p:oleObj name="Equation" r:id="rId7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435" y="235716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11518"/>
              </p:ext>
            </p:extLst>
          </p:nvPr>
        </p:nvGraphicFramePr>
        <p:xfrm>
          <a:off x="3702456" y="2370844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7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56" y="2370844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92121"/>
              </p:ext>
            </p:extLst>
          </p:nvPr>
        </p:nvGraphicFramePr>
        <p:xfrm>
          <a:off x="1825524" y="3524176"/>
          <a:ext cx="7242355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" name="Equation" r:id="rId11" imgW="2921000" imgH="431800" progId="Equation.DSMT4">
                  <p:embed/>
                </p:oleObj>
              </mc:Choice>
              <mc:Fallback>
                <p:oleObj name="Equation" r:id="rId11" imgW="292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24" y="3524176"/>
                        <a:ext cx="7242355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9141"/>
              </p:ext>
            </p:extLst>
          </p:nvPr>
        </p:nvGraphicFramePr>
        <p:xfrm>
          <a:off x="1717098" y="4658433"/>
          <a:ext cx="6440270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9" name="Equation" r:id="rId13" imgW="2603500" imgH="393700" progId="Equation.DSMT4">
                  <p:embed/>
                </p:oleObj>
              </mc:Choice>
              <mc:Fallback>
                <p:oleObj name="Equation" r:id="rId13" imgW="260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98" y="4658433"/>
                        <a:ext cx="6440270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86655"/>
              </p:ext>
            </p:extLst>
          </p:nvPr>
        </p:nvGraphicFramePr>
        <p:xfrm>
          <a:off x="1583712" y="577539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0" name="Equation" r:id="rId15" imgW="761669" imgH="431613" progId="Equation.DSMT4">
                  <p:embed/>
                </p:oleObj>
              </mc:Choice>
              <mc:Fallback>
                <p:oleObj name="Equation" r:id="rId15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2" y="577539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56044"/>
              </p:ext>
            </p:extLst>
          </p:nvPr>
        </p:nvGraphicFramePr>
        <p:xfrm>
          <a:off x="3936894" y="5822579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1" name="Equation" r:id="rId17" imgW="609336" imgH="393529" progId="Equation.DSMT4">
                  <p:embed/>
                </p:oleObj>
              </mc:Choice>
              <mc:Fallback>
                <p:oleObj name="Equation" r:id="rId17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94" y="5822579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07953" y="83683"/>
            <a:ext cx="3218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8528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568" y="2626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26246" y="2603453"/>
            <a:ext cx="75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63671" y="3782386"/>
            <a:ext cx="906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38627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7195" y="5978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3512072" y="6044579"/>
            <a:ext cx="71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5986790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523600"/>
            <a:ext cx="1806933" cy="1434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3382" y="1858879"/>
            <a:ext cx="842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endParaRPr lang="nl-NL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18655" y="314778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55" y="1346257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07602"/>
              </p:ext>
            </p:extLst>
          </p:nvPr>
        </p:nvGraphicFramePr>
        <p:xfrm>
          <a:off x="2161307" y="2747347"/>
          <a:ext cx="4724402" cy="71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4" imgW="1701800" imgH="254000" progId="Equation.DSMT4">
                  <p:embed/>
                </p:oleObj>
              </mc:Choice>
              <mc:Fallback>
                <p:oleObj name="Equation" r:id="rId4" imgW="17018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307" y="2747347"/>
                        <a:ext cx="4724402" cy="71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0303"/>
              </p:ext>
            </p:extLst>
          </p:nvPr>
        </p:nvGraphicFramePr>
        <p:xfrm>
          <a:off x="2549191" y="3762266"/>
          <a:ext cx="4445960" cy="67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6" imgW="1701800" imgH="254000" progId="Equation.DSMT4">
                  <p:embed/>
                </p:oleObj>
              </mc:Choice>
              <mc:Fallback>
                <p:oleObj name="Equation" r:id="rId6" imgW="1701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191" y="3762266"/>
                        <a:ext cx="4445960" cy="67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155" y="1774978"/>
            <a:ext cx="9284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155" y="3302664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982" y="134669"/>
            <a:ext cx="1197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10 - §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750" y="793988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991" y="1274119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1382" y="2829738"/>
            <a:ext cx="14135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8394"/>
              </p:ext>
            </p:extLst>
          </p:nvPr>
        </p:nvGraphicFramePr>
        <p:xfrm>
          <a:off x="2825340" y="1150877"/>
          <a:ext cx="5502422" cy="89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4" imgW="2628900" imgH="431800" progId="Equation.DSMT4">
                  <p:embed/>
                </p:oleObj>
              </mc:Choice>
              <mc:Fallback>
                <p:oleObj name="Equation" r:id="rId4" imgW="2628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40" y="1150877"/>
                        <a:ext cx="5502422" cy="897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6982" y="1976223"/>
            <a:ext cx="11430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5780" y="3368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26187"/>
              </p:ext>
            </p:extLst>
          </p:nvPr>
        </p:nvGraphicFramePr>
        <p:xfrm>
          <a:off x="2006726" y="3033432"/>
          <a:ext cx="7139650" cy="28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6" imgW="2844720" imgH="1295280" progId="Equation.DSMT4">
                  <p:embed/>
                </p:oleObj>
              </mc:Choice>
              <mc:Fallback>
                <p:oleObj name="Equation" r:id="rId6" imgW="2844720" imgH="129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726" y="3033432"/>
                        <a:ext cx="7139650" cy="2813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4354" y="248850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45" y="121188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88866"/>
              </p:ext>
            </p:extLst>
          </p:nvPr>
        </p:nvGraphicFramePr>
        <p:xfrm>
          <a:off x="2598238" y="1636970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238" y="1636970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6728"/>
              </p:ext>
            </p:extLst>
          </p:nvPr>
        </p:nvGraphicFramePr>
        <p:xfrm>
          <a:off x="3439161" y="2501824"/>
          <a:ext cx="318655" cy="8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161" y="2501824"/>
                        <a:ext cx="318655" cy="81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042" y="176588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5409" y="2112244"/>
            <a:ext cx="2898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409" y="3066351"/>
            <a:ext cx="257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3018" y="1701428"/>
            <a:ext cx="317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0491" y="1701428"/>
            <a:ext cx="0" cy="313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61386" y="2424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14845"/>
              </p:ext>
            </p:extLst>
          </p:nvPr>
        </p:nvGraphicFramePr>
        <p:xfrm>
          <a:off x="7211091" y="2529887"/>
          <a:ext cx="2128174" cy="241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8" imgW="1079500" imgH="1219200" progId="Equation.DSMT4">
                  <p:embed/>
                </p:oleObj>
              </mc:Choice>
              <mc:Fallback>
                <p:oleObj name="Equation" r:id="rId8" imgW="1079500" imgH="1219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091" y="2529887"/>
                        <a:ext cx="2128174" cy="2410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61413"/>
              </p:ext>
            </p:extLst>
          </p:nvPr>
        </p:nvGraphicFramePr>
        <p:xfrm>
          <a:off x="7237843" y="1701428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843" y="1701428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74079" y="114595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7" y="1332499"/>
            <a:ext cx="1094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/T23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127" y="2755090"/>
            <a:ext cx="1824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6699"/>
              </p:ext>
            </p:extLst>
          </p:nvPr>
        </p:nvGraphicFramePr>
        <p:xfrm>
          <a:off x="1857375" y="2765242"/>
          <a:ext cx="5707419" cy="5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4" imgW="2005729" imgH="203112" progId="Equation.DSMT4">
                  <p:embed/>
                </p:oleObj>
              </mc:Choice>
              <mc:Fallback>
                <p:oleObj name="Equation" r:id="rId4" imgW="20057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765242"/>
                        <a:ext cx="5707419" cy="56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27" y="1806059"/>
            <a:ext cx="1094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496</Words>
  <PresentationFormat>Widescreen</PresentationFormat>
  <Paragraphs>99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黑体</vt:lpstr>
      <vt:lpstr>Times New Roman</vt:lpstr>
      <vt:lpstr>方正卡通简体</vt:lpstr>
      <vt:lpstr>Office 主题​​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2020-04-22T12:54:12Z</dcterms:created>
  <dcterms:modified xsi:type="dcterms:W3CDTF">2022-07-26T04:08:44Z</dcterms:modified>
</cp:coreProperties>
</file>