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042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9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6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8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4E0C-7C2E-4AEB-ADE7-D24975D97A4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4684" y="2561969"/>
            <a:ext cx="6048632" cy="2228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4684" y="5099223"/>
            <a:ext cx="6048632" cy="2228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5961" y="3291415"/>
            <a:ext cx="508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đây có ba file, một file thầy cô in đen trắng cho hs tự trang trí. Hai file có sẵn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1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4684" y="2561969"/>
            <a:ext cx="6048632" cy="2228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4684" y="5099223"/>
            <a:ext cx="6048632" cy="2228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4749" y="5989307"/>
            <a:ext cx="6243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THẢO CHI</a:t>
            </a:r>
            <a:endParaRPr 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4684" y="7573032"/>
            <a:ext cx="6048632" cy="2228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04684" y="98856"/>
            <a:ext cx="6048632" cy="2228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</p:spPr>
      </p:pic>
      <p:sp>
        <p:nvSpPr>
          <p:cNvPr id="6" name="TextBox 5"/>
          <p:cNvSpPr txBox="1"/>
          <p:nvPr/>
        </p:nvSpPr>
        <p:spPr>
          <a:xfrm>
            <a:off x="1829828" y="3529785"/>
            <a:ext cx="6243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CHI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2122" y="3414867"/>
            <a:ext cx="6243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749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SƠN TÙNG</a:t>
            </a:r>
            <a:endParaRPr lang="en-US" sz="4400" b="1">
              <a:solidFill>
                <a:srgbClr val="7499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3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7513" y="3480579"/>
            <a:ext cx="6243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MỸ HẠNH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5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0" y="234778"/>
            <a:ext cx="6858000" cy="224893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-6178" y="2704070"/>
            <a:ext cx="6858000" cy="224893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6178" y="5187778"/>
            <a:ext cx="6858000" cy="224893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0" y="7657070"/>
            <a:ext cx="6858000" cy="2248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571" y="690316"/>
            <a:ext cx="6243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</a:t>
            </a: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               Gửi</a:t>
            </a: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512" y="1042222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512" y="3198055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453" y="3549961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453" y="5594581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94" y="5946487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394" y="7991107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335" y="8343013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0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2533" y="-96908"/>
            <a:ext cx="7070760" cy="24941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2533" y="4953000"/>
            <a:ext cx="7070760" cy="249411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6380" y="2397211"/>
            <a:ext cx="7070760" cy="249411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49428" y="7385449"/>
            <a:ext cx="7070760" cy="2494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497" y="823542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052" y="2848262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0187" y="5280711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187" y="7777090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496" y="3197333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495" y="5681434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494" y="8360226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494" y="470015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0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77</Words>
  <PresentationFormat>A4 Paper (210x297 mm)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2022-08-31T04:18:33Z</dcterms:created>
  <dcterms:modified xsi:type="dcterms:W3CDTF">2022-09-15T22:11:44Z</dcterms:modified>
</cp:coreProperties>
</file>