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4" r:id="rId4"/>
    <p:sldId id="258" r:id="rId5"/>
    <p:sldId id="282" r:id="rId6"/>
    <p:sldId id="283" r:id="rId7"/>
    <p:sldId id="26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3" r:id="rId16"/>
    <p:sldId id="291" r:id="rId17"/>
    <p:sldId id="294" r:id="rId18"/>
    <p:sldId id="272" r:id="rId19"/>
    <p:sldId id="295" r:id="rId20"/>
    <p:sldId id="273" r:id="rId21"/>
  </p:sldIdLst>
  <p:sldSz cx="12192000" cy="6858000"/>
  <p:notesSz cx="6858000" cy="9144000"/>
  <p:embeddedFontLs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guYXhNcYphiO6mLJQp80Gzg7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1A579-397C-4D89-8B8D-ADB05E124A79}">
  <a:tblStyle styleId="{4E71A579-397C-4D89-8B8D-ADB05E124A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7" autoAdjust="0"/>
  </p:normalViewPr>
  <p:slideViewPr>
    <p:cSldViewPr snapToGrid="0">
      <p:cViewPr>
        <p:scale>
          <a:sx n="59" d="100"/>
          <a:sy n="59" d="100"/>
        </p:scale>
        <p:origin x="3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72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769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057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312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09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66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657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413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5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68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75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9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47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8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5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7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4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2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43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06700" y="1769305"/>
            <a:ext cx="5676900" cy="5293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65040" y="1104748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text with the correct forms of the verbs in the box.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VOCABULARY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88423" y="2515624"/>
            <a:ext cx="1026556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member of various international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Viet Nam can (1) ________ into relations with other countries in the international community. Our country (2) ________ to work closely with these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achieve their aims. As Viet Nam (3) ________ to develop its economy, it (4) ________ foreign investors. Viet Nam also creates good conditions for both international and local businesses. This will help (5) ________ our economic growth.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52585"/>
              </p:ext>
            </p:extLst>
          </p:nvPr>
        </p:nvGraphicFramePr>
        <p:xfrm>
          <a:off x="2806420" y="1844852"/>
          <a:ext cx="567718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436">
                  <a:extLst>
                    <a:ext uri="{9D8B030D-6E8A-4147-A177-3AD203B41FA5}">
                      <a16:colId xmlns:a16="http://schemas.microsoft.com/office/drawing/2014/main" val="1661988767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4256609620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847045661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704788392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17453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9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1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06700" y="1769305"/>
            <a:ext cx="5676900" cy="5293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65040" y="1104748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text with the correct forms of the verbs in the box.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VOCABULARY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88423" y="2515624"/>
            <a:ext cx="1026556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member of various international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Viet Nam can (1)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relations with other countries in the international community. Our country (2)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work closely with these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achieve their aims. As Viet Nam (3)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develop its economy, it (4)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foreign investors. Viet Nam also creates good conditions for both international and local businesses. This will help (5)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our economic growth.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52585"/>
              </p:ext>
            </p:extLst>
          </p:nvPr>
        </p:nvGraphicFramePr>
        <p:xfrm>
          <a:off x="2806420" y="1844852"/>
          <a:ext cx="567718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436">
                  <a:extLst>
                    <a:ext uri="{9D8B030D-6E8A-4147-A177-3AD203B41FA5}">
                      <a16:colId xmlns:a16="http://schemas.microsoft.com/office/drawing/2014/main" val="1661988767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4256609620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847045661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704788392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17453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9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3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641240" y="1007514"/>
            <a:ext cx="1042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sentence using the word(s) in brackets. Make sure it has the same meaning as the previous one.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</a:rPr>
              <a:t>GRAMMAR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302723" y="2099054"/>
            <a:ext cx="1026556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Viet Nam wasn’t as attractive to foreign tourists as it is nowadays. (more attractive)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United Nations is the largest international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(larger)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international market wasn’t as competitive as it is now. (more competitive)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 other country is a bigger financial provider to this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Japan. (the biggest)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5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940573"/>
            <a:ext cx="9977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sentence using the word(s) in brackets. Make sure it has the same meaning as the previous one.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</a:rPr>
              <a:t>GRAMMAR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302723" y="1975943"/>
            <a:ext cx="1026556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Viet Nam wasn’t as attractive to foreign tourists as it is nowadays. (more attractive)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Vietnam is more attractive to foreign tourists nowadays than it was in the past.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United Nations is the largest international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(larger)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international organization is larger than the United Nations.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international market wasn’t as competitive as it is now. (more competitive)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international market now is more competitive than it was in the past.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 other country is a bigger financial provider to this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Japan. (the biggest)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 is the biggest financial provider to this organization.</a:t>
            </a: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13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204202" y="282148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825287" y="429362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endCxn id="134" idx="0"/>
          </p:cNvCxnSpPr>
          <p:nvPr/>
        </p:nvCxnSpPr>
        <p:spPr>
          <a:xfrm>
            <a:off x="3070052" y="3396704"/>
            <a:ext cx="1775362" cy="8969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8" y="2197422"/>
            <a:ext cx="4903830" cy="24088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1: Pronunciation: Listen and mark the primary stress in the words in bold. Then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saying the sentences.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2: Vocabulary: Complete the text with the correct forms of the verbs in the box.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3: Grammar: Write another sentence using the word(s) in brackets. Make sure it has the same meaning as the previous one.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8" y="4721467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Project: 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146087" y="1806876"/>
            <a:ext cx="1459707" cy="101460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</a:t>
            </a: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Outl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5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963219" y="1064219"/>
            <a:ext cx="9977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Do research on an international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present </a:t>
            </a:r>
          </a:p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your findings to the class</a:t>
            </a:r>
            <a:r>
              <a:rPr lang="vi-VN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94853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FFFFFF"/>
                </a:solidFill>
              </a:rPr>
              <a:t>PROJECT</a:t>
            </a:r>
            <a:r>
              <a:rPr lang="vi-VN" sz="3200" b="1" noProof="0" dirty="0">
                <a:solidFill>
                  <a:srgbClr val="FFFFFF"/>
                </a:solidFill>
              </a:rPr>
              <a:t>: An international organization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963219" y="2052144"/>
            <a:ext cx="1026556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presentation should include: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is the name of the international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When and where was it formed?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How many member countries does it have? Is Viet Nam a member of this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are the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organisation’s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aims?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are the current activities / projects of this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has this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done to help Viet Nam?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204202" y="537882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2"/>
            <a:endCxn id="19" idx="3"/>
          </p:cNvCxnSpPr>
          <p:nvPr/>
        </p:nvCxnSpPr>
        <p:spPr>
          <a:xfrm rot="5400000">
            <a:off x="3607726" y="4496240"/>
            <a:ext cx="784899" cy="1690479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204202" y="282148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825287" y="429362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endCxn id="134" idx="0"/>
          </p:cNvCxnSpPr>
          <p:nvPr/>
        </p:nvCxnSpPr>
        <p:spPr>
          <a:xfrm>
            <a:off x="3070052" y="3396704"/>
            <a:ext cx="1775362" cy="8969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8" y="2197422"/>
            <a:ext cx="4903830" cy="24088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1: Pronunciation: Listen and mark the primary stress in the words in bold. Then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saying the sentences.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2: Vocabulary: Complete the text with the correct forms of the verbs in the box.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3: Grammar: Write another sentence using the word(s) in brackets. Make sure it has the same meaning as the previous one.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8" y="4721467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Project: 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146087" y="1806876"/>
            <a:ext cx="1459707" cy="101460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7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72045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vi-VN" sz="3200" b="1" dirty="0">
                <a:solidFill>
                  <a:srgbClr val="F26532"/>
                </a:solidFill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5FDB3-F7E4-4129-B2BD-EBAC82737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81" y="1773894"/>
            <a:ext cx="10452637" cy="50675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600"/>
              <a:buFont typeface="Arial"/>
              <a:buChar char="•"/>
            </a:pPr>
            <a:r>
              <a:rPr lang="vi-VN" sz="36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Finish w</a:t>
            </a:r>
            <a:r>
              <a:rPr lang="en-US" sz="3600" b="0" i="0" u="none" strike="noStrike" cap="none" dirty="0" err="1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orkbook</a:t>
            </a:r>
            <a:r>
              <a:rPr lang="en-US" sz="3600" b="0" i="0" u="none" strike="noStrike" cap="none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 exercises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8</a:t>
            </a:r>
            <a:r>
              <a:rPr lang="vi-VN" sz="3600" b="0" i="0" u="none" strike="noStrike" cap="none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600" b="0" i="0" u="none" strike="noStrike" cap="none" dirty="0">
              <a:solidFill>
                <a:srgbClr val="A21E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00519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107609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4" y="450117"/>
            <a:ext cx="75127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VIET NAM AND INTERNATIONAL ORGANIZATIONS</a:t>
            </a: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0;p2"/>
          <p:cNvSpPr txBox="1"/>
          <p:nvPr/>
        </p:nvSpPr>
        <p:spPr>
          <a:xfrm>
            <a:off x="6540854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3;p2"/>
          <p:cNvSpPr/>
          <p:nvPr/>
        </p:nvSpPr>
        <p:spPr>
          <a:xfrm>
            <a:off x="5345116" y="2786581"/>
            <a:ext cx="52339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1;p2"/>
          <p:cNvSpPr txBox="1"/>
          <p:nvPr/>
        </p:nvSpPr>
        <p:spPr>
          <a:xfrm>
            <a:off x="5421580" y="2900272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6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3;p2"/>
          <p:cNvSpPr txBox="1"/>
          <p:nvPr/>
        </p:nvSpPr>
        <p:spPr>
          <a:xfrm>
            <a:off x="2180643" y="2823329"/>
            <a:ext cx="32082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3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137935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6" name="Google Shape;116;p3"/>
          <p:cNvCxnSpPr/>
          <p:nvPr/>
        </p:nvCxnSpPr>
        <p:spPr>
          <a:xfrm>
            <a:off x="5786080" y="2259410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7" name="Google Shape;117;p3"/>
          <p:cNvSpPr/>
          <p:nvPr/>
        </p:nvSpPr>
        <p:spPr>
          <a:xfrm>
            <a:off x="1920834" y="4445000"/>
            <a:ext cx="4205795" cy="1575807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393022" y="1956160"/>
            <a:ext cx="4476526" cy="187418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 rot="5400000">
            <a:off x="5875188" y="4023393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0" name="Google Shape;120;p3"/>
          <p:cNvSpPr txBox="1"/>
          <p:nvPr/>
        </p:nvSpPr>
        <p:spPr>
          <a:xfrm>
            <a:off x="1544238" y="2037514"/>
            <a:ext cx="4178342" cy="1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Unit 7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Apply what </a:t>
            </a:r>
            <a:r>
              <a:rPr lang="vi-VN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 have learnt (vocabulary and grammar) into practice through a project</a:t>
            </a:r>
          </a:p>
        </p:txBody>
      </p:sp>
      <p:sp>
        <p:nvSpPr>
          <p:cNvPr id="121" name="Google Shape;121;p3"/>
          <p:cNvSpPr txBox="1"/>
          <p:nvPr/>
        </p:nvSpPr>
        <p:spPr>
          <a:xfrm>
            <a:off x="2002696" y="4532052"/>
            <a:ext cx="4123933" cy="14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 qualities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Understand more about international organizations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Develop self-study skills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626822" y="2630179"/>
            <a:ext cx="4429105" cy="2437121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6829270" y="2672816"/>
            <a:ext cx="4297146" cy="213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Core competence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Develop communication skills and creativity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Develop critical thinking skill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Be collaborative and supportive in pair work and team work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Develop presentation skills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204202" y="537882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2"/>
            <a:endCxn id="19" idx="3"/>
          </p:cNvCxnSpPr>
          <p:nvPr/>
        </p:nvCxnSpPr>
        <p:spPr>
          <a:xfrm rot="5400000">
            <a:off x="3607726" y="4496240"/>
            <a:ext cx="784899" cy="1690479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204202" y="282148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825287" y="429362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endCxn id="134" idx="0"/>
          </p:cNvCxnSpPr>
          <p:nvPr/>
        </p:nvCxnSpPr>
        <p:spPr>
          <a:xfrm>
            <a:off x="3070052" y="3396704"/>
            <a:ext cx="1775362" cy="8969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8" y="2197422"/>
            <a:ext cx="4903830" cy="24088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Pronunciation: Listen and mark the primary stress in the words in bold. Then 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 saying the sentences.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Vocabulary: Complete the text with the correct forms of the verbs in the box.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Grammar: Write another sentence using the word(s) in brackets. Make sure it has the same meaning as the previous one.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8" y="4721467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Project: </a:t>
            </a: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146087" y="1806876"/>
            <a:ext cx="1459707" cy="101460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2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7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75702" y="1232278"/>
            <a:ext cx="664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Outlast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934D6-11D1-4803-B8B5-48132FDBADDF}"/>
              </a:ext>
            </a:extLst>
          </p:cNvPr>
          <p:cNvSpPr txBox="1"/>
          <p:nvPr/>
        </p:nvSpPr>
        <p:spPr>
          <a:xfrm>
            <a:off x="1502228" y="2623456"/>
            <a:ext cx="9685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in two teams. Each team has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Life Points.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1: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of an international organization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learned so far in Unit 7. 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2: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 by saying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that organization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roles after one round.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you: r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epeat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what was said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c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remember anything else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 to respond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204202" y="282148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8" y="2197422"/>
            <a:ext cx="4903830" cy="24088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Pronunciation: Listen and mark the primary stress in the words in bold. Then 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 saying the sentences.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Vocabulary: Complete the text with the correct forms of the verbs in the box.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Grammar: Write another sentence using the word(s) in brackets. Make sure it has the same meaning as the previous one.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146087" y="1806876"/>
            <a:ext cx="1459707" cy="101460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4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1007514"/>
            <a:ext cx="10423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primary stress in the words in bold. Then 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saying the sentences.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PRONUNCIATION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439726" y="2118549"/>
            <a:ext cx="10265560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0" indent="-514350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WWF is the world’s largest non-profit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lvl="0" indent="-514350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has become a more active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lvl="0" indent="-514350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 is the biggest financial provider to this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lvl="0" indent="-514350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UNICEF helps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disadvantaged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teenagers continue their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lvl="0" indent="-514350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more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Vietnamese students now</a:t>
            </a:r>
            <a:r>
              <a:rPr lang="vi-VN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pic>
        <p:nvPicPr>
          <p:cNvPr id="3" name="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3920" y="108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1007514"/>
            <a:ext cx="10423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primary stress in the words in bold. Then 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saying the sentences.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PRONUNCIATION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439726" y="2118549"/>
            <a:ext cx="10265560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0" indent="-514350" algn="just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WWF is the world’s largest non-profit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viron'mental</a:t>
            </a:r>
            <a:r>
              <a:rPr lang="en-US" sz="2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organi'sation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lvl="0" indent="-514350" algn="just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has become a more active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par'ticipant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inter'national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com'munity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lvl="0" indent="-514350" algn="just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 is the biggest financial provider to this 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,eco'nomic ,organi'sation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lvl="0" indent="-514350" algn="just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UNICEF helps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disad'vantaged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teenagers continue their 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edu'cation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lvl="0" indent="-514350" algn="just">
              <a:lnSpc>
                <a:spcPct val="150000"/>
              </a:lnSpc>
              <a:buClr>
                <a:srgbClr val="833C0B"/>
              </a:buClr>
              <a:buSzPct val="100000"/>
              <a:buAutoNum type="arabicPeriod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more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edu'cational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oppor'tunities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Vietnamese students now</a:t>
            </a:r>
            <a:r>
              <a:rPr lang="vi-VN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pic>
        <p:nvPicPr>
          <p:cNvPr id="7" name="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3920" y="108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49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1270</Words>
  <PresentationFormat>Widescreen</PresentationFormat>
  <Paragraphs>162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Open Sans</vt:lpstr>
      <vt:lpstr>Bookman Old Style</vt:lpstr>
      <vt:lpstr>Arial</vt:lpstr>
      <vt:lpstr>Courier New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2022-04-16T18:57:53Z</dcterms:modified>
</cp:coreProperties>
</file>