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sldIdLst>
    <p:sldId id="256" r:id="rId3"/>
    <p:sldId id="425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 autoAdjust="0"/>
    <p:restoredTop sz="93250" autoAdjust="0"/>
  </p:normalViewPr>
  <p:slideViewPr>
    <p:cSldViewPr>
      <p:cViewPr varScale="1">
        <p:scale>
          <a:sx n="61" d="100"/>
          <a:sy n="61" d="100"/>
        </p:scale>
        <p:origin x="157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41CA3F-5ECF-498D-BFA0-4AC934393BA0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0E4FAF-49DB-4350-834A-E4C81A88DB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589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0E4FAF-49DB-4350-834A-E4C81A88DB2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975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839D-B048-45C0-92AE-A56CCC63BC19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8DA7-04A9-443B-929F-02D0AAD54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731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839D-B048-45C0-92AE-A56CCC63BC19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8DA7-04A9-443B-929F-02D0AAD54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518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839D-B048-45C0-92AE-A56CCC63BC19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8DA7-04A9-443B-929F-02D0AAD54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8022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348781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648773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375905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029846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620439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987396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622142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58138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839D-B048-45C0-92AE-A56CCC63BC19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8DA7-04A9-443B-929F-02D0AAD54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1588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651027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083537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9530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839D-B048-45C0-92AE-A56CCC63BC19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8DA7-04A9-443B-929F-02D0AAD54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396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839D-B048-45C0-92AE-A56CCC63BC19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8DA7-04A9-443B-929F-02D0AAD54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754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839D-B048-45C0-92AE-A56CCC63BC19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8DA7-04A9-443B-929F-02D0AAD54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613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839D-B048-45C0-92AE-A56CCC63BC19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8DA7-04A9-443B-929F-02D0AAD54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897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839D-B048-45C0-92AE-A56CCC63BC19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8DA7-04A9-443B-929F-02D0AAD54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78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839D-B048-45C0-92AE-A56CCC63BC19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8DA7-04A9-443B-929F-02D0AAD54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426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839D-B048-45C0-92AE-A56CCC63BC19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F8DA7-04A9-443B-929F-02D0AAD54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533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1839D-B048-45C0-92AE-A56CCC63BC19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F8DA7-04A9-443B-929F-02D0AAD54F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025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31164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9464" y="1184564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07473" y="1184564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93273" y="1184564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75264" y="1184564"/>
            <a:ext cx="685800" cy="457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04609" y="16486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89464" y="2556164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390409" y="1641764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018809" y="1641764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333009" y="1184564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333009" y="16486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289464" y="16486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647209" y="1184564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75264" y="1641764"/>
            <a:ext cx="685800" cy="457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647209" y="1641764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2272145" y="734292"/>
            <a:ext cx="4114800" cy="457200"/>
            <a:chOff x="2275609" y="727364"/>
            <a:chExt cx="4114800" cy="4572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5" name="Rectangle 4"/>
            <p:cNvSpPr/>
            <p:nvPr/>
          </p:nvSpPr>
          <p:spPr>
            <a:xfrm>
              <a:off x="2275609" y="727364"/>
              <a:ext cx="6858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5018809" y="727364"/>
              <a:ext cx="6858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333009" y="727364"/>
              <a:ext cx="6858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647209" y="727364"/>
              <a:ext cx="6858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961409" y="727364"/>
              <a:ext cx="685800" cy="4572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704609" y="727364"/>
              <a:ext cx="6858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 i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4" name="Rectangle 23"/>
          <p:cNvSpPr/>
          <p:nvPr/>
        </p:nvSpPr>
        <p:spPr>
          <a:xfrm>
            <a:off x="5018809" y="2098964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04609" y="2105892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975264" y="2563091"/>
            <a:ext cx="685800" cy="457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076209" y="2098964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390409" y="2105892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333009" y="2098964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647209" y="2105892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975265" y="2105892"/>
            <a:ext cx="671945" cy="457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333009" y="25630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647209" y="2556164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975265" y="3013364"/>
            <a:ext cx="668481" cy="457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647209" y="3020292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333009" y="3013364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018809" y="3013364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975264" y="3477492"/>
            <a:ext cx="685800" cy="457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296391" y="34774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647209" y="34774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631373" y="34774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961409" y="3927766"/>
            <a:ext cx="685800" cy="457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945573" y="3934692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289464" y="3934692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647209" y="3934692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1631373" y="3927766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333009" y="3934692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1631373" y="43918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317173" y="43918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2975264" y="4391892"/>
            <a:ext cx="685800" cy="457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386945" y="43918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5701145" y="43918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5018809" y="43918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4333009" y="43918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647209" y="43918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7072745" y="43918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66" name="Oval 65"/>
          <p:cNvSpPr/>
          <p:nvPr/>
        </p:nvSpPr>
        <p:spPr>
          <a:xfrm>
            <a:off x="228600" y="1191492"/>
            <a:ext cx="533400" cy="457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67" name="Oval 66"/>
          <p:cNvSpPr/>
          <p:nvPr/>
        </p:nvSpPr>
        <p:spPr>
          <a:xfrm>
            <a:off x="228600" y="1641764"/>
            <a:ext cx="533400" cy="457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68" name="Oval 67"/>
          <p:cNvSpPr/>
          <p:nvPr/>
        </p:nvSpPr>
        <p:spPr>
          <a:xfrm>
            <a:off x="228600" y="2098964"/>
            <a:ext cx="533400" cy="457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69" name="Oval 68"/>
          <p:cNvSpPr/>
          <p:nvPr/>
        </p:nvSpPr>
        <p:spPr>
          <a:xfrm>
            <a:off x="228600" y="2556164"/>
            <a:ext cx="533400" cy="457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70" name="Oval 69"/>
          <p:cNvSpPr/>
          <p:nvPr/>
        </p:nvSpPr>
        <p:spPr>
          <a:xfrm>
            <a:off x="228600" y="3013364"/>
            <a:ext cx="533400" cy="457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71" name="Oval 70"/>
          <p:cNvSpPr/>
          <p:nvPr/>
        </p:nvSpPr>
        <p:spPr>
          <a:xfrm>
            <a:off x="228600" y="3470564"/>
            <a:ext cx="533400" cy="457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72" name="Oval 71"/>
          <p:cNvSpPr/>
          <p:nvPr/>
        </p:nvSpPr>
        <p:spPr>
          <a:xfrm>
            <a:off x="228600" y="3927766"/>
            <a:ext cx="533400" cy="457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73" name="Oval 72"/>
          <p:cNvSpPr/>
          <p:nvPr/>
        </p:nvSpPr>
        <p:spPr>
          <a:xfrm>
            <a:off x="228600" y="4384966"/>
            <a:ext cx="533400" cy="457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74" name="Oval 73"/>
          <p:cNvSpPr/>
          <p:nvPr/>
        </p:nvSpPr>
        <p:spPr>
          <a:xfrm>
            <a:off x="228600" y="727364"/>
            <a:ext cx="533400" cy="457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grpSp>
        <p:nvGrpSpPr>
          <p:cNvPr id="75" name="Group 74"/>
          <p:cNvGrpSpPr/>
          <p:nvPr/>
        </p:nvGrpSpPr>
        <p:grpSpPr>
          <a:xfrm>
            <a:off x="2275609" y="734292"/>
            <a:ext cx="4114800" cy="457200"/>
            <a:chOff x="2275609" y="727364"/>
            <a:chExt cx="4114800" cy="4572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76" name="Rectangle 75"/>
            <p:cNvSpPr/>
            <p:nvPr/>
          </p:nvSpPr>
          <p:spPr>
            <a:xfrm>
              <a:off x="2275609" y="727364"/>
              <a:ext cx="6858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i="1" dirty="0">
                  <a:solidFill>
                    <a:schemeClr val="tx1"/>
                  </a:solidFill>
                </a:rPr>
                <a:t>L</a:t>
              </a: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5018809" y="727364"/>
              <a:ext cx="6858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i="1" dirty="0">
                  <a:solidFill>
                    <a:schemeClr val="tx1"/>
                  </a:solidFill>
                </a:rPr>
                <a:t>O</a:t>
              </a: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4333009" y="727364"/>
              <a:ext cx="6858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i="1" dirty="0">
                  <a:solidFill>
                    <a:schemeClr val="tx1"/>
                  </a:solidFill>
                </a:rPr>
                <a:t>S</a:t>
              </a: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3647209" y="727364"/>
              <a:ext cx="6858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i="1" dirty="0">
                  <a:solidFill>
                    <a:schemeClr val="tx1"/>
                  </a:solidFill>
                </a:rPr>
                <a:t>S</a:t>
              </a: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2961409" y="727364"/>
              <a:ext cx="685800" cy="45720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i="1" dirty="0">
                  <a:solidFill>
                    <a:schemeClr val="tx1"/>
                  </a:solidFill>
                </a:rPr>
                <a:t>E</a:t>
              </a: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5704609" y="727364"/>
              <a:ext cx="685800" cy="457200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i="1" dirty="0">
                  <a:solidFill>
                    <a:schemeClr val="tx1"/>
                  </a:solidFill>
                </a:rPr>
                <a:t>N</a:t>
              </a:r>
            </a:p>
          </p:txBody>
        </p:sp>
      </p:grpSp>
      <p:sp>
        <p:nvSpPr>
          <p:cNvPr id="82" name="Rectangle 81"/>
          <p:cNvSpPr/>
          <p:nvPr/>
        </p:nvSpPr>
        <p:spPr>
          <a:xfrm>
            <a:off x="2282537" y="1198420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83" name="Rectangle 82"/>
          <p:cNvSpPr/>
          <p:nvPr/>
        </p:nvSpPr>
        <p:spPr>
          <a:xfrm>
            <a:off x="914400" y="1191492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84" name="Rectangle 83"/>
          <p:cNvSpPr/>
          <p:nvPr/>
        </p:nvSpPr>
        <p:spPr>
          <a:xfrm>
            <a:off x="1600200" y="1191492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85" name="Rectangle 84"/>
          <p:cNvSpPr/>
          <p:nvPr/>
        </p:nvSpPr>
        <p:spPr>
          <a:xfrm>
            <a:off x="2982191" y="1191492"/>
            <a:ext cx="685800" cy="457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86" name="Rectangle 85"/>
          <p:cNvSpPr/>
          <p:nvPr/>
        </p:nvSpPr>
        <p:spPr>
          <a:xfrm>
            <a:off x="4339936" y="1191492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87" name="Rectangle 86"/>
          <p:cNvSpPr/>
          <p:nvPr/>
        </p:nvSpPr>
        <p:spPr>
          <a:xfrm>
            <a:off x="3654136" y="1191492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88" name="Rectangle 87"/>
          <p:cNvSpPr/>
          <p:nvPr/>
        </p:nvSpPr>
        <p:spPr>
          <a:xfrm>
            <a:off x="5701144" y="1655620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89" name="Rectangle 88"/>
          <p:cNvSpPr/>
          <p:nvPr/>
        </p:nvSpPr>
        <p:spPr>
          <a:xfrm>
            <a:off x="6386944" y="16486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90" name="Rectangle 89"/>
          <p:cNvSpPr/>
          <p:nvPr/>
        </p:nvSpPr>
        <p:spPr>
          <a:xfrm>
            <a:off x="5015344" y="16486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91" name="Rectangle 90"/>
          <p:cNvSpPr/>
          <p:nvPr/>
        </p:nvSpPr>
        <p:spPr>
          <a:xfrm>
            <a:off x="4329544" y="1655620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J</a:t>
            </a:r>
          </a:p>
        </p:txBody>
      </p:sp>
      <p:sp>
        <p:nvSpPr>
          <p:cNvPr id="92" name="Rectangle 91"/>
          <p:cNvSpPr/>
          <p:nvPr/>
        </p:nvSpPr>
        <p:spPr>
          <a:xfrm>
            <a:off x="2285999" y="1655620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93" name="Rectangle 92"/>
          <p:cNvSpPr/>
          <p:nvPr/>
        </p:nvSpPr>
        <p:spPr>
          <a:xfrm>
            <a:off x="2971799" y="1648692"/>
            <a:ext cx="685800" cy="457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U</a:t>
            </a:r>
          </a:p>
        </p:txBody>
      </p:sp>
      <p:sp>
        <p:nvSpPr>
          <p:cNvPr id="94" name="Rectangle 93"/>
          <p:cNvSpPr/>
          <p:nvPr/>
        </p:nvSpPr>
        <p:spPr>
          <a:xfrm>
            <a:off x="3643744" y="16486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95" name="Rectangle 94"/>
          <p:cNvSpPr/>
          <p:nvPr/>
        </p:nvSpPr>
        <p:spPr>
          <a:xfrm>
            <a:off x="5015345" y="2112821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96" name="Rectangle 95"/>
          <p:cNvSpPr/>
          <p:nvPr/>
        </p:nvSpPr>
        <p:spPr>
          <a:xfrm>
            <a:off x="5701145" y="2119749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U</a:t>
            </a:r>
          </a:p>
        </p:txBody>
      </p:sp>
      <p:sp>
        <p:nvSpPr>
          <p:cNvPr id="97" name="Rectangle 96"/>
          <p:cNvSpPr/>
          <p:nvPr/>
        </p:nvSpPr>
        <p:spPr>
          <a:xfrm>
            <a:off x="7072745" y="2112821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98" name="Rectangle 97"/>
          <p:cNvSpPr/>
          <p:nvPr/>
        </p:nvSpPr>
        <p:spPr>
          <a:xfrm>
            <a:off x="6386945" y="2119749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99" name="Rectangle 98"/>
          <p:cNvSpPr/>
          <p:nvPr/>
        </p:nvSpPr>
        <p:spPr>
          <a:xfrm>
            <a:off x="4329545" y="2112821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3643745" y="2119749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2971801" y="2119749"/>
            <a:ext cx="671945" cy="457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2289464" y="2542313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2975264" y="2549240"/>
            <a:ext cx="685800" cy="457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4333009" y="2549241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3647209" y="2542313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2996046" y="3006436"/>
            <a:ext cx="668481" cy="457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3667991" y="3013364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4353791" y="3006436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5039591" y="3006436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2968335" y="3477492"/>
            <a:ext cx="685800" cy="457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2289463" y="34774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3640280" y="34774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1624444" y="34774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2964871" y="3920840"/>
            <a:ext cx="685800" cy="457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949035" y="3927766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2292927" y="3927766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3650671" y="3927766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1634835" y="3920840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4336471" y="3927766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41" name="Rectangle 140"/>
          <p:cNvSpPr/>
          <p:nvPr/>
        </p:nvSpPr>
        <p:spPr>
          <a:xfrm>
            <a:off x="2971800" y="3477492"/>
            <a:ext cx="685800" cy="457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42" name="Rectangle 141"/>
          <p:cNvSpPr/>
          <p:nvPr/>
        </p:nvSpPr>
        <p:spPr>
          <a:xfrm>
            <a:off x="2292927" y="34774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3643745" y="34774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1627909" y="34774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2964871" y="3477492"/>
            <a:ext cx="685800" cy="457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146" name="Rectangle 145"/>
          <p:cNvSpPr/>
          <p:nvPr/>
        </p:nvSpPr>
        <p:spPr>
          <a:xfrm>
            <a:off x="2285999" y="34774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47" name="Rectangle 146"/>
          <p:cNvSpPr/>
          <p:nvPr/>
        </p:nvSpPr>
        <p:spPr>
          <a:xfrm>
            <a:off x="3636816" y="34774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148" name="Rectangle 147"/>
          <p:cNvSpPr/>
          <p:nvPr/>
        </p:nvSpPr>
        <p:spPr>
          <a:xfrm>
            <a:off x="1620980" y="3477492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149" name="Rectangle 148"/>
          <p:cNvSpPr/>
          <p:nvPr/>
        </p:nvSpPr>
        <p:spPr>
          <a:xfrm>
            <a:off x="2954483" y="3948549"/>
            <a:ext cx="685800" cy="457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938647" y="3955475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51" name="Rectangle 150"/>
          <p:cNvSpPr/>
          <p:nvPr/>
        </p:nvSpPr>
        <p:spPr>
          <a:xfrm>
            <a:off x="2282537" y="3955475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52" name="Rectangle 151"/>
          <p:cNvSpPr/>
          <p:nvPr/>
        </p:nvSpPr>
        <p:spPr>
          <a:xfrm>
            <a:off x="3640283" y="3955475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53" name="Rectangle 152"/>
          <p:cNvSpPr/>
          <p:nvPr/>
        </p:nvSpPr>
        <p:spPr>
          <a:xfrm>
            <a:off x="1624447" y="3948549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4326081" y="3955475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55" name="Rectangle 154"/>
          <p:cNvSpPr/>
          <p:nvPr/>
        </p:nvSpPr>
        <p:spPr>
          <a:xfrm>
            <a:off x="2957944" y="3941623"/>
            <a:ext cx="685800" cy="457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156" name="Rectangle 155"/>
          <p:cNvSpPr/>
          <p:nvPr/>
        </p:nvSpPr>
        <p:spPr>
          <a:xfrm>
            <a:off x="942108" y="3948549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157" name="Rectangle 156"/>
          <p:cNvSpPr/>
          <p:nvPr/>
        </p:nvSpPr>
        <p:spPr>
          <a:xfrm>
            <a:off x="2285999" y="3948549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158" name="Rectangle 157"/>
          <p:cNvSpPr/>
          <p:nvPr/>
        </p:nvSpPr>
        <p:spPr>
          <a:xfrm>
            <a:off x="3643744" y="3948549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159" name="Rectangle 158"/>
          <p:cNvSpPr/>
          <p:nvPr/>
        </p:nvSpPr>
        <p:spPr>
          <a:xfrm>
            <a:off x="1627908" y="3941623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60" name="Rectangle 159"/>
          <p:cNvSpPr/>
          <p:nvPr/>
        </p:nvSpPr>
        <p:spPr>
          <a:xfrm>
            <a:off x="4329544" y="3948549"/>
            <a:ext cx="6858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L</a:t>
            </a:r>
          </a:p>
        </p:txBody>
      </p:sp>
      <p:sp>
        <p:nvSpPr>
          <p:cNvPr id="170" name="Rectangle 169"/>
          <p:cNvSpPr/>
          <p:nvPr/>
        </p:nvSpPr>
        <p:spPr>
          <a:xfrm>
            <a:off x="1620980" y="4384966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71" name="Rectangle 170"/>
          <p:cNvSpPr/>
          <p:nvPr/>
        </p:nvSpPr>
        <p:spPr>
          <a:xfrm>
            <a:off x="2306780" y="4384966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72" name="Rectangle 171"/>
          <p:cNvSpPr/>
          <p:nvPr/>
        </p:nvSpPr>
        <p:spPr>
          <a:xfrm>
            <a:off x="2964871" y="4384966"/>
            <a:ext cx="685800" cy="4572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173" name="Rectangle 172"/>
          <p:cNvSpPr/>
          <p:nvPr/>
        </p:nvSpPr>
        <p:spPr>
          <a:xfrm>
            <a:off x="6376552" y="4384966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174" name="Rectangle 173"/>
          <p:cNvSpPr/>
          <p:nvPr/>
        </p:nvSpPr>
        <p:spPr>
          <a:xfrm>
            <a:off x="5690752" y="4384966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75" name="Rectangle 174"/>
          <p:cNvSpPr/>
          <p:nvPr/>
        </p:nvSpPr>
        <p:spPr>
          <a:xfrm>
            <a:off x="5008416" y="4384966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76" name="Rectangle 175"/>
          <p:cNvSpPr/>
          <p:nvPr/>
        </p:nvSpPr>
        <p:spPr>
          <a:xfrm>
            <a:off x="4322616" y="4384966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I</a:t>
            </a:r>
          </a:p>
        </p:txBody>
      </p:sp>
      <p:sp>
        <p:nvSpPr>
          <p:cNvPr id="177" name="Rectangle 176"/>
          <p:cNvSpPr/>
          <p:nvPr/>
        </p:nvSpPr>
        <p:spPr>
          <a:xfrm>
            <a:off x="3636816" y="4384966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78" name="Rectangle 177"/>
          <p:cNvSpPr/>
          <p:nvPr/>
        </p:nvSpPr>
        <p:spPr>
          <a:xfrm>
            <a:off x="7062352" y="4384966"/>
            <a:ext cx="685800" cy="457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79" name="Heart 178"/>
          <p:cNvSpPr/>
          <p:nvPr/>
        </p:nvSpPr>
        <p:spPr>
          <a:xfrm>
            <a:off x="8139544" y="734293"/>
            <a:ext cx="484909" cy="398319"/>
          </a:xfrm>
          <a:prstGeom prst="hear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80" name="Heart 179"/>
          <p:cNvSpPr/>
          <p:nvPr/>
        </p:nvSpPr>
        <p:spPr>
          <a:xfrm>
            <a:off x="8115299" y="1191493"/>
            <a:ext cx="484909" cy="398319"/>
          </a:xfrm>
          <a:prstGeom prst="hear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81" name="Heart 180"/>
          <p:cNvSpPr/>
          <p:nvPr/>
        </p:nvSpPr>
        <p:spPr>
          <a:xfrm>
            <a:off x="8139542" y="1641764"/>
            <a:ext cx="484909" cy="398319"/>
          </a:xfrm>
          <a:prstGeom prst="hear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82" name="Heart 181"/>
          <p:cNvSpPr/>
          <p:nvPr/>
        </p:nvSpPr>
        <p:spPr>
          <a:xfrm>
            <a:off x="8139543" y="2105893"/>
            <a:ext cx="484909" cy="398319"/>
          </a:xfrm>
          <a:prstGeom prst="hear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83" name="Heart 182"/>
          <p:cNvSpPr/>
          <p:nvPr/>
        </p:nvSpPr>
        <p:spPr>
          <a:xfrm>
            <a:off x="8115300" y="2542313"/>
            <a:ext cx="484909" cy="398319"/>
          </a:xfrm>
          <a:prstGeom prst="hear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84" name="Heart 183"/>
          <p:cNvSpPr/>
          <p:nvPr/>
        </p:nvSpPr>
        <p:spPr>
          <a:xfrm>
            <a:off x="8139544" y="3020293"/>
            <a:ext cx="484909" cy="398319"/>
          </a:xfrm>
          <a:prstGeom prst="hear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85" name="Heart 184"/>
          <p:cNvSpPr/>
          <p:nvPr/>
        </p:nvSpPr>
        <p:spPr>
          <a:xfrm>
            <a:off x="8153399" y="3477493"/>
            <a:ext cx="484909" cy="398319"/>
          </a:xfrm>
          <a:prstGeom prst="hear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86" name="Heart 185"/>
          <p:cNvSpPr/>
          <p:nvPr/>
        </p:nvSpPr>
        <p:spPr>
          <a:xfrm>
            <a:off x="8163788" y="4002241"/>
            <a:ext cx="484909" cy="398319"/>
          </a:xfrm>
          <a:prstGeom prst="hear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87" name="Heart 186"/>
          <p:cNvSpPr/>
          <p:nvPr/>
        </p:nvSpPr>
        <p:spPr>
          <a:xfrm>
            <a:off x="8149936" y="4450774"/>
            <a:ext cx="484909" cy="398319"/>
          </a:xfrm>
          <a:prstGeom prst="hear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189" name="Cloud 188"/>
          <p:cNvSpPr/>
          <p:nvPr/>
        </p:nvSpPr>
        <p:spPr>
          <a:xfrm>
            <a:off x="4696693" y="3096493"/>
            <a:ext cx="4447307" cy="17526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1.We learn my teacher’s ……… by heart.</a:t>
            </a:r>
          </a:p>
        </p:txBody>
      </p:sp>
      <p:sp>
        <p:nvSpPr>
          <p:cNvPr id="190" name="Cloud 189"/>
          <p:cNvSpPr/>
          <p:nvPr/>
        </p:nvSpPr>
        <p:spPr>
          <a:xfrm>
            <a:off x="4728686" y="3071919"/>
            <a:ext cx="4537365" cy="18288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2.Students </a:t>
            </a:r>
            <a:r>
              <a:rPr lang="en-US" dirty="0" err="1"/>
              <a:t>scroring</a:t>
            </a:r>
            <a:r>
              <a:rPr lang="en-US" dirty="0"/>
              <a:t> between 7.0 – 8.49 are called ……..</a:t>
            </a:r>
          </a:p>
        </p:txBody>
      </p:sp>
      <p:sp>
        <p:nvSpPr>
          <p:cNvPr id="191" name="Oval Callout 190"/>
          <p:cNvSpPr/>
          <p:nvPr/>
        </p:nvSpPr>
        <p:spPr>
          <a:xfrm>
            <a:off x="5751611" y="3063102"/>
            <a:ext cx="2422812" cy="160020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3.It replaces </a:t>
            </a:r>
            <a:r>
              <a:rPr lang="en-US" dirty="0" err="1"/>
              <a:t>maths</a:t>
            </a:r>
            <a:r>
              <a:rPr lang="en-US" dirty="0"/>
              <a:t>, </a:t>
            </a:r>
            <a:r>
              <a:rPr lang="en-US" dirty="0" err="1"/>
              <a:t>geogrephy</a:t>
            </a:r>
            <a:r>
              <a:rPr lang="en-US" dirty="0"/>
              <a:t>, history …………</a:t>
            </a:r>
          </a:p>
        </p:txBody>
      </p:sp>
      <p:sp>
        <p:nvSpPr>
          <p:cNvPr id="192" name="Cloud 191"/>
          <p:cNvSpPr/>
          <p:nvPr/>
        </p:nvSpPr>
        <p:spPr>
          <a:xfrm>
            <a:off x="4697186" y="3020621"/>
            <a:ext cx="4537365" cy="2000251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4.It is ranked and marked by behavior.</a:t>
            </a:r>
          </a:p>
        </p:txBody>
      </p:sp>
      <p:sp>
        <p:nvSpPr>
          <p:cNvPr id="193" name="Cloud 192"/>
          <p:cNvSpPr/>
          <p:nvPr/>
        </p:nvSpPr>
        <p:spPr>
          <a:xfrm>
            <a:off x="4710543" y="3032424"/>
            <a:ext cx="4398817" cy="193963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5.If you get 10 in studying, you will happy</a:t>
            </a:r>
          </a:p>
        </p:txBody>
      </p:sp>
      <p:sp>
        <p:nvSpPr>
          <p:cNvPr id="194" name="Cloud 193"/>
          <p:cNvSpPr/>
          <p:nvPr/>
        </p:nvSpPr>
        <p:spPr>
          <a:xfrm>
            <a:off x="4728686" y="2986193"/>
            <a:ext cx="4551221" cy="2000251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6.To check your study</a:t>
            </a:r>
          </a:p>
        </p:txBody>
      </p:sp>
      <p:sp>
        <p:nvSpPr>
          <p:cNvPr id="195" name="Cloud 194"/>
          <p:cNvSpPr/>
          <p:nvPr/>
        </p:nvSpPr>
        <p:spPr>
          <a:xfrm>
            <a:off x="4755898" y="2986193"/>
            <a:ext cx="4412675" cy="1932709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7.You do not pass and the exam will be called…..</a:t>
            </a:r>
          </a:p>
        </p:txBody>
      </p:sp>
      <p:sp>
        <p:nvSpPr>
          <p:cNvPr id="196" name="Cloud 195"/>
          <p:cNvSpPr/>
          <p:nvPr/>
        </p:nvSpPr>
        <p:spPr>
          <a:xfrm>
            <a:off x="4781132" y="3046938"/>
            <a:ext cx="4461164" cy="193270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8.You go to everyday to widen knowledge.</a:t>
            </a:r>
          </a:p>
        </p:txBody>
      </p:sp>
      <p:sp>
        <p:nvSpPr>
          <p:cNvPr id="197" name="Cloud 196"/>
          <p:cNvSpPr/>
          <p:nvPr/>
        </p:nvSpPr>
        <p:spPr>
          <a:xfrm>
            <a:off x="4748641" y="2981209"/>
            <a:ext cx="4447307" cy="2000252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9.What are the students in the examinations called?</a:t>
            </a:r>
          </a:p>
        </p:txBody>
      </p:sp>
    </p:spTree>
    <p:extLst>
      <p:ext uri="{BB962C8B-B14F-4D97-AF65-F5344CB8AC3E}">
        <p14:creationId xmlns:p14="http://schemas.microsoft.com/office/powerpoint/2010/main" val="2238464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>
                      <p:stCondLst>
                        <p:cond delay="0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2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3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0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1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332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3" fill="hold">
                      <p:stCondLst>
                        <p:cond delay="0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7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8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9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2"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3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7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8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2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3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4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7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8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9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2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3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4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7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8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9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2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3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7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8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2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3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4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7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8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9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2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3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4" dur="1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395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6" fill="hold">
                      <p:stCondLst>
                        <p:cond delay="0"/>
                      </p:stCondLst>
                      <p:childTnLst>
                        <p:par>
                          <p:cTn id="397" fill="hold">
                            <p:stCondLst>
                              <p:cond delay="0"/>
                            </p:stCondLst>
                            <p:childTnLst>
                              <p:par>
                                <p:cTn id="39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1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3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6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7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9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1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2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542" restart="whenNotActive" fill="hold" evtFilter="cancelBubble" nodeType="interactiveSeq">
                <p:stCondLst>
                  <p:cond evt="onClick" delay="0">
                    <p:tgtEl>
                      <p:spTgt spid="1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3" fill="hold">
                      <p:stCondLst>
                        <p:cond delay="0"/>
                      </p:stCondLst>
                      <p:childTnLst>
                        <p:par>
                          <p:cTn id="544" fill="hold">
                            <p:stCondLst>
                              <p:cond delay="0"/>
                            </p:stCondLst>
                            <p:childTnLst>
                              <p:par>
                                <p:cTn id="5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7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8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9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0" fill="hold">
                      <p:stCondLst>
                        <p:cond delay="indefinite"/>
                      </p:stCondLst>
                      <p:childTnLst>
                        <p:par>
                          <p:cTn id="551" fill="hold">
                            <p:stCondLst>
                              <p:cond delay="0"/>
                            </p:stCondLst>
                            <p:childTnLst>
                              <p:par>
                                <p:cTn id="5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9"/>
                  </p:tgtEl>
                </p:cond>
              </p:nextCondLst>
            </p:seq>
            <p:seq concurrent="1" nextAc="seek">
              <p:cTn id="554" restart="whenNotActive" fill="hold" evtFilter="cancelBubble" nodeType="interactiveSeq">
                <p:stCondLst>
                  <p:cond evt="onClick" delay="0">
                    <p:tgtEl>
                      <p:spTgt spid="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5" fill="hold">
                      <p:stCondLst>
                        <p:cond delay="0"/>
                      </p:stCondLst>
                      <p:childTnLst>
                        <p:par>
                          <p:cTn id="556" fill="hold">
                            <p:stCondLst>
                              <p:cond delay="0"/>
                            </p:stCondLst>
                            <p:childTnLst>
                              <p:par>
                                <p:cTn id="5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9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0" fill="hold">
                      <p:stCondLst>
                        <p:cond delay="indefinite"/>
                      </p:stCondLst>
                      <p:childTnLst>
                        <p:par>
                          <p:cTn id="561" fill="hold">
                            <p:stCondLst>
                              <p:cond delay="0"/>
                            </p:stCondLst>
                            <p:childTnLst>
                              <p:par>
                                <p:cTn id="56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0"/>
                  </p:tgtEl>
                </p:cond>
              </p:nextCondLst>
            </p:seq>
            <p:seq concurrent="1" nextAc="seek">
              <p:cTn id="564" restart="whenNotActive" fill="hold" evtFilter="cancelBubble" nodeType="interactiveSeq">
                <p:stCondLst>
                  <p:cond evt="onClick" delay="0">
                    <p:tgtEl>
                      <p:spTgt spid="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5" fill="hold">
                      <p:stCondLst>
                        <p:cond delay="0"/>
                      </p:stCondLst>
                      <p:childTnLst>
                        <p:par>
                          <p:cTn id="566" fill="hold">
                            <p:stCondLst>
                              <p:cond delay="0"/>
                            </p:stCondLst>
                            <p:childTnLst>
                              <p:par>
                                <p:cTn id="56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9" dur="2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0" fill="hold">
                      <p:stCondLst>
                        <p:cond delay="indefinite"/>
                      </p:stCondLst>
                      <p:childTnLst>
                        <p:par>
                          <p:cTn id="571" fill="hold">
                            <p:stCondLst>
                              <p:cond delay="0"/>
                            </p:stCondLst>
                            <p:childTnLst>
                              <p:par>
                                <p:cTn id="57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1"/>
                  </p:tgtEl>
                </p:cond>
              </p:nextCondLst>
            </p:seq>
            <p:seq concurrent="1" nextAc="seek">
              <p:cTn id="574" restart="whenNotActive" fill="hold" evtFilter="cancelBubble" nodeType="interactiveSeq">
                <p:stCondLst>
                  <p:cond evt="onClick" delay="0">
                    <p:tgtEl>
                      <p:spTgt spid="1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5" fill="hold">
                      <p:stCondLst>
                        <p:cond delay="0"/>
                      </p:stCondLst>
                      <p:childTnLst>
                        <p:par>
                          <p:cTn id="576" fill="hold">
                            <p:stCondLst>
                              <p:cond delay="0"/>
                            </p:stCondLst>
                            <p:childTnLst>
                              <p:par>
                                <p:cTn id="577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9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0" fill="hold">
                      <p:stCondLst>
                        <p:cond delay="indefinite"/>
                      </p:stCondLst>
                      <p:childTnLst>
                        <p:par>
                          <p:cTn id="581" fill="hold">
                            <p:stCondLst>
                              <p:cond delay="0"/>
                            </p:stCondLst>
                            <p:childTnLst>
                              <p:par>
                                <p:cTn id="582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2"/>
                  </p:tgtEl>
                </p:cond>
              </p:nextCondLst>
            </p:seq>
            <p:seq concurrent="1" nextAc="seek">
              <p:cTn id="584" restart="whenNotActive" fill="hold" evtFilter="cancelBubble" nodeType="interactiveSeq">
                <p:stCondLst>
                  <p:cond evt="onClick" delay="0">
                    <p:tgtEl>
                      <p:spTgt spid="1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5" fill="hold">
                      <p:stCondLst>
                        <p:cond delay="0"/>
                      </p:stCondLst>
                      <p:childTnLst>
                        <p:par>
                          <p:cTn id="586" fill="hold">
                            <p:stCondLst>
                              <p:cond delay="0"/>
                            </p:stCondLst>
                            <p:childTnLst>
                              <p:par>
                                <p:cTn id="58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9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0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1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2"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3" fill="hold">
                      <p:stCondLst>
                        <p:cond delay="indefinite"/>
                      </p:stCondLst>
                      <p:childTnLst>
                        <p:par>
                          <p:cTn id="594" fill="hold">
                            <p:stCondLst>
                              <p:cond delay="0"/>
                            </p:stCondLst>
                            <p:childTnLst>
                              <p:par>
                                <p:cTn id="59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3"/>
                  </p:tgtEl>
                </p:cond>
              </p:nextCondLst>
            </p:seq>
            <p:seq concurrent="1" nextAc="seek">
              <p:cTn id="597" restart="whenNotActive" fill="hold" evtFilter="cancelBubble" nodeType="interactiveSeq">
                <p:stCondLst>
                  <p:cond evt="onClick" delay="0">
                    <p:tgtEl>
                      <p:spTgt spid="1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8" fill="hold">
                      <p:stCondLst>
                        <p:cond delay="0"/>
                      </p:stCondLst>
                      <p:childTnLst>
                        <p:par>
                          <p:cTn id="599" fill="hold">
                            <p:stCondLst>
                              <p:cond delay="0"/>
                            </p:stCondLst>
                            <p:childTnLst>
                              <p:par>
                                <p:cTn id="60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2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3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4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5" fill="hold">
                      <p:stCondLst>
                        <p:cond delay="indefinite"/>
                      </p:stCondLst>
                      <p:childTnLst>
                        <p:par>
                          <p:cTn id="606" fill="hold">
                            <p:stCondLst>
                              <p:cond delay="0"/>
                            </p:stCondLst>
                            <p:childTnLst>
                              <p:par>
                                <p:cTn id="60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"/>
                  </p:tgtEl>
                </p:cond>
              </p:nextCondLst>
            </p:seq>
            <p:seq concurrent="1" nextAc="seek">
              <p:cTn id="609" restart="whenNotActive" fill="hold" evtFilter="cancelBubble" nodeType="interactiveSeq">
                <p:stCondLst>
                  <p:cond evt="onClick" delay="0">
                    <p:tgtEl>
                      <p:spTgt spid="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0" fill="hold">
                      <p:stCondLst>
                        <p:cond delay="0"/>
                      </p:stCondLst>
                      <p:childTnLst>
                        <p:par>
                          <p:cTn id="611" fill="hold">
                            <p:stCondLst>
                              <p:cond delay="0"/>
                            </p:stCondLst>
                            <p:childTnLst>
                              <p:par>
                                <p:cTn id="6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8" fill="hold">
                      <p:stCondLst>
                        <p:cond delay="indefinite"/>
                      </p:stCondLst>
                      <p:childTnLst>
                        <p:par>
                          <p:cTn id="629" fill="hold">
                            <p:stCondLst>
                              <p:cond delay="0"/>
                            </p:stCondLst>
                            <p:childTnLst>
                              <p:par>
                                <p:cTn id="63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5"/>
                  </p:tgtEl>
                </p:cond>
              </p:nextCondLst>
            </p:seq>
            <p:seq concurrent="1" nextAc="seek">
              <p:cTn id="632" restart="whenNotActive" fill="hold" evtFilter="cancelBubble" nodeType="interactiveSeq">
                <p:stCondLst>
                  <p:cond evt="onClick" delay="0">
                    <p:tgtEl>
                      <p:spTgt spid="1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3" fill="hold">
                      <p:stCondLst>
                        <p:cond delay="0"/>
                      </p:stCondLst>
                      <p:childTnLst>
                        <p:par>
                          <p:cTn id="634" fill="hold">
                            <p:stCondLst>
                              <p:cond delay="0"/>
                            </p:stCondLst>
                            <p:childTnLst>
                              <p:par>
                                <p:cTn id="6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7"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8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9" dur="1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0" fill="hold">
                      <p:stCondLst>
                        <p:cond delay="indefinite"/>
                      </p:stCondLst>
                      <p:childTnLst>
                        <p:par>
                          <p:cTn id="641" fill="hold">
                            <p:stCondLst>
                              <p:cond delay="0"/>
                            </p:stCondLst>
                            <p:childTnLst>
                              <p:par>
                                <p:cTn id="64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6"/>
                  </p:tgtEl>
                </p:cond>
              </p:nextCondLst>
            </p:seq>
            <p:seq concurrent="1" nextAc="seek">
              <p:cTn id="644" restart="whenNotActive" fill="hold" evtFilter="cancelBubble" nodeType="interactiveSeq">
                <p:stCondLst>
                  <p:cond evt="onClick" delay="0">
                    <p:tgtEl>
                      <p:spTgt spid="1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5" fill="hold">
                      <p:stCondLst>
                        <p:cond delay="0"/>
                      </p:stCondLst>
                      <p:childTnLst>
                        <p:par>
                          <p:cTn id="646" fill="hold">
                            <p:stCondLst>
                              <p:cond delay="0"/>
                            </p:stCondLst>
                            <p:childTnLst>
                              <p:par>
                                <p:cTn id="6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9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0" fill="hold">
                      <p:stCondLst>
                        <p:cond delay="indefinite"/>
                      </p:stCondLst>
                      <p:childTnLst>
                        <p:par>
                          <p:cTn id="651" fill="hold">
                            <p:stCondLst>
                              <p:cond delay="0"/>
                            </p:stCondLst>
                            <p:childTnLst>
                              <p:par>
                                <p:cTn id="6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7"/>
                  </p:tgtEl>
                </p:cond>
              </p:nextCondLst>
            </p:seq>
          </p:childTnLst>
        </p:cTn>
      </p:par>
    </p:tnLst>
    <p:bldLst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89" grpId="0" animBg="1"/>
      <p:bldP spid="189" grpId="1" animBg="1"/>
      <p:bldP spid="190" grpId="0" animBg="1"/>
      <p:bldP spid="190" grpId="1" animBg="1"/>
      <p:bldP spid="191" grpId="0" animBg="1"/>
      <p:bldP spid="191" grpId="1" animBg="1"/>
      <p:bldP spid="192" grpId="0" animBg="1"/>
      <p:bldP spid="192" grpId="1" animBg="1"/>
      <p:bldP spid="192" grpId="2" animBg="1"/>
      <p:bldP spid="193" grpId="0" animBg="1"/>
      <p:bldP spid="193" grpId="1" animBg="1"/>
      <p:bldP spid="194" grpId="0" animBg="1"/>
      <p:bldP spid="194" grpId="1" animBg="1"/>
      <p:bldP spid="195" grpId="0" animBg="1"/>
      <p:bldP spid="195" grpId="1" animBg="1"/>
      <p:bldP spid="196" grpId="0" animBg="1"/>
      <p:bldP spid="196" grpId="1" animBg="1"/>
      <p:bldP spid="197" grpId="0" animBg="1"/>
      <p:bldP spid="197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457200" y="5105400"/>
            <a:ext cx="8543108" cy="133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SƯU TẦM: ĐOÀN VĂN DOANH, NAM TRỰC, NAM ĐỊNH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LINK NHÓM DÀNH CHO GV BỘ MÔN VẬT LÝ TRAO ĐỔI TÀI LIỆU VÀ CHUYÊN MÔN CT 2018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  <a:hlinkClick r:id="rId2"/>
              </a:rPr>
              <a:t>https://www.facebook.com/groups/299257004355186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26" y="0"/>
            <a:ext cx="909697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206</Words>
  <PresentationFormat>Trình chiếu Trên màn hình (4:3)</PresentationFormat>
  <Paragraphs>84</Paragraphs>
  <Slides>2</Slides>
  <Notes>1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4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Office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2017-09-14T12:43:53Z</dcterms:created>
  <dcterms:modified xsi:type="dcterms:W3CDTF">2023-09-16T10:37:15Z</dcterms:modified>
</cp:coreProperties>
</file>