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3250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CA3F-5ECF-498D-BFA0-4AC934393BA0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4FAF-49DB-4350-834A-E4C81A88D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4FAF-49DB-4350-834A-E4C81A88D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487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877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759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984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2043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8739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221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81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8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5102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353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53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839D-B048-45C0-92AE-A56CCC63BC1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11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9464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74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32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5264" y="1184564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46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9464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04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88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330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30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946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2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5264" y="1641764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72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272145" y="734292"/>
            <a:ext cx="4114800" cy="457200"/>
            <a:chOff x="2275609" y="727364"/>
            <a:chExt cx="4114800" cy="4572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2275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8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330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472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61409" y="727364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04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0188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046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5264" y="2563091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62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04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330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5265" y="2105892"/>
            <a:ext cx="671945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3009" y="25630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7209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75265" y="3013364"/>
            <a:ext cx="668481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7209" y="30202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330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88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264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96391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472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3137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61409" y="3927766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45573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9464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472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31373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30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313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171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75264" y="43918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869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011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188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330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472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727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28600" y="1191492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7" name="Oval 66"/>
          <p:cNvSpPr/>
          <p:nvPr/>
        </p:nvSpPr>
        <p:spPr>
          <a:xfrm>
            <a:off x="228600" y="16417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8" name="Oval 67"/>
          <p:cNvSpPr/>
          <p:nvPr/>
        </p:nvSpPr>
        <p:spPr>
          <a:xfrm>
            <a:off x="228600" y="20989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9" name="Oval 68"/>
          <p:cNvSpPr/>
          <p:nvPr/>
        </p:nvSpPr>
        <p:spPr>
          <a:xfrm>
            <a:off x="228600" y="25561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0" name="Oval 69"/>
          <p:cNvSpPr/>
          <p:nvPr/>
        </p:nvSpPr>
        <p:spPr>
          <a:xfrm>
            <a:off x="228600" y="3013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228600" y="34705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2" name="Oval 71"/>
          <p:cNvSpPr/>
          <p:nvPr/>
        </p:nvSpPr>
        <p:spPr>
          <a:xfrm>
            <a:off x="228600" y="39277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3" name="Oval 72"/>
          <p:cNvSpPr/>
          <p:nvPr/>
        </p:nvSpPr>
        <p:spPr>
          <a:xfrm>
            <a:off x="228600" y="43849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4" name="Oval 73"/>
          <p:cNvSpPr/>
          <p:nvPr/>
        </p:nvSpPr>
        <p:spPr>
          <a:xfrm>
            <a:off x="228600" y="727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275609" y="734292"/>
            <a:ext cx="4114800" cy="457200"/>
            <a:chOff x="2275609" y="727364"/>
            <a:chExt cx="4114800" cy="4572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6" name="Rectangle 75"/>
            <p:cNvSpPr/>
            <p:nvPr/>
          </p:nvSpPr>
          <p:spPr>
            <a:xfrm>
              <a:off x="2275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0188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3330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472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61409" y="727364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704609" y="727364"/>
              <a:ext cx="6858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82" name="Rectangle 81"/>
          <p:cNvSpPr/>
          <p:nvPr/>
        </p:nvSpPr>
        <p:spPr>
          <a:xfrm>
            <a:off x="2282537" y="119842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144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6002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982191" y="1191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3399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6541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7011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3869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0153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3295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285999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71799" y="16486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6437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0153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011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0727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3869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3295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437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971801" y="2119749"/>
            <a:ext cx="671945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289464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975264" y="2549240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333009" y="2549241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647209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996046" y="3006436"/>
            <a:ext cx="668481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667991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3537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0395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68335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8946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6402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624444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964871" y="3920840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49035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292927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506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634835" y="392084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3364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971800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292927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643745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6279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964871" y="3477492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28599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636816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6209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2954483" y="3948549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93864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28253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640283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624447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26081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57944" y="3941623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942108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2285999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6437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1627908" y="3941623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3295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16209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3067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964871" y="4384966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3765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6907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0084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43226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6368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70623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9" name="Heart 178"/>
          <p:cNvSpPr/>
          <p:nvPr/>
        </p:nvSpPr>
        <p:spPr>
          <a:xfrm>
            <a:off x="8139544" y="7342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0" name="Heart 179"/>
          <p:cNvSpPr/>
          <p:nvPr/>
        </p:nvSpPr>
        <p:spPr>
          <a:xfrm>
            <a:off x="8115299" y="11914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1" name="Heart 180"/>
          <p:cNvSpPr/>
          <p:nvPr/>
        </p:nvSpPr>
        <p:spPr>
          <a:xfrm>
            <a:off x="8139542" y="1641764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2" name="Heart 181"/>
          <p:cNvSpPr/>
          <p:nvPr/>
        </p:nvSpPr>
        <p:spPr>
          <a:xfrm>
            <a:off x="8139543" y="21058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3" name="Heart 182"/>
          <p:cNvSpPr/>
          <p:nvPr/>
        </p:nvSpPr>
        <p:spPr>
          <a:xfrm>
            <a:off x="8115300" y="254231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4" name="Heart 183"/>
          <p:cNvSpPr/>
          <p:nvPr/>
        </p:nvSpPr>
        <p:spPr>
          <a:xfrm>
            <a:off x="8139544" y="30202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5" name="Heart 184"/>
          <p:cNvSpPr/>
          <p:nvPr/>
        </p:nvSpPr>
        <p:spPr>
          <a:xfrm>
            <a:off x="8153399" y="3477493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6" name="Heart 185"/>
          <p:cNvSpPr/>
          <p:nvPr/>
        </p:nvSpPr>
        <p:spPr>
          <a:xfrm>
            <a:off x="8163788" y="4002241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7" name="Heart 186"/>
          <p:cNvSpPr/>
          <p:nvPr/>
        </p:nvSpPr>
        <p:spPr>
          <a:xfrm>
            <a:off x="8149936" y="4450774"/>
            <a:ext cx="484909" cy="398319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9" name="Cloud 188"/>
          <p:cNvSpPr/>
          <p:nvPr/>
        </p:nvSpPr>
        <p:spPr>
          <a:xfrm>
            <a:off x="4696693" y="3096493"/>
            <a:ext cx="4447307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1.We learn my teacher’s ……… by heart.</a:t>
            </a:r>
          </a:p>
        </p:txBody>
      </p:sp>
      <p:sp>
        <p:nvSpPr>
          <p:cNvPr id="190" name="Cloud 189"/>
          <p:cNvSpPr/>
          <p:nvPr/>
        </p:nvSpPr>
        <p:spPr>
          <a:xfrm>
            <a:off x="4728686" y="3071919"/>
            <a:ext cx="4537365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2.Students </a:t>
            </a:r>
            <a:r>
              <a:rPr lang="en-US" dirty="0" err="1"/>
              <a:t>scroring</a:t>
            </a:r>
            <a:r>
              <a:rPr lang="en-US" dirty="0"/>
              <a:t> between 7.0 – 8.49 are called ……..</a:t>
            </a:r>
          </a:p>
        </p:txBody>
      </p:sp>
      <p:sp>
        <p:nvSpPr>
          <p:cNvPr id="191" name="Oval Callout 190"/>
          <p:cNvSpPr/>
          <p:nvPr/>
        </p:nvSpPr>
        <p:spPr>
          <a:xfrm>
            <a:off x="5751611" y="3063102"/>
            <a:ext cx="2422812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3.It replaces </a:t>
            </a:r>
            <a:r>
              <a:rPr lang="en-US" dirty="0" err="1"/>
              <a:t>maths</a:t>
            </a:r>
            <a:r>
              <a:rPr lang="en-US" dirty="0"/>
              <a:t>, </a:t>
            </a:r>
            <a:r>
              <a:rPr lang="en-US" dirty="0" err="1"/>
              <a:t>geogrephy</a:t>
            </a:r>
            <a:r>
              <a:rPr lang="en-US" dirty="0"/>
              <a:t>, history …………</a:t>
            </a:r>
          </a:p>
        </p:txBody>
      </p:sp>
      <p:sp>
        <p:nvSpPr>
          <p:cNvPr id="192" name="Cloud 191"/>
          <p:cNvSpPr/>
          <p:nvPr/>
        </p:nvSpPr>
        <p:spPr>
          <a:xfrm>
            <a:off x="4697186" y="3020621"/>
            <a:ext cx="4537365" cy="2000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4.It is ranked and marked by behavior.</a:t>
            </a:r>
          </a:p>
        </p:txBody>
      </p:sp>
      <p:sp>
        <p:nvSpPr>
          <p:cNvPr id="193" name="Cloud 192"/>
          <p:cNvSpPr/>
          <p:nvPr/>
        </p:nvSpPr>
        <p:spPr>
          <a:xfrm>
            <a:off x="4710543" y="3032424"/>
            <a:ext cx="4398817" cy="19396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5.If you get 10 in studying, you will happy</a:t>
            </a:r>
          </a:p>
        </p:txBody>
      </p:sp>
      <p:sp>
        <p:nvSpPr>
          <p:cNvPr id="194" name="Cloud 193"/>
          <p:cNvSpPr/>
          <p:nvPr/>
        </p:nvSpPr>
        <p:spPr>
          <a:xfrm>
            <a:off x="4728686" y="2986193"/>
            <a:ext cx="4551221" cy="20002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6.To check your study</a:t>
            </a:r>
          </a:p>
        </p:txBody>
      </p:sp>
      <p:sp>
        <p:nvSpPr>
          <p:cNvPr id="195" name="Cloud 194"/>
          <p:cNvSpPr/>
          <p:nvPr/>
        </p:nvSpPr>
        <p:spPr>
          <a:xfrm>
            <a:off x="4755898" y="2986193"/>
            <a:ext cx="4412675" cy="193270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7.You do not pass and the exam will be called…..</a:t>
            </a:r>
          </a:p>
        </p:txBody>
      </p:sp>
      <p:sp>
        <p:nvSpPr>
          <p:cNvPr id="196" name="Cloud 195"/>
          <p:cNvSpPr/>
          <p:nvPr/>
        </p:nvSpPr>
        <p:spPr>
          <a:xfrm>
            <a:off x="4781132" y="3046938"/>
            <a:ext cx="4461164" cy="19327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8.You go to everyday to widen knowledge.</a:t>
            </a:r>
          </a:p>
        </p:txBody>
      </p:sp>
      <p:sp>
        <p:nvSpPr>
          <p:cNvPr id="197" name="Cloud 196"/>
          <p:cNvSpPr/>
          <p:nvPr/>
        </p:nvSpPr>
        <p:spPr>
          <a:xfrm>
            <a:off x="4748641" y="2981209"/>
            <a:ext cx="4447307" cy="2000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9.What are the students in the examinations called?</a:t>
            </a:r>
          </a:p>
        </p:txBody>
      </p:sp>
    </p:spTree>
    <p:extLst>
      <p:ext uri="{BB962C8B-B14F-4D97-AF65-F5344CB8AC3E}">
        <p14:creationId xmlns:p14="http://schemas.microsoft.com/office/powerpoint/2010/main" val="22384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>
                      <p:stCondLst>
                        <p:cond delay="0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2" grpId="2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206</Words>
  <PresentationFormat>Trình chiếu Trên màn hình (4:3)</PresentationFormat>
  <Paragraphs>84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2017-09-14T12:43:53Z</dcterms:created>
  <dcterms:modified xsi:type="dcterms:W3CDTF">2023-09-16T10:37:15Z</dcterms:modified>
</cp:coreProperties>
</file>