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9" y="1315095"/>
            <a:ext cx="42484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339502"/>
            <a:ext cx="42484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08" y="4443958"/>
            <a:ext cx="1301512" cy="3218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D98E17-5D63-41C8-B0F3-C7787154EC5B}"/>
              </a:ext>
            </a:extLst>
          </p:cNvPr>
          <p:cNvSpPr/>
          <p:nvPr/>
        </p:nvSpPr>
        <p:spPr>
          <a:xfrm>
            <a:off x="6228184" y="4636107"/>
            <a:ext cx="27367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Click to add title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2022-10-13T02:34:03Z</dcterms:modified>
</cp:coreProperties>
</file>