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9" r:id="rId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68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9" y="1315095"/>
            <a:ext cx="424847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INSERT THE TITLE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23528" y="339502"/>
            <a:ext cx="424847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908" y="4443958"/>
            <a:ext cx="1301512" cy="32184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2D98E17-5D63-41C8-B0F3-C7787154EC5B}"/>
              </a:ext>
            </a:extLst>
          </p:cNvPr>
          <p:cNvSpPr/>
          <p:nvPr/>
        </p:nvSpPr>
        <p:spPr>
          <a:xfrm>
            <a:off x="6228184" y="4636107"/>
            <a:ext cx="2736711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>
                <a:solidFill>
                  <a:schemeClr val="bg1"/>
                </a:solidFill>
                <a:cs typeface="Arial" pitchFamily="34" charset="0"/>
              </a:rPr>
              <a:t>https://www.vnteach.com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Arial" pitchFamily="34" charset="0"/>
                <a:cs typeface="Arial" pitchFamily="34" charset="0"/>
              </a:rPr>
              <a:t>Free PPT Templates - Widescreen(16:9)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Click to add title</a:t>
            </a:r>
            <a:endParaRPr lang="ko-KR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Free PPT Templates - Widescreen(16:9)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107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282</Words>
  <PresentationFormat>On-screen Show (16:9)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맑은 고딕</vt:lpstr>
      <vt:lpstr>Arial</vt:lpstr>
      <vt:lpstr>Calibri</vt:lpstr>
      <vt:lpstr>Wingdings</vt:lpstr>
      <vt:lpstr>Office Theme</vt:lpstr>
      <vt:lpstr>Custom Design</vt:lpstr>
      <vt:lpstr>PowerPoint Presentation</vt:lpstr>
      <vt:lpstr> Click to add title</vt:lpstr>
      <vt:lpstr>Click to add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2014-04-01T16:27:38Z</dcterms:created>
  <dcterms:modified xsi:type="dcterms:W3CDTF">2022-10-13T02:34:03Z</dcterms:modified>
</cp:coreProperties>
</file>