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91" r:id="rId2"/>
    <p:sldId id="304" r:id="rId3"/>
    <p:sldId id="302" r:id="rId4"/>
    <p:sldId id="292" r:id="rId5"/>
    <p:sldId id="431" r:id="rId6"/>
    <p:sldId id="432" r:id="rId7"/>
    <p:sldId id="433" r:id="rId8"/>
    <p:sldId id="434" r:id="rId9"/>
    <p:sldId id="334" r:id="rId10"/>
    <p:sldId id="306" r:id="rId11"/>
    <p:sldId id="386" r:id="rId12"/>
    <p:sldId id="399" r:id="rId13"/>
    <p:sldId id="436" r:id="rId14"/>
    <p:sldId id="437" r:id="rId15"/>
    <p:sldId id="438" r:id="rId16"/>
    <p:sldId id="423" r:id="rId17"/>
    <p:sldId id="424" r:id="rId18"/>
    <p:sldId id="417" r:id="rId19"/>
    <p:sldId id="439" r:id="rId20"/>
    <p:sldId id="440" r:id="rId21"/>
    <p:sldId id="441" r:id="rId22"/>
    <p:sldId id="443" r:id="rId23"/>
    <p:sldId id="444" r:id="rId24"/>
    <p:sldId id="445" r:id="rId25"/>
    <p:sldId id="442" r:id="rId26"/>
    <p:sldId id="447" r:id="rId27"/>
    <p:sldId id="337" r:id="rId28"/>
    <p:sldId id="425" r:id="rId29"/>
    <p:sldId id="448" r:id="rId30"/>
    <p:sldId id="426" r:id="rId31"/>
    <p:sldId id="449" r:id="rId32"/>
    <p:sldId id="430" r:id="rId33"/>
    <p:sldId id="315" r:id="rId34"/>
    <p:sldId id="429" r:id="rId35"/>
    <p:sldId id="389" r:id="rId36"/>
    <p:sldId id="331" r:id="rId37"/>
    <p:sldId id="450" r:id="rId38"/>
    <p:sldId id="463" r:id="rId39"/>
    <p:sldId id="451" r:id="rId40"/>
    <p:sldId id="452" r:id="rId41"/>
    <p:sldId id="453" r:id="rId42"/>
    <p:sldId id="454" r:id="rId43"/>
    <p:sldId id="455" r:id="rId44"/>
    <p:sldId id="456" r:id="rId45"/>
    <p:sldId id="457" r:id="rId46"/>
    <p:sldId id="458" r:id="rId47"/>
    <p:sldId id="459" r:id="rId48"/>
    <p:sldId id="460" r:id="rId49"/>
    <p:sldId id="461" r:id="rId50"/>
    <p:sldId id="295" r:id="rId51"/>
    <p:sldId id="390" r:id="rId52"/>
    <p:sldId id="34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57"/>
  </p:normalViewPr>
  <p:slideViewPr>
    <p:cSldViewPr snapToGrid="0">
      <p:cViewPr varScale="1">
        <p:scale>
          <a:sx n="75" d="100"/>
          <a:sy n="75" d="100"/>
        </p:scale>
        <p:origin x="33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Memory game. GV nhấn vào ô để mở, nếu HS chọn 2 hình không giống nhau, GV nhấn vào hình tròn để đóng hình lại, HS phải nhớ những hình đã mở.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GV </a:t>
            </a:r>
            <a:r>
              <a:rPr lang="en-GB" dirty="0" err="1"/>
              <a:t>dùng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/>
              <a:t>để</a:t>
            </a:r>
            <a:r>
              <a:rPr lang="en-GB" dirty="0"/>
              <a:t> 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ngẫu</a:t>
            </a:r>
            <a:r>
              <a:rPr lang="en-GB" dirty="0"/>
              <a:t> </a:t>
            </a:r>
            <a:r>
              <a:rPr lang="en-GB" dirty="0" err="1"/>
              <a:t>nhiên</a:t>
            </a:r>
            <a:r>
              <a:rPr lang="en-GB" dirty="0"/>
              <a:t>. </a:t>
            </a:r>
            <a:r>
              <a:rPr lang="en-GB" dirty="0" err="1"/>
              <a:t>Khi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ô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 </a:t>
            </a:r>
            <a:r>
              <a:rPr lang="en-GB" dirty="0" err="1"/>
              <a:t>thì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đó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02/08/2022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3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3BB504A-11D5-4594-99D7-C9A16AF1D067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5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3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5.png"/><Relationship Id="rId12" Type="http://schemas.openxmlformats.org/officeDocument/2006/relationships/slide" Target="slide3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64.png"/><Relationship Id="rId10" Type="http://schemas.microsoft.com/office/2007/relationships/hdphoto" Target="../media/hdphoto3.wdp"/><Relationship Id="rId4" Type="http://schemas.openxmlformats.org/officeDocument/2006/relationships/image" Target="../media/image63.jpg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gif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7.png"/><Relationship Id="rId18" Type="http://schemas.openxmlformats.org/officeDocument/2006/relationships/image" Target="../media/image69.png"/><Relationship Id="rId26" Type="http://schemas.openxmlformats.org/officeDocument/2006/relationships/image" Target="../media/image71.png"/><Relationship Id="rId3" Type="http://schemas.openxmlformats.org/officeDocument/2006/relationships/slide" Target="slide40.xml"/><Relationship Id="rId21" Type="http://schemas.openxmlformats.org/officeDocument/2006/relationships/slide" Target="slide46.xml"/><Relationship Id="rId7" Type="http://schemas.openxmlformats.org/officeDocument/2006/relationships/image" Target="../media/image75.png"/><Relationship Id="rId12" Type="http://schemas.openxmlformats.org/officeDocument/2006/relationships/slide" Target="slide43.xml"/><Relationship Id="rId17" Type="http://schemas.microsoft.com/office/2007/relationships/hdphoto" Target="../media/hdphoto10.wdp"/><Relationship Id="rId25" Type="http://schemas.openxmlformats.org/officeDocument/2006/relationships/image" Target="../media/image70.gif"/><Relationship Id="rId2" Type="http://schemas.openxmlformats.org/officeDocument/2006/relationships/image" Target="../media/image68.png"/><Relationship Id="rId16" Type="http://schemas.openxmlformats.org/officeDocument/2006/relationships/image" Target="../media/image78.png"/><Relationship Id="rId20" Type="http://schemas.openxmlformats.org/officeDocument/2006/relationships/slide" Target="slide45.xml"/><Relationship Id="rId29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openxmlformats.org/officeDocument/2006/relationships/slide" Target="slide41.xml"/><Relationship Id="rId11" Type="http://schemas.microsoft.com/office/2007/relationships/hdphoto" Target="../media/hdphoto8.wdp"/><Relationship Id="rId24" Type="http://schemas.openxmlformats.org/officeDocument/2006/relationships/slide" Target="slide49.xml"/><Relationship Id="rId5" Type="http://schemas.microsoft.com/office/2007/relationships/hdphoto" Target="../media/hdphoto6.wdp"/><Relationship Id="rId15" Type="http://schemas.openxmlformats.org/officeDocument/2006/relationships/slide" Target="slide44.xml"/><Relationship Id="rId23" Type="http://schemas.openxmlformats.org/officeDocument/2006/relationships/slide" Target="slide48.xml"/><Relationship Id="rId28" Type="http://schemas.openxmlformats.org/officeDocument/2006/relationships/image" Target="../media/image73.png"/><Relationship Id="rId10" Type="http://schemas.openxmlformats.org/officeDocument/2006/relationships/image" Target="../media/image76.png"/><Relationship Id="rId19" Type="http://schemas.microsoft.com/office/2007/relationships/hdphoto" Target="../media/hdphoto4.wdp"/><Relationship Id="rId31" Type="http://schemas.openxmlformats.org/officeDocument/2006/relationships/slide" Target="slide50.xml"/><Relationship Id="rId4" Type="http://schemas.openxmlformats.org/officeDocument/2006/relationships/image" Target="../media/image74.png"/><Relationship Id="rId9" Type="http://schemas.openxmlformats.org/officeDocument/2006/relationships/slide" Target="slide42.xml"/><Relationship Id="rId14" Type="http://schemas.microsoft.com/office/2007/relationships/hdphoto" Target="../media/hdphoto9.wdp"/><Relationship Id="rId22" Type="http://schemas.openxmlformats.org/officeDocument/2006/relationships/slide" Target="slide47.xml"/><Relationship Id="rId27" Type="http://schemas.openxmlformats.org/officeDocument/2006/relationships/image" Target="../media/image72.png"/><Relationship Id="rId30" Type="http://schemas.openxmlformats.org/officeDocument/2006/relationships/image" Target="../media/image7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openxmlformats.org/officeDocument/2006/relationships/slide" Target="slide39.xml"/><Relationship Id="rId5" Type="http://schemas.microsoft.com/office/2007/relationships/hdphoto" Target="../media/hdphoto11.wdp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openxmlformats.org/officeDocument/2006/relationships/slide" Target="slide39.xml"/><Relationship Id="rId5" Type="http://schemas.microsoft.com/office/2007/relationships/hdphoto" Target="../media/hdphoto12.wdp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openxmlformats.org/officeDocument/2006/relationships/slide" Target="slide39.xml"/><Relationship Id="rId5" Type="http://schemas.microsoft.com/office/2007/relationships/hdphoto" Target="../media/hdphoto13.wdp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openxmlformats.org/officeDocument/2006/relationships/slide" Target="slide39.xml"/><Relationship Id="rId5" Type="http://schemas.microsoft.com/office/2007/relationships/hdphoto" Target="../media/hdphoto13.wdp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openxmlformats.org/officeDocument/2006/relationships/slide" Target="slide39.xml"/><Relationship Id="rId5" Type="http://schemas.microsoft.com/office/2007/relationships/hdphoto" Target="../media/hdphoto13.wdp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90.png"/><Relationship Id="rId10" Type="http://schemas.openxmlformats.org/officeDocument/2006/relationships/image" Target="../media/image83.png"/><Relationship Id="rId4" Type="http://schemas.microsoft.com/office/2007/relationships/hdphoto" Target="../media/hdphoto13.wdp"/><Relationship Id="rId9" Type="http://schemas.openxmlformats.org/officeDocument/2006/relationships/slide" Target="slide39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11" Type="http://schemas.openxmlformats.org/officeDocument/2006/relationships/image" Target="../media/image92.png"/><Relationship Id="rId5" Type="http://schemas.openxmlformats.org/officeDocument/2006/relationships/image" Target="../media/image90.png"/><Relationship Id="rId10" Type="http://schemas.openxmlformats.org/officeDocument/2006/relationships/image" Target="../media/image83.png"/><Relationship Id="rId4" Type="http://schemas.microsoft.com/office/2007/relationships/hdphoto" Target="../media/hdphoto13.wdp"/><Relationship Id="rId9" Type="http://schemas.openxmlformats.org/officeDocument/2006/relationships/slide" Target="slide39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90.png"/><Relationship Id="rId10" Type="http://schemas.openxmlformats.org/officeDocument/2006/relationships/image" Target="../media/image83.png"/><Relationship Id="rId4" Type="http://schemas.microsoft.com/office/2007/relationships/hdphoto" Target="../media/hdphoto13.wdp"/><Relationship Id="rId9" Type="http://schemas.openxmlformats.org/officeDocument/2006/relationships/slide" Target="slide39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openxmlformats.org/officeDocument/2006/relationships/image" Target="../media/image83.png"/><Relationship Id="rId4" Type="http://schemas.microsoft.com/office/2007/relationships/hdphoto" Target="../media/hdphoto13.wdp"/><Relationship Id="rId9" Type="http://schemas.openxmlformats.org/officeDocument/2006/relationships/slide" Target="slide39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90.png"/><Relationship Id="rId10" Type="http://schemas.openxmlformats.org/officeDocument/2006/relationships/image" Target="../media/image83.png"/><Relationship Id="rId4" Type="http://schemas.microsoft.com/office/2007/relationships/hdphoto" Target="../media/hdphoto13.wdp"/><Relationship Id="rId9" Type="http://schemas.openxmlformats.org/officeDocument/2006/relationships/slide" Target="slide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71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58" y="313510"/>
            <a:ext cx="10744301" cy="60350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73285" y="613285"/>
            <a:ext cx="661759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hitting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kicking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catching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throwing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3600" i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00500" y="3887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05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11881" y="5892480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476152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hitting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846" y="536926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hɪtɪŋ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đánh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0965200" y="634051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956" y="1244506"/>
            <a:ext cx="4177951" cy="3107961"/>
          </a:xfrm>
          <a:prstGeom prst="rect">
            <a:avLst/>
          </a:prstGeom>
        </p:spPr>
      </p:pic>
      <p:pic>
        <p:nvPicPr>
          <p:cNvPr id="12" name="hit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0721" y="458742"/>
            <a:ext cx="487363" cy="487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85236" y="391444"/>
            <a:ext cx="895928" cy="65226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46714" y="5895458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57493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kicking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846" y="5372238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kɪkɪŋ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0965200" y="634051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460" y="1364023"/>
            <a:ext cx="4349371" cy="3059931"/>
          </a:xfrm>
          <a:prstGeom prst="rect">
            <a:avLst/>
          </a:prstGeom>
        </p:spPr>
      </p:pic>
      <p:pic>
        <p:nvPicPr>
          <p:cNvPr id="3" name="ki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9801" y="459798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89801" y="459798"/>
            <a:ext cx="560454" cy="55620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8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70552" y="5895458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57493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catching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1846" y="5372238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kætʃɪŋ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bắt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1527288" y="96655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656" y="1112319"/>
            <a:ext cx="4184370" cy="3311634"/>
          </a:xfrm>
          <a:prstGeom prst="rect">
            <a:avLst/>
          </a:prstGeom>
        </p:spPr>
      </p:pic>
      <p:pic>
        <p:nvPicPr>
          <p:cNvPr id="5" name="catch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4526" y="634051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12945" y="498764"/>
            <a:ext cx="638944" cy="62265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70552" y="5895458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3101" y="457493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throwing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846" y="5372238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l-GR" sz="2000" dirty="0"/>
              <a:t>ˈθ</a:t>
            </a:r>
            <a:r>
              <a:rPr lang="en-US" sz="2000" dirty="0" err="1"/>
              <a:t>rəʊɪŋ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ném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0965200" y="634051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79" y="391444"/>
            <a:ext cx="8587456" cy="972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248" y="1116129"/>
            <a:ext cx="4456199" cy="3394911"/>
          </a:xfrm>
          <a:prstGeom prst="rect">
            <a:avLst/>
          </a:prstGeom>
        </p:spPr>
      </p:pic>
      <p:pic>
        <p:nvPicPr>
          <p:cNvPr id="5" name="thro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6119" y="628766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4255" y="471055"/>
            <a:ext cx="780148" cy="6450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7986" y="58656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425972" y="637285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06" y="364791"/>
            <a:ext cx="8587456" cy="9725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10" y="1246228"/>
            <a:ext cx="2944097" cy="27651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020" y="1204798"/>
            <a:ext cx="2884756" cy="26203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188" y="1258042"/>
            <a:ext cx="2852901" cy="25742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358" y="1258042"/>
            <a:ext cx="2853564" cy="267718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55221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hɪtɪŋ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đánh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544945" y="4227034"/>
            <a:ext cx="211512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hitting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76072" y="4227033"/>
            <a:ext cx="203200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kicking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26685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kɪkɪŋ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đá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6807199" y="4202637"/>
            <a:ext cx="173643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catching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46047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kætʃɪŋ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bắt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9762835" y="4202637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throwing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942228" y="49935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l-GR" sz="2000" dirty="0"/>
              <a:t>ˈθ</a:t>
            </a:r>
            <a:r>
              <a:rPr lang="en-US" sz="2000" dirty="0" err="1"/>
              <a:t>rəʊɪŋ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ném</a:t>
            </a:r>
            <a:endParaRPr lang="en-US" sz="2000" dirty="0"/>
          </a:p>
        </p:txBody>
      </p:sp>
      <p:pic>
        <p:nvPicPr>
          <p:cNvPr id="24" name="hit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9334" y="394628"/>
            <a:ext cx="487363" cy="487363"/>
          </a:xfrm>
          <a:prstGeom prst="rect">
            <a:avLst/>
          </a:prstGeom>
        </p:spPr>
      </p:pic>
      <p:pic>
        <p:nvPicPr>
          <p:cNvPr id="40" name="kick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25972" y="369030"/>
            <a:ext cx="487363" cy="487363"/>
          </a:xfrm>
          <a:prstGeom prst="rect">
            <a:avLst/>
          </a:prstGeom>
        </p:spPr>
      </p:pic>
      <p:pic>
        <p:nvPicPr>
          <p:cNvPr id="41" name="catch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9334" y="381829"/>
            <a:ext cx="487363" cy="487363"/>
          </a:xfrm>
          <a:prstGeom prst="rect">
            <a:avLst/>
          </a:prstGeom>
        </p:spPr>
      </p:pic>
      <p:pic>
        <p:nvPicPr>
          <p:cNvPr id="42" name="throw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54498" y="375429"/>
            <a:ext cx="487363" cy="48736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1129818" y="381829"/>
            <a:ext cx="812043" cy="49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61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87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74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66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798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9686" y="3918856"/>
            <a:ext cx="27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281" y="2604546"/>
            <a:ext cx="2052517" cy="176413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6346" y="2600656"/>
            <a:ext cx="2052517" cy="176413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723" y="2532889"/>
            <a:ext cx="2083783" cy="182187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145" y="560436"/>
            <a:ext cx="2083783" cy="18218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220" y="2554186"/>
            <a:ext cx="2054211" cy="180057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780" y="537212"/>
            <a:ext cx="2054211" cy="180057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723" y="515154"/>
            <a:ext cx="2068090" cy="1828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117" y="566016"/>
            <a:ext cx="2057834" cy="1777440"/>
          </a:xfrm>
          <a:prstGeom prst="rect">
            <a:avLst/>
          </a:prstGeom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1B78F1EF-6A80-9A08-8577-B6C917D29917}"/>
              </a:ext>
            </a:extLst>
          </p:cNvPr>
          <p:cNvSpPr/>
          <p:nvPr/>
        </p:nvSpPr>
        <p:spPr>
          <a:xfrm>
            <a:off x="1064373" y="54882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70A9ED79-1774-3457-77D8-C6D84470EBD6}"/>
              </a:ext>
            </a:extLst>
          </p:cNvPr>
          <p:cNvSpPr/>
          <p:nvPr/>
        </p:nvSpPr>
        <p:spPr>
          <a:xfrm>
            <a:off x="3541033" y="555126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F23C9765-FC75-07F0-F2E1-C014975F7FE7}"/>
              </a:ext>
            </a:extLst>
          </p:cNvPr>
          <p:cNvSpPr/>
          <p:nvPr/>
        </p:nvSpPr>
        <p:spPr>
          <a:xfrm>
            <a:off x="6244891" y="604759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C69ED851-273D-2830-827B-C877622BB309}"/>
              </a:ext>
            </a:extLst>
          </p:cNvPr>
          <p:cNvSpPr/>
          <p:nvPr/>
        </p:nvSpPr>
        <p:spPr>
          <a:xfrm>
            <a:off x="8731724" y="53721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ECA20B86-DFDF-E795-FA29-F5F089FD36A1}"/>
              </a:ext>
            </a:extLst>
          </p:cNvPr>
          <p:cNvSpPr/>
          <p:nvPr/>
        </p:nvSpPr>
        <p:spPr>
          <a:xfrm>
            <a:off x="1113914" y="255267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5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CC85C7E3-F570-63F2-A835-2800B310979C}"/>
              </a:ext>
            </a:extLst>
          </p:cNvPr>
          <p:cNvSpPr/>
          <p:nvPr/>
        </p:nvSpPr>
        <p:spPr>
          <a:xfrm>
            <a:off x="3612286" y="257721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6</a:t>
            </a:r>
          </a:p>
        </p:txBody>
      </p:sp>
      <p:sp>
        <p:nvSpPr>
          <p:cNvPr id="32" name="7">
            <a:extLst>
              <a:ext uri="{FF2B5EF4-FFF2-40B4-BE49-F238E27FC236}">
                <a16:creationId xmlns:a16="http://schemas.microsoft.com/office/drawing/2014/main" id="{3024F2F6-D820-AA6C-9310-B7AA2A4DF195}"/>
              </a:ext>
            </a:extLst>
          </p:cNvPr>
          <p:cNvSpPr/>
          <p:nvPr/>
        </p:nvSpPr>
        <p:spPr>
          <a:xfrm>
            <a:off x="6209291" y="260096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7</a:t>
            </a:r>
          </a:p>
        </p:txBody>
      </p:sp>
      <p:sp>
        <p:nvSpPr>
          <p:cNvPr id="33" name="8">
            <a:extLst>
              <a:ext uri="{FF2B5EF4-FFF2-40B4-BE49-F238E27FC236}">
                <a16:creationId xmlns:a16="http://schemas.microsoft.com/office/drawing/2014/main" id="{219A6780-3C67-FE63-A0CF-CA6171B90FFB}"/>
              </a:ext>
            </a:extLst>
          </p:cNvPr>
          <p:cNvSpPr/>
          <p:nvPr/>
        </p:nvSpPr>
        <p:spPr>
          <a:xfrm>
            <a:off x="8709758" y="2517294"/>
            <a:ext cx="2076577" cy="1802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8</a:t>
            </a:r>
          </a:p>
        </p:txBody>
      </p:sp>
      <p:sp>
        <p:nvSpPr>
          <p:cNvPr id="25" name="x 1">
            <a:extLst>
              <a:ext uri="{FF2B5EF4-FFF2-40B4-BE49-F238E27FC236}">
                <a16:creationId xmlns:a16="http://schemas.microsoft.com/office/drawing/2014/main" id="{02223A16-E7DB-02D4-BCB6-3C3E0D4C1FC1}"/>
              </a:ext>
            </a:extLst>
          </p:cNvPr>
          <p:cNvSpPr/>
          <p:nvPr/>
        </p:nvSpPr>
        <p:spPr>
          <a:xfrm>
            <a:off x="2713213" y="180433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x 2">
            <a:extLst>
              <a:ext uri="{FF2B5EF4-FFF2-40B4-BE49-F238E27FC236}">
                <a16:creationId xmlns:a16="http://schemas.microsoft.com/office/drawing/2014/main" id="{16A02F32-FCC3-1110-EE5D-29008B16F643}"/>
              </a:ext>
            </a:extLst>
          </p:cNvPr>
          <p:cNvSpPr/>
          <p:nvPr/>
        </p:nvSpPr>
        <p:spPr>
          <a:xfrm>
            <a:off x="5256026" y="181653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x 3">
            <a:extLst>
              <a:ext uri="{FF2B5EF4-FFF2-40B4-BE49-F238E27FC236}">
                <a16:creationId xmlns:a16="http://schemas.microsoft.com/office/drawing/2014/main" id="{5B18CA97-E106-EC6B-83D3-D26E1C7C0D13}"/>
              </a:ext>
            </a:extLst>
          </p:cNvPr>
          <p:cNvSpPr/>
          <p:nvPr/>
        </p:nvSpPr>
        <p:spPr>
          <a:xfrm>
            <a:off x="7855378" y="175082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x 4">
            <a:extLst>
              <a:ext uri="{FF2B5EF4-FFF2-40B4-BE49-F238E27FC236}">
                <a16:creationId xmlns:a16="http://schemas.microsoft.com/office/drawing/2014/main" id="{B3DD085E-3C88-EADA-8344-90E736150253}"/>
              </a:ext>
            </a:extLst>
          </p:cNvPr>
          <p:cNvSpPr/>
          <p:nvPr/>
        </p:nvSpPr>
        <p:spPr>
          <a:xfrm>
            <a:off x="10449416" y="1806614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x 5">
            <a:extLst>
              <a:ext uri="{FF2B5EF4-FFF2-40B4-BE49-F238E27FC236}">
                <a16:creationId xmlns:a16="http://schemas.microsoft.com/office/drawing/2014/main" id="{BB989353-C661-D054-6A2A-CC8D54713DE8}"/>
              </a:ext>
            </a:extLst>
          </p:cNvPr>
          <p:cNvSpPr/>
          <p:nvPr/>
        </p:nvSpPr>
        <p:spPr>
          <a:xfrm>
            <a:off x="2654649" y="3785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x 6">
            <a:extLst>
              <a:ext uri="{FF2B5EF4-FFF2-40B4-BE49-F238E27FC236}">
                <a16:creationId xmlns:a16="http://schemas.microsoft.com/office/drawing/2014/main" id="{E4E07EFD-D95E-42FE-BEE6-70CB31696FD0}"/>
              </a:ext>
            </a:extLst>
          </p:cNvPr>
          <p:cNvSpPr/>
          <p:nvPr/>
        </p:nvSpPr>
        <p:spPr>
          <a:xfrm>
            <a:off x="5225790" y="3809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x 7">
            <a:extLst>
              <a:ext uri="{FF2B5EF4-FFF2-40B4-BE49-F238E27FC236}">
                <a16:creationId xmlns:a16="http://schemas.microsoft.com/office/drawing/2014/main" id="{7B402939-E298-6C6A-2AAA-8E042770FF42}"/>
              </a:ext>
            </a:extLst>
          </p:cNvPr>
          <p:cNvSpPr/>
          <p:nvPr/>
        </p:nvSpPr>
        <p:spPr>
          <a:xfrm>
            <a:off x="7869072" y="376632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x 8">
            <a:extLst>
              <a:ext uri="{FF2B5EF4-FFF2-40B4-BE49-F238E27FC236}">
                <a16:creationId xmlns:a16="http://schemas.microsoft.com/office/drawing/2014/main" id="{83355EC4-71F9-577E-E8F0-D976A644F629}"/>
              </a:ext>
            </a:extLst>
          </p:cNvPr>
          <p:cNvSpPr/>
          <p:nvPr/>
        </p:nvSpPr>
        <p:spPr>
          <a:xfrm>
            <a:off x="10417848" y="3765366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8260" y="5471348"/>
            <a:ext cx="252069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square to see the picture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60145" y="5471348"/>
            <a:ext cx="234961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       to close the picture.</a:t>
            </a:r>
          </a:p>
        </p:txBody>
      </p:sp>
      <p:sp>
        <p:nvSpPr>
          <p:cNvPr id="4" name="&quot;No&quot; Symbol 3"/>
          <p:cNvSpPr/>
          <p:nvPr/>
        </p:nvSpPr>
        <p:spPr>
          <a:xfrm>
            <a:off x="7209651" y="5527283"/>
            <a:ext cx="299412" cy="267230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54" y="639470"/>
            <a:ext cx="5837426" cy="739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80" y="2309090"/>
            <a:ext cx="8405588" cy="3306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5523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393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6680"/>
            <a:ext cx="4091709" cy="3987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719" y="1497909"/>
            <a:ext cx="3957281" cy="3924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1323381"/>
            <a:ext cx="4064000" cy="41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73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054" y="1547395"/>
            <a:ext cx="3472873" cy="3596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803" y="1547395"/>
            <a:ext cx="3109229" cy="40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2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496" y="1347428"/>
            <a:ext cx="3711262" cy="3627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506" y="1347428"/>
            <a:ext cx="3261643" cy="39017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10036" y="3814618"/>
            <a:ext cx="1995055" cy="10806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88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454" y="1685103"/>
            <a:ext cx="3635055" cy="348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76" y="1394977"/>
            <a:ext cx="3170195" cy="405419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555022" y="2817091"/>
            <a:ext cx="2367305" cy="12099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42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376" y="386638"/>
            <a:ext cx="5235394" cy="80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911" y="1648997"/>
            <a:ext cx="3513124" cy="3596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980" y="1648997"/>
            <a:ext cx="3185436" cy="39475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77170" y="3038765"/>
            <a:ext cx="2075703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45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9563" y="464299"/>
            <a:ext cx="6980525" cy="835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1489716"/>
            <a:ext cx="9088582" cy="2530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182" y="2445167"/>
            <a:ext cx="2941575" cy="104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63" y="3823856"/>
            <a:ext cx="8894619" cy="241992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301018" y="5209309"/>
            <a:ext cx="2604655" cy="277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48850" y="4514850"/>
            <a:ext cx="170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kicking</a:t>
            </a:r>
          </a:p>
        </p:txBody>
      </p:sp>
    </p:spTree>
    <p:extLst>
      <p:ext uri="{BB962C8B-B14F-4D97-AF65-F5344CB8AC3E}">
        <p14:creationId xmlns:p14="http://schemas.microsoft.com/office/powerpoint/2010/main" val="4733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712" y="463966"/>
            <a:ext cx="6980525" cy="83570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301018" y="5209309"/>
            <a:ext cx="2604655" cy="277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0" y="1361563"/>
            <a:ext cx="8688544" cy="245385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301018" y="2588489"/>
            <a:ext cx="2604655" cy="277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2289"/>
            <a:ext cx="8756075" cy="24767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50.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41332" y="1942158"/>
            <a:ext cx="172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hitting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85540" y="4590687"/>
            <a:ext cx="203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catching</a:t>
            </a:r>
          </a:p>
        </p:txBody>
      </p:sp>
    </p:spTree>
    <p:extLst>
      <p:ext uri="{BB962C8B-B14F-4D97-AF65-F5344CB8AC3E}">
        <p14:creationId xmlns:p14="http://schemas.microsoft.com/office/powerpoint/2010/main" val="41038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21133" y="708032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r>
              <a:rPr lang="en-US" sz="4100" i="1" dirty="0"/>
              <a:t>What are you good at?</a:t>
            </a:r>
          </a:p>
          <a:p>
            <a:pPr algn="ctr"/>
            <a:r>
              <a:rPr lang="en-US" sz="4100" i="1" dirty="0"/>
              <a:t>- I'm good at kicking.</a:t>
            </a:r>
          </a:p>
          <a:p>
            <a:pPr algn="ctr"/>
            <a:endParaRPr lang="en-US" sz="4100" i="1" dirty="0"/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786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8062"/>
            <a:ext cx="6370872" cy="960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6594"/>
            <a:ext cx="4913745" cy="154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199" y="1809904"/>
            <a:ext cx="2385267" cy="176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199" y="3793312"/>
            <a:ext cx="6081287" cy="1432684"/>
          </a:xfrm>
          <a:prstGeom prst="rect">
            <a:avLst/>
          </a:prstGeom>
        </p:spPr>
      </p:pic>
      <p:pic>
        <p:nvPicPr>
          <p:cNvPr id="6" name="CD2-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0143" y="534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hitting, kicking, catching, throwing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What are you good at?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                      - I'm good at kicking.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798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9686" y="3918856"/>
            <a:ext cx="27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12" y="359606"/>
            <a:ext cx="6187976" cy="800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0" y="1443818"/>
            <a:ext cx="11887201" cy="39703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0615" y="2696066"/>
            <a:ext cx="175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28440" y="2064470"/>
            <a:ext cx="75885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28040" y="4072379"/>
            <a:ext cx="195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throwing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641994" y="2064470"/>
            <a:ext cx="12003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41994" y="4015818"/>
            <a:ext cx="129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I’m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670980" y="2064470"/>
            <a:ext cx="502765" cy="15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40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0084" y="432844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PLAY!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862" y="1274525"/>
            <a:ext cx="8941308" cy="5013154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8299938" y="518746"/>
            <a:ext cx="310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</p:spTree>
    <p:extLst>
      <p:ext uri="{BB962C8B-B14F-4D97-AF65-F5344CB8AC3E}">
        <p14:creationId xmlns:p14="http://schemas.microsoft.com/office/powerpoint/2010/main" val="364358851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99357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0526" y="3810704"/>
            <a:ext cx="2719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Early Production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70198" y="2667896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882317" y="223722"/>
            <a:ext cx="6385410" cy="615392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9668440">
              <a:off x="4135406" y="1365634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Lost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</a:t>
              </a:r>
              <a:endPara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1813501">
              <a:off x="4151435" y="4676702"/>
              <a:ext cx="200611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00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 more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 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72166" y="2458800"/>
            <a:ext cx="1647668" cy="165617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8363302" y="462325"/>
            <a:ext cx="3398112" cy="486370"/>
          </a:xfrm>
          <a:prstGeom prst="wedgeRoundRectCallout">
            <a:avLst>
              <a:gd name="adj1" fmla="val -45535"/>
              <a:gd name="adj2" fmla="val 87727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What are you good at?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7" name="Rounded Rectangular Callout 46"/>
          <p:cNvSpPr/>
          <p:nvPr/>
        </p:nvSpPr>
        <p:spPr>
          <a:xfrm>
            <a:off x="2392374" y="5534809"/>
            <a:ext cx="1682658" cy="626035"/>
          </a:xfrm>
          <a:prstGeom prst="wedgeRoundRectCallout">
            <a:avLst>
              <a:gd name="adj1" fmla="val 38916"/>
              <a:gd name="adj2" fmla="val 8144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I'm good at …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23" y="439403"/>
            <a:ext cx="2889785" cy="20697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65" y="3059023"/>
            <a:ext cx="2909259" cy="224778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630" y="1392871"/>
            <a:ext cx="2934980" cy="21140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548" y="3984915"/>
            <a:ext cx="2800978" cy="21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8473" y="874479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faster?</a:t>
            </a:r>
            <a:endParaRPr lang="en-US" sz="53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059" y="4874737"/>
            <a:ext cx="1394016" cy="13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7189" y="4943149"/>
            <a:ext cx="1729411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98680" y="2936389"/>
            <a:ext cx="6119949" cy="31101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u="sng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How to 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Divide students into 2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group with the </a:t>
            </a:r>
            <a:r>
              <a:rPr lang="en-US" sz="2400" b="1" dirty="0"/>
              <a:t>correct answer </a:t>
            </a:r>
            <a:r>
              <a:rPr lang="en-US" sz="2400" dirty="0"/>
              <a:t>will </a:t>
            </a:r>
            <a:r>
              <a:rPr lang="en-US" sz="2400" b="1" dirty="0"/>
              <a:t>move on</a:t>
            </a:r>
            <a:r>
              <a:rPr lang="en-US" sz="2400" dirty="0"/>
              <a:t>. The group with the </a:t>
            </a:r>
            <a:r>
              <a:rPr lang="en-US" sz="2400" b="1" dirty="0"/>
              <a:t>wrong answer </a:t>
            </a:r>
            <a:r>
              <a:rPr lang="en-US" sz="2400" dirty="0"/>
              <a:t>will be lost turn.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group across the river first will win.</a:t>
            </a:r>
          </a:p>
          <a:p>
            <a:pPr algn="ctr"/>
            <a:endParaRPr lang="en-US" sz="24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544605" y="4381970"/>
            <a:ext cx="1629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doni MT Black" panose="02070A03080606020203" pitchFamily="18" charset="0"/>
              </a:rPr>
              <a:t>Group A</a:t>
            </a:r>
            <a:r>
              <a:rPr lang="en-US" dirty="0">
                <a:latin typeface="Bodoni MT Black" panose="02070A03080606020203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59979" y="4373603"/>
            <a:ext cx="166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doni MT Black" panose="02070A03080606020203" pitchFamily="18" charset="0"/>
              </a:rPr>
              <a:t>Group 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0080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0045" y="3321503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096" y="231485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420" y="5327109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581319" y="3561005"/>
            <a:ext cx="9683100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81319" y="3559164"/>
            <a:ext cx="9683100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1" y="647284"/>
            <a:ext cx="3711823" cy="45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6143" y="2529824"/>
            <a:ext cx="3270045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504" y="6157878"/>
            <a:ext cx="2938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avatar of the group to move the level.</a:t>
            </a:r>
          </a:p>
        </p:txBody>
      </p:sp>
      <p:sp>
        <p:nvSpPr>
          <p:cNvPr id="4" name="TextBox 3">
            <a:hlinkClick r:id="rId31" action="ppaction://hlinksldjump"/>
          </p:cNvPr>
          <p:cNvSpPr txBox="1"/>
          <p:nvPr/>
        </p:nvSpPr>
        <p:spPr>
          <a:xfrm rot="150301">
            <a:off x="7659342" y="1553770"/>
            <a:ext cx="568324" cy="36933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5309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1621 L 0.04727 -0.16436 C 0.05352 -0.19699 0.06524 -0.2169 0.07904 -0.22084 C 0.09467 -0.225 0.10899 -0.21088 0.11993 -0.18473 L 0.17474 -0.06019 " pathEditMode="relative" rAng="21060000" ptsTypes="AAAAA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3 -0.06273 L 0.32592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92 -0.08889 L 0.47592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91 -0.20741 L 0.48424 -0.4081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998 -0.34584 L 0.43165 -0.49398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5 -0.6213 L 0.34493 -0.6213 C 0.35 -0.6213 0.35573 -0.63611 0.36094 -0.63866 C 0.36459 -0.63866 0.37175 -0.62477 0.37487 -0.62477 C 0.3793 -0.62477 0.38373 -0.62894 0.39206 -0.62894 L 0.39779 -0.79329 L 0.40417 -0.59468 L 0.41185 -0.6213 L 0.4181 -0.62894 L 0.43347 -0.62246 C 0.4405 -0.6257 0.44623 -0.63959 0.45313 -0.64468 C 0.45573 -0.64607 0.46146 -0.64699 0.46524 -0.64468 C 0.46915 -0.6426 0.4724 -0.62778 0.47357 -0.62662 C 0.47553 -0.62246 0.47982 -0.62662 0.48243 -0.62477 L 0.48633 -0.6213 L 0.49336 -0.6213 " pathEditMode="relative" rAng="0" ptsTypes="AAAAAAAAAAAAAAAA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-72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295401"/>
            <a:ext cx="9636419" cy="569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1600" y="-567653"/>
            <a:ext cx="3778251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212724" y="112164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075" y="3093711"/>
            <a:ext cx="4673600" cy="2641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64800" y="279401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799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400" y="584200"/>
            <a:ext cx="9042400" cy="66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913" y="-930038"/>
            <a:ext cx="4102313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9913" y="75925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throwing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400" y="2616200"/>
            <a:ext cx="4368800" cy="335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14000" y="266812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063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0" y="432816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i="1" dirty="0"/>
              <a:t>What are you good at?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104535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good at… 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63200" y="260304"/>
            <a:ext cx="132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05177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477" y="-519726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2400" y="4119969"/>
            <a:ext cx="6721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correct word.</a:t>
            </a:r>
          </a:p>
          <a:p>
            <a:pPr marL="685783" indent="-685783">
              <a:buAutoNum type="alphaUcPeriod"/>
            </a:pP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Kicking        B.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Cautching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throwwing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hiting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34943" y="1169566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Kicking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12400" y="260304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639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052" y="-698693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27200" y="4185943"/>
            <a:ext cx="599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Rewrite the word:</a:t>
            </a:r>
          </a:p>
          <a:p>
            <a:pPr algn="ctr"/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iccgthna</a:t>
            </a: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7116" y="93881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catching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64800" y="260304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221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04288" y="108438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good at …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i="1" dirty="0"/>
              <a:t>What are you good at?</a:t>
            </a:r>
            <a:endParaRPr lang="en-US" sz="5867" dirty="0"/>
          </a:p>
          <a:p>
            <a:pPr algn="ctr"/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23524" y="275691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8587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5409" y="-618210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0895" y="894454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496" y="1803401"/>
            <a:ext cx="6168305" cy="59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001" y="2108201"/>
            <a:ext cx="2790129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3022600"/>
            <a:ext cx="44704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1600" y="279401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773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04288" y="99060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31242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50497" y="4219347"/>
            <a:ext cx="5994400" cy="22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Rewrite the word:</a:t>
            </a:r>
          </a:p>
          <a:p>
            <a:pPr algn="ctr"/>
            <a:r>
              <a:rPr lang="en-US" sz="5867" b="1" dirty="0" err="1">
                <a:latin typeface="Arial" panose="020B0604020202020204" pitchFamily="34" charset="0"/>
                <a:cs typeface="Arial" panose="020B0604020202020204" pitchFamily="34" charset="0"/>
              </a:rPr>
              <a:t>ihtgint</a:t>
            </a:r>
            <a:endParaRPr lang="en-US" sz="5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42120" y="260304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754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5409" y="-454862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092201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1" y="2188917"/>
            <a:ext cx="6136196" cy="54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3995" y="2294831"/>
            <a:ext cx="26543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401" y="3225801"/>
            <a:ext cx="4765593" cy="2844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1600" y="279401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8979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79900" y="108438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throwing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59998" y="4128889"/>
            <a:ext cx="6685503" cy="2841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correct word.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B.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hicting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throwing    D. </a:t>
            </a:r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cachting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42120" y="291016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841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Right Arrow 2"/>
          <p:cNvSpPr/>
          <p:nvPr/>
        </p:nvSpPr>
        <p:spPr>
          <a:xfrm>
            <a:off x="2286000" y="1615402"/>
            <a:ext cx="2469823" cy="31451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7729979" y="1615402"/>
            <a:ext cx="2554664" cy="31451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0277" y="2253006"/>
            <a:ext cx="65825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Swap positions</a:t>
            </a:r>
          </a:p>
        </p:txBody>
      </p:sp>
      <p:pic>
        <p:nvPicPr>
          <p:cNvPr id="8" name="Picture 8" descr="Flying saucer with an alien ins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536" y="3965157"/>
            <a:ext cx="3194303" cy="18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hitting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kicking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catching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throwing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What are you good at?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- I'm good at kicking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50)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72)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defined Process 1"/>
          <p:cNvSpPr/>
          <p:nvPr/>
        </p:nvSpPr>
        <p:spPr>
          <a:xfrm>
            <a:off x="1584960" y="1267968"/>
            <a:ext cx="9046464" cy="5035296"/>
          </a:xfrm>
          <a:prstGeom prst="flowChartPredefined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students stand in a circle (or sit on the circle of chairs), except for one student (or the teacher), who stands in the middle. </a:t>
            </a:r>
            <a:r>
              <a:rPr lang="en-US" sz="2400" b="1" dirty="0"/>
              <a:t>Each student must have a fixed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person in the middle says a sentence that starts with </a:t>
            </a:r>
            <a:r>
              <a:rPr lang="en-US" sz="2400" b="1" i="1" dirty="0"/>
              <a:t>Change positions if you</a:t>
            </a:r>
            <a:r>
              <a:rPr lang="en-US" sz="2400" i="1" dirty="0"/>
              <a:t>…</a:t>
            </a:r>
            <a:r>
              <a:rPr lang="en-US" sz="2400" dirty="0"/>
              <a:t> and ends with some </a:t>
            </a:r>
            <a:r>
              <a:rPr lang="en-US" sz="2400" dirty="0">
                <a:hlinkClick r:id="rId2" action="ppaction://hlinksldjump"/>
              </a:rPr>
              <a:t>condition</a:t>
            </a:r>
            <a:r>
              <a:rPr lang="en-US" sz="2400" dirty="0"/>
              <a:t> (e.g.</a:t>
            </a:r>
            <a:r>
              <a:rPr lang="en-US" sz="2400" i="1" dirty="0"/>
              <a:t> …</a:t>
            </a:r>
            <a:r>
              <a:rPr lang="en-US" sz="2400" b="1" i="1" dirty="0"/>
              <a:t>have curly hair</a:t>
            </a:r>
            <a:r>
              <a:rPr lang="en-US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that condition is true for a student, they have to stand up and find a new position as quickly as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Students who can't find swap positions will be penalized.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821549" y="0"/>
            <a:ext cx="63050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3810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846" y="548640"/>
            <a:ext cx="12016154" cy="877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1.</a:t>
            </a:r>
            <a:r>
              <a:rPr lang="en-US" sz="4400" b="1" i="1" dirty="0"/>
              <a:t> Change positions if you’re wearing black shoes</a:t>
            </a:r>
            <a:r>
              <a:rPr lang="en-US" b="1" i="1" dirty="0"/>
              <a:t>. </a:t>
            </a:r>
            <a:r>
              <a:rPr lang="en-US" dirty="0"/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75846" y="1664208"/>
            <a:ext cx="12016154" cy="87782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2.</a:t>
            </a:r>
            <a:r>
              <a:rPr lang="en-US" sz="4400" b="1" i="1" dirty="0"/>
              <a:t> Change positions if you have short hair</a:t>
            </a:r>
            <a:r>
              <a:rPr lang="en-US" b="1" i="1" dirty="0"/>
              <a:t>. </a:t>
            </a:r>
            <a:r>
              <a:rPr lang="en-US" dirty="0"/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5846" y="2779776"/>
            <a:ext cx="12016154" cy="8778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3.</a:t>
            </a:r>
            <a:r>
              <a:rPr lang="en-US" sz="4400" b="1" i="1" dirty="0"/>
              <a:t> Change positions if you’re wearing a watch.</a:t>
            </a:r>
            <a:r>
              <a:rPr lang="en-US" b="1" i="1" dirty="0"/>
              <a:t>  </a:t>
            </a:r>
            <a:r>
              <a:rPr lang="en-US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5846" y="3895344"/>
            <a:ext cx="12016154" cy="8778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4.</a:t>
            </a:r>
            <a:r>
              <a:rPr lang="en-US" sz="4400" b="1" i="1" dirty="0"/>
              <a:t> Change positions if you have curly hair.</a:t>
            </a:r>
            <a:r>
              <a:rPr lang="en-US" b="1" i="1" dirty="0"/>
              <a:t>  </a:t>
            </a:r>
            <a:r>
              <a:rPr lang="en-US" dirty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5846" y="5010912"/>
            <a:ext cx="12016154" cy="87782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5.</a:t>
            </a:r>
            <a:r>
              <a:rPr lang="en-US" sz="4400" b="1" i="1" dirty="0"/>
              <a:t> Change positions if you’re wearing glasses.</a:t>
            </a:r>
            <a:r>
              <a:rPr lang="en-US" b="1" i="1" dirty="0"/>
              <a:t>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8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731168"/>
            <a:ext cx="12192000" cy="1152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6.</a:t>
            </a:r>
            <a:r>
              <a:rPr lang="en-US" sz="4400" b="1" i="1" dirty="0"/>
              <a:t> </a:t>
            </a:r>
            <a:r>
              <a:rPr lang="en-US" sz="4000" b="1" i="1" dirty="0"/>
              <a:t>Change positions if the first letter of your name is H</a:t>
            </a:r>
            <a:r>
              <a:rPr lang="en-US" b="1" i="1" dirty="0"/>
              <a:t>. </a:t>
            </a:r>
            <a:r>
              <a:rPr lang="en-US" dirty="0"/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2011328"/>
            <a:ext cx="12192000" cy="10972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7.</a:t>
            </a:r>
            <a:r>
              <a:rPr lang="en-US" sz="4000" b="1" i="1" dirty="0"/>
              <a:t> Change positions if the last letter of your name is N</a:t>
            </a:r>
            <a:r>
              <a:rPr lang="en-US" b="1" i="1" dirty="0"/>
              <a:t>. </a:t>
            </a:r>
            <a:r>
              <a:rPr lang="en-US" dirty="0"/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3236624"/>
            <a:ext cx="12192000" cy="8778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8.</a:t>
            </a:r>
            <a:r>
              <a:rPr lang="en-US" sz="4000" b="1" i="1" dirty="0"/>
              <a:t> Change positions if you’re wearing a white shoes</a:t>
            </a:r>
            <a:r>
              <a:rPr lang="en-US" sz="4400" b="1" i="1" dirty="0"/>
              <a:t>.</a:t>
            </a:r>
            <a:r>
              <a:rPr lang="en-US" b="1" i="1" dirty="0"/>
              <a:t>  </a:t>
            </a:r>
            <a:r>
              <a:rPr lang="en-US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4242464"/>
            <a:ext cx="12192000" cy="8778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9.</a:t>
            </a:r>
            <a:r>
              <a:rPr lang="en-US" sz="4000" b="1" i="1" dirty="0"/>
              <a:t> Change positions if you have long hair.  </a:t>
            </a:r>
            <a:r>
              <a:rPr lang="en-US" sz="4000" dirty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5248304"/>
            <a:ext cx="12192000" cy="87782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10.</a:t>
            </a:r>
            <a:r>
              <a:rPr lang="en-US" sz="4000" b="1" i="1" dirty="0"/>
              <a:t> Change positions if you love your teacher.  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6849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9677</TotalTime>
  <Words>813</Words>
  <Application>Microsoft Office PowerPoint</Application>
  <PresentationFormat>Màn hình rộng</PresentationFormat>
  <Paragraphs>185</Paragraphs>
  <Slides>52</Slides>
  <Notes>3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52</vt:i4>
      </vt:variant>
    </vt:vector>
  </HeadingPairs>
  <TitlesOfParts>
    <vt:vector size="57" baseType="lpstr">
      <vt:lpstr>Arial</vt:lpstr>
      <vt:lpstr>Bahnschrift SemiBold SemiConden</vt:lpstr>
      <vt:lpstr>Bodoni MT Black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279</cp:revision>
  <dcterms:created xsi:type="dcterms:W3CDTF">2020-12-08T03:17:05Z</dcterms:created>
  <dcterms:modified xsi:type="dcterms:W3CDTF">2022-08-02T02:02:27Z</dcterms:modified>
</cp:coreProperties>
</file>